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36"/>
  </p:notesMasterIdLst>
  <p:sldIdLst>
    <p:sldId id="835" r:id="rId2"/>
    <p:sldId id="256" r:id="rId3"/>
    <p:sldId id="806" r:id="rId4"/>
    <p:sldId id="799" r:id="rId5"/>
    <p:sldId id="802" r:id="rId6"/>
    <p:sldId id="801" r:id="rId7"/>
    <p:sldId id="830" r:id="rId8"/>
    <p:sldId id="804" r:id="rId9"/>
    <p:sldId id="808" r:id="rId10"/>
    <p:sldId id="812" r:id="rId11"/>
    <p:sldId id="833" r:id="rId12"/>
    <p:sldId id="814" r:id="rId13"/>
    <p:sldId id="422" r:id="rId14"/>
    <p:sldId id="815" r:id="rId15"/>
    <p:sldId id="816" r:id="rId16"/>
    <p:sldId id="809" r:id="rId17"/>
    <p:sldId id="817" r:id="rId18"/>
    <p:sldId id="832" r:id="rId19"/>
    <p:sldId id="818" r:id="rId20"/>
    <p:sldId id="819" r:id="rId21"/>
    <p:sldId id="820" r:id="rId22"/>
    <p:sldId id="821" r:id="rId23"/>
    <p:sldId id="829" r:id="rId24"/>
    <p:sldId id="810" r:id="rId25"/>
    <p:sldId id="822" r:id="rId26"/>
    <p:sldId id="824" r:id="rId27"/>
    <p:sldId id="834" r:id="rId28"/>
    <p:sldId id="813" r:id="rId29"/>
    <p:sldId id="826" r:id="rId30"/>
    <p:sldId id="811" r:id="rId31"/>
    <p:sldId id="314" r:id="rId32"/>
    <p:sldId id="315" r:id="rId33"/>
    <p:sldId id="316" r:id="rId34"/>
    <p:sldId id="83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83" userDrawn="1">
          <p15:clr>
            <a:srgbClr val="A4A3A4"/>
          </p15:clr>
        </p15:guide>
        <p15:guide id="2" pos="7219" userDrawn="1">
          <p15:clr>
            <a:srgbClr val="A4A3A4"/>
          </p15:clr>
        </p15:guide>
        <p15:guide id="3" orient="horz" pos="346" userDrawn="1">
          <p15:clr>
            <a:srgbClr val="A4A3A4"/>
          </p15:clr>
        </p15:guide>
        <p15:guide id="4" orient="horz" pos="39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995C"/>
    <a:srgbClr val="C38A45"/>
    <a:srgbClr val="CFA26B"/>
    <a:srgbClr val="DAB88D"/>
    <a:srgbClr val="FBF6F0"/>
    <a:srgbClr val="F7F4EB"/>
    <a:srgbClr val="F5EDE3"/>
    <a:srgbClr val="D9C0A1"/>
    <a:srgbClr val="F5E8D7"/>
    <a:srgbClr val="E7D6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07" autoAdjust="0"/>
    <p:restoredTop sz="94874" autoAdjust="0"/>
  </p:normalViewPr>
  <p:slideViewPr>
    <p:cSldViewPr snapToGrid="0" showGuides="1">
      <p:cViewPr varScale="1">
        <p:scale>
          <a:sx n="106" d="100"/>
          <a:sy n="106" d="100"/>
        </p:scale>
        <p:origin x="138" y="90"/>
      </p:cViewPr>
      <p:guideLst>
        <p:guide pos="483"/>
        <p:guide pos="7219"/>
        <p:guide orient="horz" pos="346"/>
        <p:guide orient="horz" pos="399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gradFill>
              <a:gsLst>
                <a:gs pos="0">
                  <a:schemeClr val="accent2"/>
                </a:gs>
                <a:gs pos="100000">
                  <a:schemeClr val="accent4"/>
                </a:gs>
              </a:gsLst>
              <a:lin ang="0" scaled="1"/>
            </a:gradFill>
            <a:ln>
              <a:noFill/>
            </a:ln>
            <a:effectLst/>
          </c:spPr>
          <c:invertIfNegative val="0"/>
          <c:cat>
            <c:strRef>
              <c:f>Sheet1!$A$2:$A$4</c:f>
              <c:strCache>
                <c:ptCount val="3"/>
                <c:pt idx="0">
                  <c:v>融资难</c:v>
                </c:pt>
                <c:pt idx="1">
                  <c:v>转让难</c:v>
                </c:pt>
                <c:pt idx="2">
                  <c:v>风险高</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3AD4-4E88-AABF-898A715011EB}"/>
            </c:ext>
          </c:extLst>
        </c:ser>
        <c:ser>
          <c:idx val="1"/>
          <c:order val="1"/>
          <c:tx>
            <c:strRef>
              <c:f>Sheet1!$C$1</c:f>
              <c:strCache>
                <c:ptCount val="1"/>
                <c:pt idx="0">
                  <c:v>系列 2</c:v>
                </c:pt>
              </c:strCache>
            </c:strRef>
          </c:tx>
          <c:spPr>
            <a:gradFill flip="none" rotWithShape="1">
              <a:gsLst>
                <a:gs pos="0">
                  <a:schemeClr val="accent1">
                    <a:lumMod val="20000"/>
                    <a:lumOff val="80000"/>
                  </a:schemeClr>
                </a:gs>
                <a:gs pos="100000">
                  <a:schemeClr val="accent3"/>
                </a:gs>
              </a:gsLst>
              <a:lin ang="0" scaled="1"/>
              <a:tileRect/>
            </a:gradFill>
            <a:ln>
              <a:noFill/>
            </a:ln>
            <a:effectLst/>
          </c:spPr>
          <c:invertIfNegative val="0"/>
          <c:cat>
            <c:strRef>
              <c:f>Sheet1!$A$2:$A$4</c:f>
              <c:strCache>
                <c:ptCount val="3"/>
                <c:pt idx="0">
                  <c:v>融资难</c:v>
                </c:pt>
                <c:pt idx="1">
                  <c:v>转让难</c:v>
                </c:pt>
                <c:pt idx="2">
                  <c:v>风险高</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3AD4-4E88-AABF-898A715011EB}"/>
            </c:ext>
          </c:extLst>
        </c:ser>
        <c:dLbls>
          <c:showLegendKey val="0"/>
          <c:showVal val="0"/>
          <c:showCatName val="0"/>
          <c:showSerName val="0"/>
          <c:showPercent val="0"/>
          <c:showBubbleSize val="0"/>
        </c:dLbls>
        <c:gapWidth val="348"/>
        <c:axId val="-1722932512"/>
        <c:axId val="-1722931424"/>
      </c:barChart>
      <c:catAx>
        <c:axId val="-1722932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722931424"/>
        <c:crosses val="autoZero"/>
        <c:auto val="1"/>
        <c:lblAlgn val="ctr"/>
        <c:lblOffset val="100"/>
        <c:noMultiLvlLbl val="0"/>
      </c:catAx>
      <c:valAx>
        <c:axId val="-172293142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7229325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gradFill>
                <a:gsLst>
                  <a:gs pos="0">
                    <a:schemeClr val="accent2"/>
                  </a:gs>
                  <a:gs pos="100000">
                    <a:schemeClr val="accent2">
                      <a:lumMod val="75000"/>
                    </a:schemeClr>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1-86C0-4F97-A770-05180A8F2FDC}"/>
              </c:ext>
            </c:extLst>
          </c:dPt>
          <c:dPt>
            <c:idx val="1"/>
            <c:bubble3D val="0"/>
            <c:spPr>
              <a:gradFill>
                <a:gsLst>
                  <a:gs pos="0">
                    <a:schemeClr val="accent3"/>
                  </a:gs>
                  <a:gs pos="100000">
                    <a:schemeClr val="accent1"/>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3-86C0-4F97-A770-05180A8F2FDC}"/>
              </c:ext>
            </c:extLst>
          </c:dPt>
          <c:dPt>
            <c:idx val="2"/>
            <c:bubble3D val="0"/>
            <c:spPr>
              <a:gradFill>
                <a:gsLst>
                  <a:gs pos="0">
                    <a:schemeClr val="accent4"/>
                  </a:gs>
                  <a:gs pos="100000">
                    <a:schemeClr val="accent4">
                      <a:lumMod val="75000"/>
                    </a:schemeClr>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5-86C0-4F97-A770-05180A8F2FDC}"/>
              </c:ext>
            </c:extLst>
          </c:dPt>
          <c:dPt>
            <c:idx val="3"/>
            <c:bubble3D val="0"/>
            <c:spPr>
              <a:solidFill>
                <a:schemeClr val="accent1">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86C0-4F97-A770-05180A8F2FDC}"/>
              </c:ext>
            </c:extLst>
          </c:dPt>
          <c:dPt>
            <c:idx val="4"/>
            <c:bubble3D val="0"/>
            <c:spPr>
              <a:gradFill>
                <a:gsLst>
                  <a:gs pos="0">
                    <a:schemeClr val="accent3"/>
                  </a:gs>
                  <a:gs pos="100000">
                    <a:schemeClr val="accent1"/>
                  </a:gs>
                </a:gsLst>
                <a:lin ang="5400000" scaled="1"/>
              </a:gradFill>
              <a:ln w="19050">
                <a:solidFill>
                  <a:schemeClr val="lt1"/>
                </a:solidFill>
              </a:ln>
              <a:effectLst/>
            </c:spPr>
            <c:extLst xmlns:c16r2="http://schemas.microsoft.com/office/drawing/2015/06/chart">
              <c:ext xmlns:c16="http://schemas.microsoft.com/office/drawing/2014/chart" uri="{C3380CC4-5D6E-409C-BE32-E72D297353CC}">
                <c16:uniqueId val="{00000009-86C0-4F97-A770-05180A8F2FDC}"/>
              </c:ext>
            </c:extLst>
          </c:dPt>
          <c:cat>
            <c:strRef>
              <c:f>Sheet1!$A$2:$A$6</c:f>
              <c:strCache>
                <c:ptCount val="5"/>
                <c:pt idx="0">
                  <c:v>18岁以下</c:v>
                </c:pt>
                <c:pt idx="1">
                  <c:v>26-35岁</c:v>
                </c:pt>
                <c:pt idx="2">
                  <c:v>36-45岁</c:v>
                </c:pt>
                <c:pt idx="3">
                  <c:v>45-60岁</c:v>
                </c:pt>
                <c:pt idx="4">
                  <c:v>18-25岁</c:v>
                </c:pt>
              </c:strCache>
            </c:strRef>
          </c:cat>
          <c:val>
            <c:numRef>
              <c:f>Sheet1!$B$2:$B$6</c:f>
              <c:numCache>
                <c:formatCode>0%</c:formatCode>
                <c:ptCount val="5"/>
                <c:pt idx="0">
                  <c:v>0.25</c:v>
                </c:pt>
                <c:pt idx="1">
                  <c:v>0.17</c:v>
                </c:pt>
                <c:pt idx="2">
                  <c:v>0.13</c:v>
                </c:pt>
                <c:pt idx="3">
                  <c:v>0.1</c:v>
                </c:pt>
                <c:pt idx="4">
                  <c:v>0.35</c:v>
                </c:pt>
              </c:numCache>
            </c:numRef>
          </c:val>
          <c:extLst xmlns:c16r2="http://schemas.microsoft.com/office/drawing/2015/06/chart">
            <c:ext xmlns:c16="http://schemas.microsoft.com/office/drawing/2014/chart" uri="{C3380CC4-5D6E-409C-BE32-E72D297353CC}">
              <c16:uniqueId val="{0000000A-86C0-4F97-A770-05180A8F2FD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a:outerShdw blurRad="63500" dist="215900" dir="5400000" algn="t" rotWithShape="0">
                <a:schemeClr val="accent1">
                  <a:alpha val="29000"/>
                </a:schemeClr>
              </a:outerShdw>
            </a:effectLst>
          </c:spPr>
          <c:marker>
            <c:symbol val="none"/>
          </c:marker>
          <c:cat>
            <c:numRef>
              <c:f>Sheet1!$A$2:$A$31</c:f>
              <c:numCache>
                <c:formatCode>General</c:formatCode>
                <c:ptCount val="3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numCache>
            </c:numRef>
          </c:cat>
          <c:val>
            <c:numRef>
              <c:f>Sheet1!$B$2:$B$31</c:f>
              <c:numCache>
                <c:formatCode>General</c:formatCode>
                <c:ptCount val="30"/>
                <c:pt idx="0">
                  <c:v>2000</c:v>
                </c:pt>
                <c:pt idx="1">
                  <c:v>2300</c:v>
                </c:pt>
                <c:pt idx="2">
                  <c:v>2600</c:v>
                </c:pt>
                <c:pt idx="3">
                  <c:v>3000</c:v>
                </c:pt>
                <c:pt idx="4">
                  <c:v>3200</c:v>
                </c:pt>
                <c:pt idx="5">
                  <c:v>3400</c:v>
                </c:pt>
                <c:pt idx="6">
                  <c:v>3200</c:v>
                </c:pt>
                <c:pt idx="7">
                  <c:v>3000</c:v>
                </c:pt>
                <c:pt idx="8">
                  <c:v>2800</c:v>
                </c:pt>
                <c:pt idx="9">
                  <c:v>2900</c:v>
                </c:pt>
                <c:pt idx="10">
                  <c:v>3100</c:v>
                </c:pt>
                <c:pt idx="11">
                  <c:v>3300</c:v>
                </c:pt>
                <c:pt idx="12">
                  <c:v>3700</c:v>
                </c:pt>
                <c:pt idx="13">
                  <c:v>3800</c:v>
                </c:pt>
                <c:pt idx="14">
                  <c:v>4000</c:v>
                </c:pt>
                <c:pt idx="15">
                  <c:v>4200</c:v>
                </c:pt>
                <c:pt idx="16">
                  <c:v>4200</c:v>
                </c:pt>
                <c:pt idx="17">
                  <c:v>4000</c:v>
                </c:pt>
                <c:pt idx="18">
                  <c:v>3900</c:v>
                </c:pt>
                <c:pt idx="19">
                  <c:v>4000</c:v>
                </c:pt>
                <c:pt idx="20">
                  <c:v>3800</c:v>
                </c:pt>
                <c:pt idx="21">
                  <c:v>3900</c:v>
                </c:pt>
                <c:pt idx="22">
                  <c:v>4000</c:v>
                </c:pt>
                <c:pt idx="23">
                  <c:v>4500</c:v>
                </c:pt>
                <c:pt idx="24">
                  <c:v>4400</c:v>
                </c:pt>
                <c:pt idx="25">
                  <c:v>4200</c:v>
                </c:pt>
                <c:pt idx="26">
                  <c:v>4100</c:v>
                </c:pt>
                <c:pt idx="27">
                  <c:v>4600</c:v>
                </c:pt>
                <c:pt idx="28">
                  <c:v>4800</c:v>
                </c:pt>
                <c:pt idx="29">
                  <c:v>4900</c:v>
                </c:pt>
              </c:numCache>
            </c:numRef>
          </c:val>
          <c:smooth val="1"/>
          <c:extLst xmlns:c16r2="http://schemas.microsoft.com/office/drawing/2015/06/chart">
            <c:ext xmlns:c16="http://schemas.microsoft.com/office/drawing/2014/chart" uri="{C3380CC4-5D6E-409C-BE32-E72D297353CC}">
              <c16:uniqueId val="{00000000-A341-4351-9177-C43B38C52D46}"/>
            </c:ext>
          </c:extLst>
        </c:ser>
        <c:dLbls>
          <c:showLegendKey val="0"/>
          <c:showVal val="0"/>
          <c:showCatName val="0"/>
          <c:showSerName val="0"/>
          <c:showPercent val="0"/>
          <c:showBubbleSize val="0"/>
        </c:dLbls>
        <c:smooth val="0"/>
        <c:axId val="-1722919456"/>
        <c:axId val="-1722944480"/>
      </c:lineChart>
      <c:catAx>
        <c:axId val="-17229194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722944480"/>
        <c:crosses val="autoZero"/>
        <c:auto val="1"/>
        <c:lblAlgn val="ctr"/>
        <c:lblOffset val="100"/>
        <c:noMultiLvlLbl val="0"/>
      </c:catAx>
      <c:valAx>
        <c:axId val="-1722944480"/>
        <c:scaling>
          <c:orientation val="minMax"/>
          <c:max val="5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7229194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移动直播用户规模（亿人）</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Q1</c:v>
                </c:pt>
                <c:pt idx="1">
                  <c:v>Q2</c:v>
                </c:pt>
                <c:pt idx="2">
                  <c:v>Q3</c:v>
                </c:pt>
                <c:pt idx="3">
                  <c:v>Q4</c:v>
                </c:pt>
              </c:strCache>
            </c:strRef>
          </c:cat>
          <c:val>
            <c:numRef>
              <c:f>Sheet1!$B$2:$B$5</c:f>
              <c:numCache>
                <c:formatCode>General</c:formatCode>
                <c:ptCount val="4"/>
                <c:pt idx="0">
                  <c:v>4.1100000000000003</c:v>
                </c:pt>
                <c:pt idx="1">
                  <c:v>4.3600000000000003</c:v>
                </c:pt>
                <c:pt idx="2">
                  <c:v>4.5599999999999996</c:v>
                </c:pt>
                <c:pt idx="3">
                  <c:v>4.78</c:v>
                </c:pt>
              </c:numCache>
            </c:numRef>
          </c:val>
          <c:extLst xmlns:c16r2="http://schemas.microsoft.com/office/drawing/2015/06/chart">
            <c:ext xmlns:c16="http://schemas.microsoft.com/office/drawing/2014/chart" uri="{C3380CC4-5D6E-409C-BE32-E72D297353CC}">
              <c16:uniqueId val="{00000000-25D3-4A97-8A7A-EFD422B02252}"/>
            </c:ext>
          </c:extLst>
        </c:ser>
        <c:dLbls>
          <c:showLegendKey val="0"/>
          <c:showVal val="0"/>
          <c:showCatName val="0"/>
          <c:showSerName val="0"/>
          <c:showPercent val="0"/>
          <c:showBubbleSize val="0"/>
        </c:dLbls>
        <c:gapWidth val="321"/>
        <c:axId val="-1722916192"/>
        <c:axId val="-1722928160"/>
      </c:barChart>
      <c:catAx>
        <c:axId val="-1722916192"/>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zh-CN"/>
          </a:p>
        </c:txPr>
        <c:crossAx val="-1722928160"/>
        <c:crosses val="autoZero"/>
        <c:auto val="1"/>
        <c:lblAlgn val="ctr"/>
        <c:lblOffset val="100"/>
        <c:noMultiLvlLbl val="0"/>
      </c:catAx>
      <c:valAx>
        <c:axId val="-1722928160"/>
        <c:scaling>
          <c:orientation val="minMax"/>
        </c:scaling>
        <c:delete val="1"/>
        <c:axPos val="l"/>
        <c:majorGridlines>
          <c:spPr>
            <a:ln w="6350" cap="flat" cmpd="sng" algn="ctr">
              <a:solidFill>
                <a:schemeClr val="bg1">
                  <a:lumMod val="95000"/>
                </a:schemeClr>
              </a:solidFill>
              <a:round/>
            </a:ln>
            <a:effectLst/>
          </c:spPr>
        </c:majorGridlines>
        <c:numFmt formatCode="General" sourceLinked="1"/>
        <c:majorTickMark val="none"/>
        <c:minorTickMark val="none"/>
        <c:tickLblPos val="nextTo"/>
        <c:crossAx val="-172291619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2">
              <a:lumMod val="60000"/>
              <a:lumOff val="40000"/>
            </a:schemeClr>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移动直播用户规模（亿人）</c:v>
                </c:pt>
              </c:strCache>
            </c:strRef>
          </c:tx>
          <c:spPr>
            <a:gradFill>
              <a:gsLst>
                <a:gs pos="0">
                  <a:schemeClr val="accent2"/>
                </a:gs>
                <a:gs pos="100000">
                  <a:schemeClr val="accent4">
                    <a:lumMod val="75000"/>
                  </a:schemeClr>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j-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20XX</c:v>
                </c:pt>
                <c:pt idx="1">
                  <c:v>20XX</c:v>
                </c:pt>
                <c:pt idx="2">
                  <c:v>20XX</c:v>
                </c:pt>
                <c:pt idx="3">
                  <c:v>20XX</c:v>
                </c:pt>
                <c:pt idx="4">
                  <c:v>20XX</c:v>
                </c:pt>
              </c:strCache>
            </c:strRef>
          </c:cat>
          <c:val>
            <c:numRef>
              <c:f>Sheet1!$B$2:$B$6</c:f>
              <c:numCache>
                <c:formatCode>General</c:formatCode>
                <c:ptCount val="5"/>
                <c:pt idx="0">
                  <c:v>1.53</c:v>
                </c:pt>
                <c:pt idx="1">
                  <c:v>2.42</c:v>
                </c:pt>
                <c:pt idx="2">
                  <c:v>3.53</c:v>
                </c:pt>
                <c:pt idx="3">
                  <c:v>4.92</c:v>
                </c:pt>
                <c:pt idx="4">
                  <c:v>6.67</c:v>
                </c:pt>
              </c:numCache>
            </c:numRef>
          </c:val>
          <c:extLst xmlns:c16r2="http://schemas.microsoft.com/office/drawing/2015/06/chart">
            <c:ext xmlns:c16="http://schemas.microsoft.com/office/drawing/2014/chart" uri="{C3380CC4-5D6E-409C-BE32-E72D297353CC}">
              <c16:uniqueId val="{00000000-F34C-47FB-941B-D20BE6A0890D}"/>
            </c:ext>
          </c:extLst>
        </c:ser>
        <c:dLbls>
          <c:showLegendKey val="0"/>
          <c:showVal val="0"/>
          <c:showCatName val="0"/>
          <c:showSerName val="0"/>
          <c:showPercent val="0"/>
          <c:showBubbleSize val="0"/>
        </c:dLbls>
        <c:gapWidth val="321"/>
        <c:axId val="-1722922176"/>
        <c:axId val="-1722923264"/>
      </c:barChart>
      <c:catAx>
        <c:axId val="-1722922176"/>
        <c:scaling>
          <c:orientation val="minMax"/>
        </c:scaling>
        <c:delete val="0"/>
        <c:axPos val="b"/>
        <c:numFmt formatCode="General" sourceLinked="1"/>
        <c:majorTickMark val="none"/>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zh-CN"/>
          </a:p>
        </c:txPr>
        <c:crossAx val="-1722923264"/>
        <c:crosses val="autoZero"/>
        <c:auto val="1"/>
        <c:lblAlgn val="ctr"/>
        <c:lblOffset val="100"/>
        <c:noMultiLvlLbl val="0"/>
      </c:catAx>
      <c:valAx>
        <c:axId val="-1722923264"/>
        <c:scaling>
          <c:orientation val="minMax"/>
        </c:scaling>
        <c:delete val="1"/>
        <c:axPos val="l"/>
        <c:majorGridlines>
          <c:spPr>
            <a:ln w="6350" cap="flat" cmpd="sng" algn="ctr">
              <a:solidFill>
                <a:schemeClr val="bg1">
                  <a:lumMod val="95000"/>
                </a:schemeClr>
              </a:solidFill>
              <a:round/>
            </a:ln>
            <a:effectLst/>
          </c:spPr>
        </c:majorGridlines>
        <c:numFmt formatCode="General" sourceLinked="1"/>
        <c:majorTickMark val="none"/>
        <c:minorTickMark val="none"/>
        <c:tickLblPos val="nextTo"/>
        <c:crossAx val="-172292217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2">
              <a:lumMod val="60000"/>
              <a:lumOff val="40000"/>
            </a:schemeClr>
          </a:solidFill>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dPt>
            <c:idx val="0"/>
            <c:bubble3D val="0"/>
            <c:spPr>
              <a:gradFill>
                <a:gsLst>
                  <a:gs pos="0">
                    <a:schemeClr val="accent3"/>
                  </a:gs>
                  <a:gs pos="100000">
                    <a:schemeClr val="accent1"/>
                  </a:gs>
                </a:gsLst>
                <a:lin ang="0" scaled="1"/>
              </a:gradFill>
              <a:ln w="19050">
                <a:solidFill>
                  <a:schemeClr val="lt1"/>
                </a:solidFill>
              </a:ln>
              <a:effectLst/>
            </c:spPr>
            <c:extLst xmlns:c16r2="http://schemas.microsoft.com/office/drawing/2015/06/chart">
              <c:ext xmlns:c16="http://schemas.microsoft.com/office/drawing/2014/chart" uri="{C3380CC4-5D6E-409C-BE32-E72D297353CC}">
                <c16:uniqueId val="{00000001-E830-4027-B754-02568F7D11DE}"/>
              </c:ext>
            </c:extLst>
          </c:dPt>
          <c:dPt>
            <c:idx val="1"/>
            <c:bubble3D val="0"/>
            <c:spPr>
              <a:gradFill>
                <a:gsLst>
                  <a:gs pos="0">
                    <a:schemeClr val="accent2"/>
                  </a:gs>
                  <a:gs pos="100000">
                    <a:schemeClr val="accent2">
                      <a:lumMod val="75000"/>
                    </a:schemeClr>
                  </a:gs>
                </a:gsLst>
                <a:lin ang="0" scaled="1"/>
              </a:gradFill>
              <a:ln w="19050">
                <a:solidFill>
                  <a:schemeClr val="lt1"/>
                </a:solidFill>
              </a:ln>
              <a:effectLst/>
            </c:spPr>
            <c:extLst xmlns:c16r2="http://schemas.microsoft.com/office/drawing/2015/06/chart">
              <c:ext xmlns:c16="http://schemas.microsoft.com/office/drawing/2014/chart" uri="{C3380CC4-5D6E-409C-BE32-E72D297353CC}">
                <c16:uniqueId val="{00000003-E830-4027-B754-02568F7D11DE}"/>
              </c:ext>
            </c:extLst>
          </c:dPt>
          <c:dPt>
            <c:idx val="2"/>
            <c:bubble3D val="0"/>
            <c:spPr>
              <a:gradFill>
                <a:gsLst>
                  <a:gs pos="0">
                    <a:schemeClr val="accent1">
                      <a:lumMod val="20000"/>
                      <a:lumOff val="80000"/>
                    </a:schemeClr>
                  </a:gs>
                  <a:gs pos="100000">
                    <a:schemeClr val="accent3"/>
                  </a:gs>
                </a:gsLst>
                <a:lin ang="0" scaled="1"/>
              </a:gradFill>
              <a:ln w="19050">
                <a:solidFill>
                  <a:schemeClr val="lt1"/>
                </a:solidFill>
              </a:ln>
              <a:effectLst/>
            </c:spPr>
            <c:extLst xmlns:c16r2="http://schemas.microsoft.com/office/drawing/2015/06/chart">
              <c:ext xmlns:c16="http://schemas.microsoft.com/office/drawing/2014/chart" uri="{C3380CC4-5D6E-409C-BE32-E72D297353CC}">
                <c16:uniqueId val="{00000005-E830-4027-B754-02568F7D11DE}"/>
              </c:ext>
            </c:extLst>
          </c:dPt>
          <c:dPt>
            <c:idx val="3"/>
            <c:bubble3D val="0"/>
            <c:spPr>
              <a:gradFill>
                <a:gsLst>
                  <a:gs pos="0">
                    <a:schemeClr val="accent4"/>
                  </a:gs>
                  <a:gs pos="100000">
                    <a:schemeClr val="accent2">
                      <a:lumMod val="75000"/>
                    </a:schemeClr>
                  </a:gs>
                </a:gsLst>
                <a:lin ang="0" scaled="1"/>
              </a:gradFill>
              <a:ln w="19050">
                <a:solidFill>
                  <a:schemeClr val="lt1"/>
                </a:solidFill>
              </a:ln>
              <a:effectLst/>
            </c:spPr>
            <c:extLst xmlns:c16r2="http://schemas.microsoft.com/office/drawing/2015/06/chart">
              <c:ext xmlns:c16="http://schemas.microsoft.com/office/drawing/2014/chart" uri="{C3380CC4-5D6E-409C-BE32-E72D297353CC}">
                <c16:uniqueId val="{00000007-E830-4027-B754-02568F7D11DE}"/>
              </c:ext>
            </c:extLst>
          </c:dPt>
          <c:dLbls>
            <c:dLbl>
              <c:idx val="0"/>
              <c:layout>
                <c:manualLayout>
                  <c:x val="-0.20762082026192771"/>
                  <c:y val="-7.3418391447034936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E830-4027-B754-02568F7D11DE}"/>
                </c:ext>
                <c:ext xmlns:c15="http://schemas.microsoft.com/office/drawing/2012/chart" uri="{CE6537A1-D6FC-4f65-9D91-7224C49458BB}"/>
              </c:extLst>
            </c:dLbl>
            <c:dLbl>
              <c:idx val="1"/>
              <c:layout>
                <c:manualLayout>
                  <c:x val="0.15512664909304399"/>
                  <c:y val="-9.4951168662869637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E830-4027-B754-02568F7D11DE}"/>
                </c:ext>
                <c:ext xmlns:c15="http://schemas.microsoft.com/office/drawing/2012/chart" uri="{CE6537A1-D6FC-4f65-9D91-7224C49458BB}"/>
              </c:extLst>
            </c:dLbl>
            <c:dLbl>
              <c:idx val="2"/>
              <c:layout>
                <c:manualLayout>
                  <c:x val="0.16667590157165235"/>
                  <c:y val="0.16511483834589252"/>
                </c:manualLayout>
              </c:layout>
              <c:spPr>
                <a:noFill/>
                <a:ln>
                  <a:noFill/>
                </a:ln>
                <a:effectLst/>
              </c:spPr>
              <c:txPr>
                <a:bodyPr rot="0" spcFirstLastPara="1" vertOverflow="ellipsis" vert="horz" wrap="square" anchor="ctr" anchorCtr="1"/>
                <a:lstStyle/>
                <a:p>
                  <a:pPr>
                    <a:defRPr sz="1400" b="0" i="0" u="none" strike="noStrike" kern="1200" baseline="0">
                      <a:solidFill>
                        <a:schemeClr val="accent2"/>
                      </a:solidFill>
                      <a:latin typeface="+mn-lt"/>
                      <a:ea typeface="+mn-ea"/>
                      <a:cs typeface="+mn-cs"/>
                    </a:defRPr>
                  </a:pPr>
                  <a:endParaRPr lang="zh-CN"/>
                </a:p>
              </c:txPr>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5-E830-4027-B754-02568F7D11DE}"/>
                </c:ext>
                <c:ext xmlns:c15="http://schemas.microsoft.com/office/drawing/2012/chart" uri="{CE6537A1-D6FC-4f65-9D91-7224C49458BB}"/>
              </c:extLst>
            </c:dLbl>
            <c:dLbl>
              <c:idx val="3"/>
              <c:layout>
                <c:manualLayout>
                  <c:x val="0.1074608074647584"/>
                  <c:y val="9.3066914636046411E-2"/>
                </c:manualLayout>
              </c:layout>
              <c:dLblPos val="bestFi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7-E830-4027-B754-02568F7D11DE}"/>
                </c:ex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平台建设</c:v>
                </c:pt>
                <c:pt idx="1">
                  <c:v>产品研发</c:v>
                </c:pt>
                <c:pt idx="2">
                  <c:v>推广运营</c:v>
                </c:pt>
                <c:pt idx="3">
                  <c:v>市场拓展</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E830-4027-B754-02568F7D11DE}"/>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sz="1400">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7BB30C6B-F34A-4F02-BACE-D18C28E3B70A}" type="datetimeFigureOut">
              <a:rPr lang="zh-CN" altLang="en-US" smtClean="0"/>
              <a:pPr/>
              <a:t>2021/9/17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175DD2B1-1A58-4FDB-AD54-64407EF7A1E7}" type="slidenum">
              <a:rPr lang="zh-CN" altLang="en-US" smtClean="0"/>
              <a:pPr/>
              <a:t>‹#›</a:t>
            </a:fld>
            <a:endParaRPr lang="zh-CN" altLang="en-US" dirty="0"/>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4</a:t>
            </a:fld>
            <a:endParaRPr lang="zh-CN" altLang="en-US"/>
          </a:p>
        </p:txBody>
      </p:sp>
    </p:spTree>
    <p:extLst>
      <p:ext uri="{BB962C8B-B14F-4D97-AF65-F5344CB8AC3E}">
        <p14:creationId xmlns:p14="http://schemas.microsoft.com/office/powerpoint/2010/main" val="3948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17</a:t>
            </a:fld>
            <a:endParaRPr lang="zh-CN" altLang="en-US"/>
          </a:p>
        </p:txBody>
      </p:sp>
    </p:spTree>
    <p:extLst>
      <p:ext uri="{BB962C8B-B14F-4D97-AF65-F5344CB8AC3E}">
        <p14:creationId xmlns:p14="http://schemas.microsoft.com/office/powerpoint/2010/main" val="4045086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pPr/>
              <a:t>21</a:t>
            </a:fld>
            <a:endParaRPr lang="zh-CN" altLang="en-US" dirty="0"/>
          </a:p>
        </p:txBody>
      </p:sp>
    </p:spTree>
    <p:extLst>
      <p:ext uri="{BB962C8B-B14F-4D97-AF65-F5344CB8AC3E}">
        <p14:creationId xmlns:p14="http://schemas.microsoft.com/office/powerpoint/2010/main" val="78434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316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3" name="图片 2" descr="高楼大厦的景色&#10;&#10;描述已自动生成">
            <a:extLst>
              <a:ext uri="{FF2B5EF4-FFF2-40B4-BE49-F238E27FC236}">
                <a16:creationId xmlns="" xmlns:a16="http://schemas.microsoft.com/office/drawing/2014/main" id="{E1F67E5C-B4E7-446C-94EE-A7F55CE17F0A}"/>
              </a:ext>
            </a:extLst>
          </p:cNvPr>
          <p:cNvPicPr>
            <a:picLocks noChangeAspect="1"/>
          </p:cNvPicPr>
          <p:nvPr userDrawn="1"/>
        </p:nvPicPr>
        <p:blipFill>
          <a:blip r:embed="rId2" cstate="email">
            <a:extLst>
              <a:ext uri="{28A0092B-C50C-407E-A947-70E740481C1C}">
                <a14:useLocalDpi xmlns:a14="http://schemas.microsoft.com/office/drawing/2010/main"/>
              </a:ext>
            </a:extLst>
          </a:blip>
          <a:srcRect t="12959" r="1295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4" name="图片 3">
            <a:extLst>
              <a:ext uri="{FF2B5EF4-FFF2-40B4-BE49-F238E27FC236}">
                <a16:creationId xmlns="" xmlns:a16="http://schemas.microsoft.com/office/drawing/2014/main" id="{E5B4912C-0F3E-4683-AE1F-6E8F5D9E84D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9201" y="144219"/>
            <a:ext cx="2364120" cy="1061642"/>
          </a:xfrm>
          <a:prstGeom prst="rect">
            <a:avLst/>
          </a:prstGeom>
        </p:spPr>
      </p:pic>
      <p:pic>
        <p:nvPicPr>
          <p:cNvPr id="5" name="图片 4">
            <a:extLst>
              <a:ext uri="{FF2B5EF4-FFF2-40B4-BE49-F238E27FC236}">
                <a16:creationId xmlns="" xmlns:a16="http://schemas.microsoft.com/office/drawing/2014/main" id="{B71CC5DA-86F2-4845-AAC2-A9665CCC5A7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4330648" y="0"/>
            <a:ext cx="7861353" cy="6858000"/>
          </a:xfrm>
          <a:custGeom>
            <a:avLst/>
            <a:gdLst>
              <a:gd name="connsiteX0" fmla="*/ 0 w 7861353"/>
              <a:gd name="connsiteY0" fmla="*/ 0 h 6858000"/>
              <a:gd name="connsiteX1" fmla="*/ 7861353 w 7861353"/>
              <a:gd name="connsiteY1" fmla="*/ 0 h 6858000"/>
              <a:gd name="connsiteX2" fmla="*/ 7861353 w 7861353"/>
              <a:gd name="connsiteY2" fmla="*/ 6858000 h 6858000"/>
              <a:gd name="connsiteX3" fmla="*/ 0 w 786135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61353" h="6858000">
                <a:moveTo>
                  <a:pt x="0" y="0"/>
                </a:moveTo>
                <a:lnTo>
                  <a:pt x="7861353" y="0"/>
                </a:lnTo>
                <a:lnTo>
                  <a:pt x="7861353" y="6858000"/>
                </a:lnTo>
                <a:lnTo>
                  <a:pt x="0" y="6858000"/>
                </a:lnTo>
                <a:close/>
              </a:path>
            </a:pathLst>
          </a:custGeom>
        </p:spPr>
      </p:pic>
      <p:sp>
        <p:nvSpPr>
          <p:cNvPr id="6" name="任意多边形: 形状 5">
            <a:extLst>
              <a:ext uri="{FF2B5EF4-FFF2-40B4-BE49-F238E27FC236}">
                <a16:creationId xmlns="" xmlns:a16="http://schemas.microsoft.com/office/drawing/2014/main" id="{2D57473B-A87C-4C04-AE67-EE677B7D3188}"/>
              </a:ext>
            </a:extLst>
          </p:cNvPr>
          <p:cNvSpPr/>
          <p:nvPr userDrawn="1"/>
        </p:nvSpPr>
        <p:spPr>
          <a:xfrm>
            <a:off x="7043152" y="0"/>
            <a:ext cx="5148848" cy="6858000"/>
          </a:xfrm>
          <a:custGeom>
            <a:avLst/>
            <a:gdLst>
              <a:gd name="connsiteX0" fmla="*/ 3785979 w 5148848"/>
              <a:gd name="connsiteY0" fmla="*/ 0 h 6858000"/>
              <a:gd name="connsiteX1" fmla="*/ 5148848 w 5148848"/>
              <a:gd name="connsiteY1" fmla="*/ 0 h 6858000"/>
              <a:gd name="connsiteX2" fmla="*/ 5148848 w 5148848"/>
              <a:gd name="connsiteY2" fmla="*/ 6858000 h 6858000"/>
              <a:gd name="connsiteX3" fmla="*/ 0 w 5148848"/>
              <a:gd name="connsiteY3" fmla="*/ 6858000 h 6858000"/>
              <a:gd name="connsiteX4" fmla="*/ 0 w 5148848"/>
              <a:gd name="connsiteY4" fmla="*/ 6462989 h 6858000"/>
              <a:gd name="connsiteX5" fmla="*/ 50388 w 5148848"/>
              <a:gd name="connsiteY5" fmla="*/ 6428911 h 6858000"/>
              <a:gd name="connsiteX6" fmla="*/ 3740801 w 5148848"/>
              <a:gd name="connsiteY6" fmla="*/ 4421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8848" h="6858000">
                <a:moveTo>
                  <a:pt x="3785979" y="0"/>
                </a:moveTo>
                <a:lnTo>
                  <a:pt x="5148848" y="0"/>
                </a:lnTo>
                <a:lnTo>
                  <a:pt x="5148848" y="6858000"/>
                </a:lnTo>
                <a:lnTo>
                  <a:pt x="0" y="6858000"/>
                </a:lnTo>
                <a:lnTo>
                  <a:pt x="0" y="6462989"/>
                </a:lnTo>
                <a:lnTo>
                  <a:pt x="50388" y="6428911"/>
                </a:lnTo>
                <a:cubicBezTo>
                  <a:pt x="2036225" y="5038237"/>
                  <a:pt x="3416653" y="2898345"/>
                  <a:pt x="3740801" y="442150"/>
                </a:cubicBezTo>
                <a:close/>
              </a:path>
            </a:pathLst>
          </a:custGeom>
          <a:blipFill dpi="0" rotWithShape="1">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rcRect/>
            <a:tile tx="38100" ty="749300" sx="80000" sy="80000" flip="none" algn="ctr"/>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0">
            <a:extLst>
              <a:ext uri="{FF2B5EF4-FFF2-40B4-BE49-F238E27FC236}">
                <a16:creationId xmlns="" xmlns:a16="http://schemas.microsoft.com/office/drawing/2014/main" id="{F92A1260-47CF-4B8E-AB75-0A9D3603C6ED}"/>
              </a:ext>
            </a:extLst>
          </p:cNvPr>
          <p:cNvSpPr>
            <a:spLocks noGrp="1"/>
          </p:cNvSpPr>
          <p:nvPr>
            <p:ph type="body" sz="quarter" idx="10" hasCustomPrompt="1"/>
          </p:nvPr>
        </p:nvSpPr>
        <p:spPr>
          <a:xfrm>
            <a:off x="570499" y="1762944"/>
            <a:ext cx="3107055" cy="2391424"/>
          </a:xfrm>
          <a:prstGeom prst="rect">
            <a:avLst/>
          </a:prstGeom>
          <a:noFill/>
        </p:spPr>
        <p:txBody>
          <a:bodyPr wrap="square">
            <a:spAutoFit/>
          </a:bodyPr>
          <a:lstStyle>
            <a:lvl1pPr marL="0" indent="0">
              <a:buNone/>
              <a:defRPr lang="zh-CN" altLang="en-US" sz="16600" dirty="0">
                <a:gradFill>
                  <a:gsLst>
                    <a:gs pos="100000">
                      <a:srgbClr val="C38A45"/>
                    </a:gs>
                    <a:gs pos="0">
                      <a:srgbClr val="DAB88D"/>
                    </a:gs>
                  </a:gsLst>
                  <a:lin ang="5400000" scaled="1"/>
                </a:gradFill>
                <a:effectLst>
                  <a:outerShdw blurRad="127000" dist="63500" dir="2700000" algn="tl" rotWithShape="0">
                    <a:schemeClr val="accent1">
                      <a:alpha val="30000"/>
                    </a:schemeClr>
                  </a:outerShdw>
                </a:effectLst>
                <a:latin typeface="江城斜黑体 700W" panose="020B0800000000000000" pitchFamily="34" charset="-122"/>
                <a:ea typeface="江城斜黑体 700W" panose="020B0800000000000000" pitchFamily="34" charset="-122"/>
              </a:defRPr>
            </a:lvl1pPr>
          </a:lstStyle>
          <a:p>
            <a:pPr marL="0" lvl="0" algn="ctr" defTabSz="914400"/>
            <a:r>
              <a:rPr lang="en-US" altLang="zh-CN" dirty="0"/>
              <a:t>01</a:t>
            </a:r>
            <a:endParaRPr lang="zh-CN" altLang="en-US" dirty="0"/>
          </a:p>
        </p:txBody>
      </p:sp>
      <p:sp>
        <p:nvSpPr>
          <p:cNvPr id="15" name="文本占位符 13">
            <a:extLst>
              <a:ext uri="{FF2B5EF4-FFF2-40B4-BE49-F238E27FC236}">
                <a16:creationId xmlns="" xmlns:a16="http://schemas.microsoft.com/office/drawing/2014/main" id="{89D99A68-3052-4764-BC48-3AE63492C946}"/>
              </a:ext>
            </a:extLst>
          </p:cNvPr>
          <p:cNvSpPr>
            <a:spLocks noGrp="1"/>
          </p:cNvSpPr>
          <p:nvPr>
            <p:ph type="body" sz="quarter" idx="11" hasCustomPrompt="1"/>
          </p:nvPr>
        </p:nvSpPr>
        <p:spPr>
          <a:xfrm>
            <a:off x="3485248" y="2245843"/>
            <a:ext cx="5029200" cy="1311128"/>
          </a:xfrm>
          <a:prstGeom prst="rect">
            <a:avLst/>
          </a:prstGeom>
          <a:noFill/>
        </p:spPr>
        <p:txBody>
          <a:bodyPr wrap="square">
            <a:spAutoFit/>
          </a:bodyPr>
          <a:lstStyle>
            <a:lvl1pPr marL="0" indent="0" algn="dist">
              <a:buNone/>
              <a:defRPr lang="zh-CN" altLang="en-US" sz="8800" smtClean="0">
                <a:gradFill>
                  <a:gsLst>
                    <a:gs pos="0">
                      <a:schemeClr val="accent2"/>
                    </a:gs>
                    <a:gs pos="100000">
                      <a:schemeClr val="accent2">
                        <a:lumMod val="75000"/>
                      </a:schemeClr>
                    </a:gs>
                  </a:gsLst>
                  <a:lin ang="5400000" scaled="1"/>
                </a:gradFill>
                <a:effectLst>
                  <a:outerShdw blurRad="63500" sx="102000" sy="102000" algn="ctr" rotWithShape="0">
                    <a:schemeClr val="accent2">
                      <a:alpha val="40000"/>
                    </a:schemeClr>
                  </a:outerShdw>
                </a:effectLst>
                <a:latin typeface="江城斜黑体 900W" panose="020B0A00000000000000" pitchFamily="34" charset="-122"/>
                <a:ea typeface="江城斜黑体 900W" panose="020B0A00000000000000" pitchFamily="34" charset="-122"/>
              </a:defRPr>
            </a:lvl1pPr>
            <a:lvl2pPr>
              <a:defRPr lang="zh-CN" altLang="en-US" sz="1800" smtClean="0"/>
            </a:lvl2pPr>
            <a:lvl3pPr>
              <a:defRPr lang="zh-CN" altLang="en-US" sz="1800" smtClean="0"/>
            </a:lvl3pPr>
            <a:lvl4pPr>
              <a:defRPr lang="zh-CN" altLang="en-US" sz="1800" smtClean="0"/>
            </a:lvl4pPr>
            <a:lvl5pPr>
              <a:defRPr lang="zh-CN" altLang="en-US" sz="1800"/>
            </a:lvl5pPr>
          </a:lstStyle>
          <a:p>
            <a:pPr marL="0" lvl="0" defTabSz="914400"/>
            <a:r>
              <a:rPr lang="zh-CN" altLang="en-US" dirty="0"/>
              <a:t>章节标题</a:t>
            </a:r>
          </a:p>
        </p:txBody>
      </p:sp>
      <p:sp>
        <p:nvSpPr>
          <p:cNvPr id="18" name="文本占位符 16">
            <a:extLst>
              <a:ext uri="{FF2B5EF4-FFF2-40B4-BE49-F238E27FC236}">
                <a16:creationId xmlns="" xmlns:a16="http://schemas.microsoft.com/office/drawing/2014/main" id="{A4D641C7-9251-4B5A-9C33-35C6C531844F}"/>
              </a:ext>
            </a:extLst>
          </p:cNvPr>
          <p:cNvSpPr>
            <a:spLocks noGrp="1"/>
          </p:cNvSpPr>
          <p:nvPr>
            <p:ph type="body" sz="quarter" idx="12" hasCustomPrompt="1"/>
          </p:nvPr>
        </p:nvSpPr>
        <p:spPr>
          <a:xfrm>
            <a:off x="3453305" y="3622690"/>
            <a:ext cx="5061143" cy="341632"/>
          </a:xfrm>
          <a:prstGeom prst="rect">
            <a:avLst/>
          </a:prstGeom>
          <a:noFill/>
        </p:spPr>
        <p:txBody>
          <a:bodyPr wrap="square">
            <a:spAutoFit/>
          </a:bodyPr>
          <a:lstStyle>
            <a:lvl1pPr marL="0" indent="0" algn="dist">
              <a:buNone/>
              <a:defRPr lang="zh-CN" altLang="en-US" sz="1800" smtClean="0">
                <a:solidFill>
                  <a:schemeClr val="tx1">
                    <a:lumMod val="50000"/>
                    <a:lumOff val="50000"/>
                  </a:schemeClr>
                </a:solidFill>
              </a:defRPr>
            </a:lvl1pPr>
            <a:lvl2pPr marL="271462" indent="0">
              <a:buNone/>
              <a:defRPr lang="zh-CN" altLang="en-US" sz="1800" smtClean="0"/>
            </a:lvl2pPr>
            <a:lvl3pPr marL="728662" indent="0">
              <a:buNone/>
              <a:defRPr lang="zh-CN" altLang="en-US" sz="1800" smtClean="0"/>
            </a:lvl3pPr>
            <a:lvl4pPr marL="1185862" indent="0">
              <a:buNone/>
              <a:defRPr lang="zh-CN" altLang="en-US" sz="1800" smtClean="0"/>
            </a:lvl4pPr>
            <a:lvl5pPr marL="1643062" indent="0">
              <a:buNone/>
              <a:defRPr lang="zh-CN" altLang="en-US" sz="1800"/>
            </a:lvl5pPr>
          </a:lstStyle>
          <a:p>
            <a:pPr marL="0" marR="0" lvl="0" indent="0" algn="dist" defTabSz="91440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dirty="0"/>
              <a:t>单击此处输入英文单击此处输入英文</a:t>
            </a:r>
          </a:p>
        </p:txBody>
      </p:sp>
    </p:spTree>
    <p:extLst>
      <p:ext uri="{BB962C8B-B14F-4D97-AF65-F5344CB8AC3E}">
        <p14:creationId xmlns:p14="http://schemas.microsoft.com/office/powerpoint/2010/main" val="3087882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 xmlns:a16="http://schemas.microsoft.com/office/drawing/2014/main" id="{E85D8F33-D057-4321-87DA-7901E584760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文本占位符 7">
            <a:extLst>
              <a:ext uri="{FF2B5EF4-FFF2-40B4-BE49-F238E27FC236}">
                <a16:creationId xmlns="" xmlns:a16="http://schemas.microsoft.com/office/drawing/2014/main" id="{CCFFAB4A-56C2-43AF-BCF2-EF1D68F39EF6}"/>
              </a:ext>
            </a:extLst>
          </p:cNvPr>
          <p:cNvSpPr>
            <a:spLocks noGrp="1"/>
          </p:cNvSpPr>
          <p:nvPr>
            <p:ph type="body" sz="quarter" idx="10"/>
          </p:nvPr>
        </p:nvSpPr>
        <p:spPr>
          <a:xfrm>
            <a:off x="695325" y="519812"/>
            <a:ext cx="9561195" cy="535531"/>
          </a:xfrm>
          <a:prstGeom prst="rect">
            <a:avLst/>
          </a:prstGeom>
          <a:noFill/>
        </p:spPr>
        <p:txBody>
          <a:bodyPr wrap="square">
            <a:spAutoFit/>
          </a:bodyPr>
          <a:lstStyle>
            <a:lvl1pPr marL="0" indent="0">
              <a:buNone/>
              <a:defRPr lang="zh-CN" altLang="en-US" sz="3200" smtClean="0">
                <a:gradFill flip="none" rotWithShape="1">
                  <a:gsLst>
                    <a:gs pos="0">
                      <a:schemeClr val="accent2"/>
                    </a:gs>
                    <a:gs pos="100000">
                      <a:schemeClr val="accent4">
                        <a:lumMod val="75000"/>
                      </a:schemeClr>
                    </a:gs>
                  </a:gsLst>
                  <a:lin ang="5400000" scaled="1"/>
                  <a:tileRect/>
                </a:gradFill>
                <a:effectLst>
                  <a:outerShdw blurRad="50800" dist="38100" dir="5400000" algn="t" rotWithShape="0">
                    <a:schemeClr val="tx1">
                      <a:lumMod val="65000"/>
                      <a:lumOff val="35000"/>
                      <a:alpha val="40000"/>
                    </a:schemeClr>
                  </a:outerShdw>
                </a:effectLst>
                <a:latin typeface="思源宋体 CN Heavy" panose="02020900000000000000" pitchFamily="18" charset="-122"/>
                <a:ea typeface="思源宋体 CN Heavy" panose="02020900000000000000" pitchFamily="18" charset="-122"/>
              </a:defRPr>
            </a:lvl1pPr>
            <a:lvl2pPr>
              <a:defRPr lang="zh-CN" altLang="en-US" sz="1800" smtClean="0"/>
            </a:lvl2pPr>
            <a:lvl3pPr>
              <a:defRPr lang="zh-CN" altLang="en-US" sz="1800" smtClean="0"/>
            </a:lvl3pPr>
            <a:lvl4pPr>
              <a:defRPr lang="zh-CN" altLang="en-US" sz="1800" smtClean="0"/>
            </a:lvl4pPr>
            <a:lvl5pPr>
              <a:defRPr lang="zh-CN" altLang="en-US" sz="1800"/>
            </a:lvl5pPr>
          </a:lstStyle>
          <a:p>
            <a:pPr marL="0" lvl="0" defTabSz="914400"/>
            <a:r>
              <a:rPr lang="zh-CN" altLang="en-US" dirty="0"/>
              <a:t>单击此处编辑母版文本样式</a:t>
            </a:r>
          </a:p>
        </p:txBody>
      </p:sp>
      <p:pic>
        <p:nvPicPr>
          <p:cNvPr id="7" name="图片 6">
            <a:extLst>
              <a:ext uri="{FF2B5EF4-FFF2-40B4-BE49-F238E27FC236}">
                <a16:creationId xmlns="" xmlns:a16="http://schemas.microsoft.com/office/drawing/2014/main" id="{DED1895B-E7B4-4202-BBD8-39F2A1DA776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533064" y="256756"/>
            <a:ext cx="2364120" cy="1061642"/>
          </a:xfrm>
          <a:prstGeom prst="rect">
            <a:avLst/>
          </a:prstGeom>
        </p:spPr>
      </p:pic>
      <p:pic>
        <p:nvPicPr>
          <p:cNvPr id="8" name="图片 7">
            <a:extLst>
              <a:ext uri="{FF2B5EF4-FFF2-40B4-BE49-F238E27FC236}">
                <a16:creationId xmlns="" xmlns:a16="http://schemas.microsoft.com/office/drawing/2014/main" id="{870FDDFA-50CC-4CD0-B136-A4C08745FED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a:fillRect/>
          </a:stretch>
        </p:blipFill>
        <p:spPr>
          <a:xfrm>
            <a:off x="0" y="3919598"/>
            <a:ext cx="12192000" cy="2938403"/>
          </a:xfrm>
          <a:custGeom>
            <a:avLst/>
            <a:gdLst>
              <a:gd name="connsiteX0" fmla="*/ 0 w 12192000"/>
              <a:gd name="connsiteY0" fmla="*/ 0 h 2938403"/>
              <a:gd name="connsiteX1" fmla="*/ 12192000 w 12192000"/>
              <a:gd name="connsiteY1" fmla="*/ 0 h 2938403"/>
              <a:gd name="connsiteX2" fmla="*/ 12192000 w 12192000"/>
              <a:gd name="connsiteY2" fmla="*/ 2938403 h 2938403"/>
              <a:gd name="connsiteX3" fmla="*/ 0 w 12192000"/>
              <a:gd name="connsiteY3" fmla="*/ 2938403 h 2938403"/>
            </a:gdLst>
            <a:ahLst/>
            <a:cxnLst>
              <a:cxn ang="0">
                <a:pos x="connsiteX0" y="connsiteY0"/>
              </a:cxn>
              <a:cxn ang="0">
                <a:pos x="connsiteX1" y="connsiteY1"/>
              </a:cxn>
              <a:cxn ang="0">
                <a:pos x="connsiteX2" y="connsiteY2"/>
              </a:cxn>
              <a:cxn ang="0">
                <a:pos x="connsiteX3" y="connsiteY3"/>
              </a:cxn>
            </a:cxnLst>
            <a:rect l="l" t="t" r="r" b="b"/>
            <a:pathLst>
              <a:path w="12192000" h="2938403">
                <a:moveTo>
                  <a:pt x="0" y="0"/>
                </a:moveTo>
                <a:lnTo>
                  <a:pt x="12192000" y="0"/>
                </a:lnTo>
                <a:lnTo>
                  <a:pt x="12192000" y="2938403"/>
                </a:lnTo>
                <a:lnTo>
                  <a:pt x="0" y="2938403"/>
                </a:lnTo>
                <a:close/>
              </a:path>
            </a:pathLst>
          </a:custGeom>
        </p:spPr>
      </p:pic>
      <p:sp>
        <p:nvSpPr>
          <p:cNvPr id="6" name="任意多边形: 形状 5">
            <a:extLst>
              <a:ext uri="{FF2B5EF4-FFF2-40B4-BE49-F238E27FC236}">
                <a16:creationId xmlns="" xmlns:a16="http://schemas.microsoft.com/office/drawing/2014/main" id="{C443B237-CBC9-4970-8A3A-034121ACB1C4}"/>
              </a:ext>
            </a:extLst>
          </p:cNvPr>
          <p:cNvSpPr/>
          <p:nvPr userDrawn="1"/>
        </p:nvSpPr>
        <p:spPr>
          <a:xfrm>
            <a:off x="2" y="0"/>
            <a:ext cx="695324" cy="589517"/>
          </a:xfrm>
          <a:custGeom>
            <a:avLst/>
            <a:gdLst>
              <a:gd name="connsiteX0" fmla="*/ 0 w 695325"/>
              <a:gd name="connsiteY0" fmla="*/ 0 h 589518"/>
              <a:gd name="connsiteX1" fmla="*/ 681683 w 695325"/>
              <a:gd name="connsiteY1" fmla="*/ 0 h 589518"/>
              <a:gd name="connsiteX2" fmla="*/ 685569 w 695325"/>
              <a:gd name="connsiteY2" fmla="*/ 12518 h 589518"/>
              <a:gd name="connsiteX3" fmla="*/ 695325 w 695325"/>
              <a:gd name="connsiteY3" fmla="*/ 109299 h 589518"/>
              <a:gd name="connsiteX4" fmla="*/ 215106 w 695325"/>
              <a:gd name="connsiteY4" fmla="*/ 589518 h 589518"/>
              <a:gd name="connsiteX5" fmla="*/ 28183 w 695325"/>
              <a:gd name="connsiteY5" fmla="*/ 551780 h 589518"/>
              <a:gd name="connsiteX6" fmla="*/ 0 w 695325"/>
              <a:gd name="connsiteY6" fmla="*/ 536483 h 58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325" h="589518">
                <a:moveTo>
                  <a:pt x="0" y="0"/>
                </a:moveTo>
                <a:lnTo>
                  <a:pt x="681683" y="0"/>
                </a:lnTo>
                <a:lnTo>
                  <a:pt x="685569" y="12518"/>
                </a:lnTo>
                <a:cubicBezTo>
                  <a:pt x="691966" y="43779"/>
                  <a:pt x="695325" y="76147"/>
                  <a:pt x="695325" y="109299"/>
                </a:cubicBezTo>
                <a:cubicBezTo>
                  <a:pt x="695325" y="374517"/>
                  <a:pt x="480324" y="589518"/>
                  <a:pt x="215106" y="589518"/>
                </a:cubicBezTo>
                <a:cubicBezTo>
                  <a:pt x="148802" y="589518"/>
                  <a:pt x="85636" y="576081"/>
                  <a:pt x="28183" y="551780"/>
                </a:cubicBezTo>
                <a:lnTo>
                  <a:pt x="0" y="536483"/>
                </a:lnTo>
                <a:close/>
              </a:path>
            </a:pathLst>
          </a:cu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latin typeface="Roboto"/>
              <a:ea typeface="思源黑体 CN Regular"/>
            </a:endParaRPr>
          </a:p>
        </p:txBody>
      </p:sp>
    </p:spTree>
    <p:extLst>
      <p:ext uri="{BB962C8B-B14F-4D97-AF65-F5344CB8AC3E}">
        <p14:creationId xmlns:p14="http://schemas.microsoft.com/office/powerpoint/2010/main" val="3744973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pic>
        <p:nvPicPr>
          <p:cNvPr id="5" name="图片 4" descr="建筑与房屋的城市空拍图&#10;&#10;描述已自动生成">
            <a:extLst>
              <a:ext uri="{FF2B5EF4-FFF2-40B4-BE49-F238E27FC236}">
                <a16:creationId xmlns="" xmlns:a16="http://schemas.microsoft.com/office/drawing/2014/main" id="{4BAFBB17-8B5D-44BC-A687-75272BB56EDA}"/>
              </a:ext>
            </a:extLst>
          </p:cNvPr>
          <p:cNvPicPr>
            <a:picLocks noChangeAspect="1"/>
          </p:cNvPicPr>
          <p:nvPr userDrawn="1"/>
        </p:nvPicPr>
        <p:blipFill>
          <a:blip r:embed="rId2" cstate="email">
            <a:alphaModFix amt="10000"/>
            <a:duotone>
              <a:schemeClr val="accent1">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7813" b="7813"/>
          <a:stretch>
            <a:fillRect/>
          </a:stretch>
        </p:blipFill>
        <p:spPr>
          <a:xfrm>
            <a:off x="-5" y="0"/>
            <a:ext cx="12192005" cy="6858000"/>
          </a:xfrm>
          <a:prstGeom prst="rect">
            <a:avLst/>
          </a:prstGeom>
        </p:spPr>
      </p:pic>
      <p:pic>
        <p:nvPicPr>
          <p:cNvPr id="6" name="图片 5" descr="背景图案&#10;&#10;描述已自动生成">
            <a:extLst>
              <a:ext uri="{FF2B5EF4-FFF2-40B4-BE49-F238E27FC236}">
                <a16:creationId xmlns="" xmlns:a16="http://schemas.microsoft.com/office/drawing/2014/main" id="{EA6AF1B1-5BB6-452D-B9D1-3F931F29BA7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4" name="图片 3">
            <a:extLst>
              <a:ext uri="{FF2B5EF4-FFF2-40B4-BE49-F238E27FC236}">
                <a16:creationId xmlns="" xmlns:a16="http://schemas.microsoft.com/office/drawing/2014/main" id="{0D19163F-CEB9-4CC0-BF79-89C09B8ABEC6}"/>
              </a:ext>
            </a:extLst>
          </p:cNvPr>
          <p:cNvPicPr>
            <a:picLocks noChangeAspect="1"/>
          </p:cNvPicPr>
          <p:nvPr userDrawn="1"/>
        </p:nvPicPr>
        <p:blipFill>
          <a:blip r:embed="rId5" cstate="email">
            <a:extLst>
              <a:ext uri="{28A0092B-C50C-407E-A947-70E740481C1C}">
                <a14:useLocalDpi xmlns:a14="http://schemas.microsoft.com/office/drawing/2010/main"/>
              </a:ext>
            </a:extLst>
          </a:blip>
          <a:srcRect/>
          <a:stretch>
            <a:fillRect/>
          </a:stretch>
        </p:blipFill>
        <p:spPr>
          <a:xfrm>
            <a:off x="0" y="1"/>
            <a:ext cx="9638056" cy="3449519"/>
          </a:xfrm>
          <a:custGeom>
            <a:avLst/>
            <a:gdLst>
              <a:gd name="connsiteX0" fmla="*/ 0 w 9638056"/>
              <a:gd name="connsiteY0" fmla="*/ 0 h 3449519"/>
              <a:gd name="connsiteX1" fmla="*/ 9638056 w 9638056"/>
              <a:gd name="connsiteY1" fmla="*/ 0 h 3449519"/>
              <a:gd name="connsiteX2" fmla="*/ 9638056 w 9638056"/>
              <a:gd name="connsiteY2" fmla="*/ 3449519 h 3449519"/>
              <a:gd name="connsiteX3" fmla="*/ 0 w 9638056"/>
              <a:gd name="connsiteY3" fmla="*/ 3449519 h 3449519"/>
            </a:gdLst>
            <a:ahLst/>
            <a:cxnLst>
              <a:cxn ang="0">
                <a:pos x="connsiteX0" y="connsiteY0"/>
              </a:cxn>
              <a:cxn ang="0">
                <a:pos x="connsiteX1" y="connsiteY1"/>
              </a:cxn>
              <a:cxn ang="0">
                <a:pos x="connsiteX2" y="connsiteY2"/>
              </a:cxn>
              <a:cxn ang="0">
                <a:pos x="connsiteX3" y="connsiteY3"/>
              </a:cxn>
            </a:cxnLst>
            <a:rect l="l" t="t" r="r" b="b"/>
            <a:pathLst>
              <a:path w="9638056" h="3449519">
                <a:moveTo>
                  <a:pt x="0" y="0"/>
                </a:moveTo>
                <a:lnTo>
                  <a:pt x="9638056" y="0"/>
                </a:lnTo>
                <a:lnTo>
                  <a:pt x="9638056" y="3449519"/>
                </a:lnTo>
                <a:lnTo>
                  <a:pt x="0" y="3449519"/>
                </a:lnTo>
                <a:close/>
              </a:path>
            </a:pathLst>
          </a:custGeom>
        </p:spPr>
      </p:pic>
      <p:pic>
        <p:nvPicPr>
          <p:cNvPr id="7" name="图片 6">
            <a:extLst>
              <a:ext uri="{FF2B5EF4-FFF2-40B4-BE49-F238E27FC236}">
                <a16:creationId xmlns="" xmlns:a16="http://schemas.microsoft.com/office/drawing/2014/main" id="{F2175E6F-C383-4A8E-A9F9-53845DB41435}"/>
              </a:ext>
            </a:extLst>
          </p:cNvPr>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a:xfrm>
            <a:off x="2570997" y="3482317"/>
            <a:ext cx="9621003" cy="3375683"/>
          </a:xfrm>
          <a:custGeom>
            <a:avLst/>
            <a:gdLst>
              <a:gd name="connsiteX0" fmla="*/ 0 w 9621003"/>
              <a:gd name="connsiteY0" fmla="*/ 0 h 3375683"/>
              <a:gd name="connsiteX1" fmla="*/ 9621003 w 9621003"/>
              <a:gd name="connsiteY1" fmla="*/ 0 h 3375683"/>
              <a:gd name="connsiteX2" fmla="*/ 9621003 w 9621003"/>
              <a:gd name="connsiteY2" fmla="*/ 3375683 h 3375683"/>
              <a:gd name="connsiteX3" fmla="*/ 0 w 9621003"/>
              <a:gd name="connsiteY3" fmla="*/ 3375683 h 3375683"/>
            </a:gdLst>
            <a:ahLst/>
            <a:cxnLst>
              <a:cxn ang="0">
                <a:pos x="connsiteX0" y="connsiteY0"/>
              </a:cxn>
              <a:cxn ang="0">
                <a:pos x="connsiteX1" y="connsiteY1"/>
              </a:cxn>
              <a:cxn ang="0">
                <a:pos x="connsiteX2" y="connsiteY2"/>
              </a:cxn>
              <a:cxn ang="0">
                <a:pos x="connsiteX3" y="connsiteY3"/>
              </a:cxn>
            </a:cxnLst>
            <a:rect l="l" t="t" r="r" b="b"/>
            <a:pathLst>
              <a:path w="9621003" h="3375683">
                <a:moveTo>
                  <a:pt x="0" y="0"/>
                </a:moveTo>
                <a:lnTo>
                  <a:pt x="9621003" y="0"/>
                </a:lnTo>
                <a:lnTo>
                  <a:pt x="9621003" y="3375683"/>
                </a:lnTo>
                <a:lnTo>
                  <a:pt x="0" y="3375683"/>
                </a:lnTo>
                <a:close/>
              </a:path>
            </a:pathLst>
          </a:custGeom>
        </p:spPr>
      </p:pic>
    </p:spTree>
    <p:extLst>
      <p:ext uri="{BB962C8B-B14F-4D97-AF65-F5344CB8AC3E}">
        <p14:creationId xmlns:p14="http://schemas.microsoft.com/office/powerpoint/2010/main" val="1418469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1CF7E0F-4621-473E-A26E-A7DA67ABEB51}"/>
              </a:ext>
            </a:extLst>
          </p:cNvPr>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 xmlns:a16="http://schemas.microsoft.com/office/drawing/2014/main" id="{6E543B00-103E-434A-A490-474C4B3F614F}"/>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5" name="矩形 4">
            <a:extLst>
              <a:ext uri="{FF2B5EF4-FFF2-40B4-BE49-F238E27FC236}">
                <a16:creationId xmlns="" xmlns:a16="http://schemas.microsoft.com/office/drawing/2014/main" id="{03521D65-D51B-4CE2-B8A8-AF7319EEAB87}"/>
              </a:ext>
            </a:extLst>
          </p:cNvPr>
          <p:cNvSpPr/>
          <p:nvPr userDrawn="1"/>
        </p:nvSpPr>
        <p:spPr>
          <a:xfrm>
            <a:off x="2450801" y="595724"/>
            <a:ext cx="1402001" cy="5106398"/>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6" name="矩形 5">
            <a:extLst>
              <a:ext uri="{FF2B5EF4-FFF2-40B4-BE49-F238E27FC236}">
                <a16:creationId xmlns="" xmlns:a16="http://schemas.microsoft.com/office/drawing/2014/main" id="{5C364523-4871-49AA-B345-5CC2446DFF87}"/>
              </a:ext>
            </a:extLst>
          </p:cNvPr>
          <p:cNvSpPr/>
          <p:nvPr userDrawn="1"/>
        </p:nvSpPr>
        <p:spPr>
          <a:xfrm>
            <a:off x="4159510" y="595724"/>
            <a:ext cx="7074345" cy="5106398"/>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微软雅黑（可商用字体）  思源宋体</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Heavy</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        </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江城斜黑体（可商用字体）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1.3</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https://unsplash.com/</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（可商用素材网站）</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风音（公众号：风风风音）</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7" name="图片 6">
            <a:extLst>
              <a:ext uri="{FF2B5EF4-FFF2-40B4-BE49-F238E27FC236}">
                <a16:creationId xmlns="" xmlns:a16="http://schemas.microsoft.com/office/drawing/2014/main" id="{D21C484B-1EF0-46E6-ADAF-D29EF2BB84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3822582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9194D6A-6E5F-436A-85B3-4F6EF04B47E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41747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24092AD0-240C-423E-8A2A-D88112D33AA2}"/>
              </a:ext>
            </a:extLst>
          </p:cNvPr>
          <p:cNvCxnSpPr/>
          <p:nvPr userDrawn="1"/>
        </p:nvCxnSpPr>
        <p:spPr>
          <a:xfrm>
            <a:off x="-7736114" y="-4762"/>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B1B73A5-D34A-4897-ACE1-7136074BF5C1}"/>
              </a:ext>
            </a:extLst>
          </p:cNvPr>
          <p:cNvCxnSpPr/>
          <p:nvPr userDrawn="1"/>
        </p:nvCxnSpPr>
        <p:spPr>
          <a:xfrm>
            <a:off x="-7736114" y="68707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59CB2713-D593-4437-826E-FD58E931B8FF}"/>
              </a:ext>
            </a:extLst>
          </p:cNvPr>
          <p:cNvCxnSpPr>
            <a:cxnSpLocks/>
          </p:cNvCxnSpPr>
          <p:nvPr userDrawn="1"/>
        </p:nvCxnSpPr>
        <p:spPr>
          <a:xfrm rot="16200000">
            <a:off x="-13836876"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458429A2-4EAB-4430-9CE4-2D4600C4D99C}"/>
              </a:ext>
            </a:extLst>
          </p:cNvPr>
          <p:cNvCxnSpPr>
            <a:cxnSpLocks/>
          </p:cNvCxnSpPr>
          <p:nvPr userDrawn="1"/>
        </p:nvCxnSpPr>
        <p:spPr>
          <a:xfrm rot="16200000">
            <a:off x="-1640114"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0948016"/>
      </p:ext>
    </p:extLst>
  </p:cSld>
  <p:clrMap bg1="lt1" tx1="dk1" bg2="lt2" tx2="dk2" accent1="accent1" accent2="accent2" accent3="accent3" accent4="accent4" accent5="accent5" accent6="accent6" hlink="hlink" folHlink="folHlink"/>
  <p:sldLayoutIdLst>
    <p:sldLayoutId id="2147483651" r:id="rId1"/>
    <p:sldLayoutId id="2147483660" r:id="rId2"/>
    <p:sldLayoutId id="2147483652" r:id="rId3"/>
    <p:sldLayoutId id="2147483653" r:id="rId4"/>
    <p:sldLayoutId id="2147483661" r:id="rId5"/>
    <p:sldLayoutId id="2147483662" r:id="rId6"/>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8.svg"/><Relationship Id="rId5" Type="http://schemas.openxmlformats.org/officeDocument/2006/relationships/image" Target="../media/image30.png"/><Relationship Id="rId4" Type="http://schemas.openxmlformats.org/officeDocument/2006/relationships/image" Target="../media/image26.svg"/></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建筑与房屋的城市空拍图&#10;&#10;描述已自动生成">
            <a:extLst>
              <a:ext uri="{FF2B5EF4-FFF2-40B4-BE49-F238E27FC236}">
                <a16:creationId xmlns="" xmlns:a16="http://schemas.microsoft.com/office/drawing/2014/main" id="{2CD3BF22-B49B-4BEE-A86D-C8CA87D1932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4" name="图片 13">
            <a:extLst>
              <a:ext uri="{FF2B5EF4-FFF2-40B4-BE49-F238E27FC236}">
                <a16:creationId xmlns="" xmlns:a16="http://schemas.microsoft.com/office/drawing/2014/main" id="{B617F371-5554-483C-B8D0-EEAE68240A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76323" y="215751"/>
            <a:ext cx="1927374" cy="865515"/>
          </a:xfrm>
          <a:prstGeom prst="rect">
            <a:avLst/>
          </a:prstGeom>
        </p:spPr>
      </p:pic>
      <p:sp>
        <p:nvSpPr>
          <p:cNvPr id="16" name="文本框 15">
            <a:extLst>
              <a:ext uri="{FF2B5EF4-FFF2-40B4-BE49-F238E27FC236}">
                <a16:creationId xmlns="" xmlns:a16="http://schemas.microsoft.com/office/drawing/2014/main" id="{35F430CF-B69D-44EC-970B-84A2041A42A7}"/>
              </a:ext>
            </a:extLst>
          </p:cNvPr>
          <p:cNvSpPr txBox="1"/>
          <p:nvPr/>
        </p:nvSpPr>
        <p:spPr>
          <a:xfrm>
            <a:off x="2910486" y="972464"/>
            <a:ext cx="6371027" cy="492443"/>
          </a:xfrm>
          <a:prstGeom prst="rect">
            <a:avLst/>
          </a:prstGeom>
          <a:noFill/>
        </p:spPr>
        <p:txBody>
          <a:bodyPr wrap="square" lIns="0" tIns="0" rIns="0" bIns="0" rtlCol="0">
            <a:spAutoFit/>
          </a:bodyPr>
          <a:lstStyle>
            <a:defPPr>
              <a:defRPr lang="zh-CN"/>
            </a:defPPr>
            <a:lvl1pPr>
              <a:defRPr kumimoji="0" sz="8800" b="0" i="0" u="none" strike="noStrike" cap="none" spc="0" normalizeH="0" baseline="0">
                <a:ln>
                  <a:noFill/>
                </a:ln>
                <a:solidFill>
                  <a:prstClr val="white"/>
                </a:solidFill>
                <a:effectLst/>
                <a:uLnTx/>
                <a:uFillTx/>
                <a:latin typeface="江城斜黑体 700W" panose="020B0800000000000000" pitchFamily="34" charset="-122"/>
                <a:ea typeface="江城斜黑体 700W"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dirty="0">
                <a:gradFill>
                  <a:gsLst>
                    <a:gs pos="100000">
                      <a:srgbClr val="C38A45"/>
                    </a:gs>
                    <a:gs pos="0">
                      <a:srgbClr val="DAB88D"/>
                    </a:gs>
                  </a:gsLst>
                  <a:lin ang="5400000" scaled="1"/>
                </a:gradFill>
                <a:effectLst>
                  <a:outerShdw blurRad="127000" dist="63500" dir="2700000" algn="tl" rotWithShape="0">
                    <a:schemeClr val="accent1">
                      <a:alpha val="30000"/>
                    </a:schemeClr>
                  </a:outerShdw>
                </a:effectLst>
              </a:rPr>
              <a:t>XX</a:t>
            </a:r>
            <a:r>
              <a:rPr lang="zh-CN" altLang="en-US" sz="3200" dirty="0">
                <a:gradFill>
                  <a:gsLst>
                    <a:gs pos="100000">
                      <a:srgbClr val="C38A45"/>
                    </a:gs>
                    <a:gs pos="0">
                      <a:srgbClr val="DAB88D"/>
                    </a:gs>
                  </a:gsLst>
                  <a:lin ang="5400000" scaled="1"/>
                </a:gradFill>
                <a:effectLst>
                  <a:outerShdw blurRad="127000" dist="63500" dir="2700000" algn="tl" rotWithShape="0">
                    <a:schemeClr val="accent1">
                      <a:alpha val="30000"/>
                    </a:schemeClr>
                  </a:outerShdw>
                </a:effectLst>
              </a:rPr>
              <a:t>市</a:t>
            </a:r>
            <a:r>
              <a:rPr lang="en-US" altLang="zh-CN" sz="3200" dirty="0">
                <a:gradFill>
                  <a:gsLst>
                    <a:gs pos="100000">
                      <a:srgbClr val="C38A45"/>
                    </a:gs>
                    <a:gs pos="0">
                      <a:srgbClr val="DAB88D"/>
                    </a:gs>
                  </a:gsLst>
                  <a:lin ang="5400000" scaled="1"/>
                </a:gradFill>
                <a:effectLst>
                  <a:outerShdw blurRad="127000" dist="63500" dir="2700000" algn="tl" rotWithShape="0">
                    <a:schemeClr val="accent1">
                      <a:alpha val="30000"/>
                    </a:schemeClr>
                  </a:outerShdw>
                </a:effectLst>
              </a:rPr>
              <a:t>XX</a:t>
            </a:r>
            <a:r>
              <a:rPr kumimoji="0" lang="zh-CN" altLang="en-US" sz="3200" b="0" i="0" u="none" strike="noStrike" kern="1200" cap="none" spc="0" normalizeH="0" baseline="0" noProof="0" dirty="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江城斜黑体 700W" panose="020B0800000000000000" pitchFamily="34" charset="-122"/>
                <a:ea typeface="江城斜黑体 700W" panose="020B0800000000000000" pitchFamily="34" charset="-122"/>
                <a:cs typeface="+mn-cs"/>
              </a:rPr>
              <a:t>金融科技有限公司</a:t>
            </a:r>
          </a:p>
        </p:txBody>
      </p:sp>
      <p:sp>
        <p:nvSpPr>
          <p:cNvPr id="17" name="文本框 16">
            <a:extLst>
              <a:ext uri="{FF2B5EF4-FFF2-40B4-BE49-F238E27FC236}">
                <a16:creationId xmlns="" xmlns:a16="http://schemas.microsoft.com/office/drawing/2014/main" id="{81C44214-622E-4C31-9CD8-1C256198C583}"/>
              </a:ext>
            </a:extLst>
          </p:cNvPr>
          <p:cNvSpPr txBox="1"/>
          <p:nvPr/>
        </p:nvSpPr>
        <p:spPr>
          <a:xfrm>
            <a:off x="1232645" y="1565071"/>
            <a:ext cx="9726708" cy="1569660"/>
          </a:xfrm>
          <a:prstGeom prst="rect">
            <a:avLst/>
          </a:prstGeom>
          <a:noFill/>
        </p:spPr>
        <p:txBody>
          <a:bodyPr wrap="square">
            <a:spAutoFit/>
          </a:bodyPr>
          <a:lstStyle/>
          <a:p>
            <a:pPr algn="ctr"/>
            <a:r>
              <a:rPr lang="zh-CN" altLang="en-US" sz="9600" dirty="0">
                <a:gradFill>
                  <a:gsLst>
                    <a:gs pos="0">
                      <a:schemeClr val="accent2"/>
                    </a:gs>
                    <a:gs pos="100000">
                      <a:schemeClr val="accent2">
                        <a:lumMod val="75000"/>
                      </a:schemeClr>
                    </a:gs>
                  </a:gsLst>
                  <a:lin ang="5400000" scaled="1"/>
                </a:gradFill>
                <a:effectLst>
                  <a:outerShdw blurRad="63500" sx="102000" sy="102000" algn="ctr" rotWithShape="0">
                    <a:schemeClr val="accent2">
                      <a:alpha val="40000"/>
                    </a:schemeClr>
                  </a:outerShdw>
                </a:effectLst>
                <a:latin typeface="江城斜黑体 900W" panose="020B0A00000000000000" pitchFamily="34" charset="-122"/>
                <a:ea typeface="江城斜黑体 900W" panose="020B0A00000000000000" pitchFamily="34" charset="-122"/>
              </a:rPr>
              <a:t>商业计划书模板</a:t>
            </a:r>
          </a:p>
        </p:txBody>
      </p:sp>
      <p:pic>
        <p:nvPicPr>
          <p:cNvPr id="19" name="图片 18">
            <a:extLst>
              <a:ext uri="{FF2B5EF4-FFF2-40B4-BE49-F238E27FC236}">
                <a16:creationId xmlns="" xmlns:a16="http://schemas.microsoft.com/office/drawing/2014/main" id="{A6F70807-02DA-485E-B33B-8F1FFAA25229}"/>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0" y="2581240"/>
            <a:ext cx="12192000" cy="4276761"/>
          </a:xfrm>
          <a:custGeom>
            <a:avLst/>
            <a:gdLst>
              <a:gd name="connsiteX0" fmla="*/ 0 w 12192000"/>
              <a:gd name="connsiteY0" fmla="*/ 0 h 4276761"/>
              <a:gd name="connsiteX1" fmla="*/ 12192000 w 12192000"/>
              <a:gd name="connsiteY1" fmla="*/ 0 h 4276761"/>
              <a:gd name="connsiteX2" fmla="*/ 12192000 w 12192000"/>
              <a:gd name="connsiteY2" fmla="*/ 4276761 h 4276761"/>
              <a:gd name="connsiteX3" fmla="*/ 0 w 12192000"/>
              <a:gd name="connsiteY3" fmla="*/ 4276761 h 4276761"/>
            </a:gdLst>
            <a:ahLst/>
            <a:cxnLst>
              <a:cxn ang="0">
                <a:pos x="connsiteX0" y="connsiteY0"/>
              </a:cxn>
              <a:cxn ang="0">
                <a:pos x="connsiteX1" y="connsiteY1"/>
              </a:cxn>
              <a:cxn ang="0">
                <a:pos x="connsiteX2" y="connsiteY2"/>
              </a:cxn>
              <a:cxn ang="0">
                <a:pos x="connsiteX3" y="connsiteY3"/>
              </a:cxn>
            </a:cxnLst>
            <a:rect l="l" t="t" r="r" b="b"/>
            <a:pathLst>
              <a:path w="12192000" h="4276761">
                <a:moveTo>
                  <a:pt x="0" y="0"/>
                </a:moveTo>
                <a:lnTo>
                  <a:pt x="12192000" y="0"/>
                </a:lnTo>
                <a:lnTo>
                  <a:pt x="12192000" y="4276761"/>
                </a:lnTo>
                <a:lnTo>
                  <a:pt x="0" y="4276761"/>
                </a:lnTo>
                <a:close/>
              </a:path>
            </a:pathLst>
          </a:custGeom>
        </p:spPr>
      </p:pic>
      <p:sp>
        <p:nvSpPr>
          <p:cNvPr id="6" name="矩形: 圆角 5">
            <a:extLst>
              <a:ext uri="{FF2B5EF4-FFF2-40B4-BE49-F238E27FC236}">
                <a16:creationId xmlns="" xmlns:a16="http://schemas.microsoft.com/office/drawing/2014/main" id="{D270864A-2FED-464C-A31E-A050CFFB8063}"/>
              </a:ext>
            </a:extLst>
          </p:cNvPr>
          <p:cNvSpPr/>
          <p:nvPr/>
        </p:nvSpPr>
        <p:spPr>
          <a:xfrm>
            <a:off x="4702146" y="3728720"/>
            <a:ext cx="2795934"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a:extLst>
              <a:ext uri="{FF2B5EF4-FFF2-40B4-BE49-F238E27FC236}">
                <a16:creationId xmlns="" xmlns:a16="http://schemas.microsoft.com/office/drawing/2014/main" id="{97BE21E6-CA68-498C-AF20-7A80F569F58E}"/>
              </a:ext>
            </a:extLst>
          </p:cNvPr>
          <p:cNvSpPr txBox="1"/>
          <p:nvPr/>
        </p:nvSpPr>
        <p:spPr>
          <a:xfrm>
            <a:off x="4693920" y="3814192"/>
            <a:ext cx="2804160" cy="369332"/>
          </a:xfrm>
          <a:prstGeom prst="rect">
            <a:avLst/>
          </a:prstGeom>
          <a:noFill/>
        </p:spPr>
        <p:txBody>
          <a:bodyPr wrap="square">
            <a:spAutoFit/>
          </a:bodyPr>
          <a:lstStyle/>
          <a:p>
            <a:pPr algn="ctr"/>
            <a:r>
              <a:rPr lang="zh-CN" altLang="en-US" b="1" dirty="0">
                <a:gradFill flip="none" rotWithShape="1">
                  <a:gsLst>
                    <a:gs pos="0">
                      <a:schemeClr val="tx1">
                        <a:lumMod val="65000"/>
                        <a:lumOff val="35000"/>
                      </a:schemeClr>
                    </a:gs>
                    <a:gs pos="100000">
                      <a:schemeClr val="tx1"/>
                    </a:gs>
                  </a:gsLst>
                  <a:lin ang="5400000" scaled="1"/>
                  <a:tileRect/>
                </a:gradFill>
              </a:rPr>
              <a:t>汇报人：</a:t>
            </a:r>
            <a:r>
              <a:rPr lang="en-US" altLang="zh-CN" b="1" dirty="0">
                <a:gradFill flip="none" rotWithShape="1">
                  <a:gsLst>
                    <a:gs pos="0">
                      <a:schemeClr val="tx1">
                        <a:lumMod val="65000"/>
                        <a:lumOff val="35000"/>
                      </a:schemeClr>
                    </a:gs>
                    <a:gs pos="100000">
                      <a:schemeClr val="tx1"/>
                    </a:gs>
                  </a:gsLst>
                  <a:lin ang="5400000" scaled="1"/>
                  <a:tileRect/>
                </a:gradFill>
              </a:rPr>
              <a:t> Microsoft</a:t>
            </a:r>
            <a:endParaRPr lang="zh-CN" altLang="en-US" b="1" dirty="0">
              <a:gradFill flip="none" rotWithShape="1">
                <a:gsLst>
                  <a:gs pos="0">
                    <a:schemeClr val="tx1">
                      <a:lumMod val="65000"/>
                      <a:lumOff val="35000"/>
                    </a:schemeClr>
                  </a:gs>
                  <a:gs pos="100000">
                    <a:schemeClr val="tx1"/>
                  </a:gs>
                </a:gsLst>
                <a:lin ang="5400000" scaled="1"/>
                <a:tileRect/>
              </a:gradFill>
            </a:endParaRPr>
          </a:p>
        </p:txBody>
      </p:sp>
    </p:spTree>
    <p:extLst>
      <p:ext uri="{BB962C8B-B14F-4D97-AF65-F5344CB8AC3E}">
        <p14:creationId xmlns:p14="http://schemas.microsoft.com/office/powerpoint/2010/main" val="3403069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AE044D21-FB11-41E6-8DF2-7518E01504B2}"/>
              </a:ext>
            </a:extLst>
          </p:cNvPr>
          <p:cNvSpPr>
            <a:spLocks noGrp="1"/>
          </p:cNvSpPr>
          <p:nvPr>
            <p:ph type="body" sz="quarter" idx="10"/>
          </p:nvPr>
        </p:nvSpPr>
        <p:spPr>
          <a:xfrm>
            <a:off x="695325" y="519812"/>
            <a:ext cx="9561195" cy="535531"/>
          </a:xfrm>
        </p:spPr>
        <p:txBody>
          <a:bodyPr/>
          <a:lstStyle/>
          <a:p>
            <a:r>
              <a:rPr lang="zh-CN" altLang="en-US" dirty="0"/>
              <a:t>业务背景</a:t>
            </a:r>
          </a:p>
        </p:txBody>
      </p:sp>
      <p:sp>
        <p:nvSpPr>
          <p:cNvPr id="7" name="椭圆 6">
            <a:extLst>
              <a:ext uri="{FF2B5EF4-FFF2-40B4-BE49-F238E27FC236}">
                <a16:creationId xmlns="" xmlns:a16="http://schemas.microsoft.com/office/drawing/2014/main" id="{7E7E6E84-4DF9-465F-BE11-A9C2EB3F06B4}"/>
              </a:ext>
            </a:extLst>
          </p:cNvPr>
          <p:cNvSpPr/>
          <p:nvPr/>
        </p:nvSpPr>
        <p:spPr>
          <a:xfrm>
            <a:off x="1234439" y="1984374"/>
            <a:ext cx="3197225" cy="3197225"/>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8" name="椭圆 7">
            <a:extLst>
              <a:ext uri="{FF2B5EF4-FFF2-40B4-BE49-F238E27FC236}">
                <a16:creationId xmlns="" xmlns:a16="http://schemas.microsoft.com/office/drawing/2014/main" id="{EB519CF9-1A34-46E0-B457-7374B5D5E36A}"/>
              </a:ext>
            </a:extLst>
          </p:cNvPr>
          <p:cNvSpPr/>
          <p:nvPr/>
        </p:nvSpPr>
        <p:spPr>
          <a:xfrm>
            <a:off x="895984" y="1645920"/>
            <a:ext cx="3874136" cy="3874134"/>
          </a:xfrm>
          <a:prstGeom prst="ellipse">
            <a:avLst/>
          </a:prstGeom>
          <a:noFill/>
          <a:ln>
            <a:gradFill>
              <a:gsLst>
                <a:gs pos="0">
                  <a:schemeClr val="accent3"/>
                </a:gs>
                <a:gs pos="100000">
                  <a:schemeClr val="accent1"/>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0" name="椭圆 9">
            <a:extLst>
              <a:ext uri="{FF2B5EF4-FFF2-40B4-BE49-F238E27FC236}">
                <a16:creationId xmlns="" xmlns:a16="http://schemas.microsoft.com/office/drawing/2014/main" id="{8B63B739-D35E-428E-ADE8-424806BBDD0E}"/>
              </a:ext>
            </a:extLst>
          </p:cNvPr>
          <p:cNvSpPr/>
          <p:nvPr/>
        </p:nvSpPr>
        <p:spPr>
          <a:xfrm>
            <a:off x="-429896" y="320041"/>
            <a:ext cx="6525896" cy="6525892"/>
          </a:xfrm>
          <a:prstGeom prst="ellipse">
            <a:avLst/>
          </a:prstGeom>
          <a:noFill/>
          <a:ln>
            <a:gradFill flip="none" rotWithShape="1">
              <a:gsLst>
                <a:gs pos="68000">
                  <a:schemeClr val="accent3">
                    <a:alpha val="0"/>
                  </a:schemeClr>
                </a:gs>
                <a:gs pos="100000">
                  <a:schemeClr val="accent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9" name="椭圆 8">
            <a:extLst>
              <a:ext uri="{FF2B5EF4-FFF2-40B4-BE49-F238E27FC236}">
                <a16:creationId xmlns="" xmlns:a16="http://schemas.microsoft.com/office/drawing/2014/main" id="{3124F3EA-E15D-4B4E-8616-C21303CEED75}"/>
              </a:ext>
            </a:extLst>
          </p:cNvPr>
          <p:cNvSpPr/>
          <p:nvPr/>
        </p:nvSpPr>
        <p:spPr>
          <a:xfrm>
            <a:off x="5228907" y="1600200"/>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2" name="椭圆 11">
            <a:extLst>
              <a:ext uri="{FF2B5EF4-FFF2-40B4-BE49-F238E27FC236}">
                <a16:creationId xmlns="" xmlns:a16="http://schemas.microsoft.com/office/drawing/2014/main" id="{35491EF0-BC3F-4BC5-A186-66D2330E9438}"/>
              </a:ext>
            </a:extLst>
          </p:cNvPr>
          <p:cNvSpPr/>
          <p:nvPr/>
        </p:nvSpPr>
        <p:spPr>
          <a:xfrm>
            <a:off x="5662453" y="3149439"/>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3" name="椭圆 12">
            <a:extLst>
              <a:ext uri="{FF2B5EF4-FFF2-40B4-BE49-F238E27FC236}">
                <a16:creationId xmlns="" xmlns:a16="http://schemas.microsoft.com/office/drawing/2014/main" id="{F8199306-0138-47D1-942B-7FF2879D000D}"/>
              </a:ext>
            </a:extLst>
          </p:cNvPr>
          <p:cNvSpPr/>
          <p:nvPr/>
        </p:nvSpPr>
        <p:spPr>
          <a:xfrm>
            <a:off x="5228906" y="4698678"/>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5" name="文本框 14">
            <a:extLst>
              <a:ext uri="{FF2B5EF4-FFF2-40B4-BE49-F238E27FC236}">
                <a16:creationId xmlns="" xmlns:a16="http://schemas.microsoft.com/office/drawing/2014/main" id="{10E3EBC8-01E7-460C-B6DC-60B4F107CA25}"/>
              </a:ext>
            </a:extLst>
          </p:cNvPr>
          <p:cNvSpPr txBox="1"/>
          <p:nvPr/>
        </p:nvSpPr>
        <p:spPr>
          <a:xfrm>
            <a:off x="6627813" y="1254760"/>
            <a:ext cx="2800985" cy="525913"/>
          </a:xfrm>
          <a:prstGeom prst="rect">
            <a:avLst/>
          </a:prstGeom>
          <a:noFill/>
        </p:spPr>
        <p:txBody>
          <a:bodyPr wrap="square">
            <a:spAutoFit/>
          </a:bodyPr>
          <a:lstStyle/>
          <a:p>
            <a:pPr>
              <a:lnSpc>
                <a:spcPct val="130000"/>
              </a:lnSpc>
            </a:pPr>
            <a:r>
              <a:rPr lang="zh-CN" altLang="en-US" sz="2400" b="1" dirty="0">
                <a:solidFill>
                  <a:schemeClr val="accent2"/>
                </a:solidFill>
                <a:effectLst>
                  <a:outerShdw blurRad="50800" dist="38100" dir="5400000" algn="t" rotWithShape="0">
                    <a:schemeClr val="accent2">
                      <a:alpha val="40000"/>
                    </a:schemeClr>
                  </a:outerShdw>
                </a:effectLst>
                <a:latin typeface="+mj-ea"/>
                <a:ea typeface="+mj-ea"/>
              </a:rPr>
              <a:t>概念逐渐明朗化</a:t>
            </a:r>
            <a:endParaRPr lang="en-US" altLang="zh-CN" sz="24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16" name="文本框 15">
            <a:extLst>
              <a:ext uri="{FF2B5EF4-FFF2-40B4-BE49-F238E27FC236}">
                <a16:creationId xmlns="" xmlns:a16="http://schemas.microsoft.com/office/drawing/2014/main" id="{08E7F97F-10EE-4E03-8FBC-66C17150C56E}"/>
              </a:ext>
            </a:extLst>
          </p:cNvPr>
          <p:cNvSpPr txBox="1"/>
          <p:nvPr/>
        </p:nvSpPr>
        <p:spPr>
          <a:xfrm>
            <a:off x="6627813" y="1780417"/>
            <a:ext cx="3552507" cy="905248"/>
          </a:xfrm>
          <a:prstGeom prst="rect">
            <a:avLst/>
          </a:prstGeom>
          <a:noFill/>
        </p:spPr>
        <p:txBody>
          <a:bodyPr wrap="square">
            <a:spAutoFit/>
          </a:bodyPr>
          <a:lstStyle/>
          <a:p>
            <a:pPr>
              <a:lnSpc>
                <a:spcPct val="130000"/>
              </a:lnSpc>
            </a:pPr>
            <a:r>
              <a:rPr lang="zh-CN" altLang="en-US" sz="1400" dirty="0"/>
              <a:t>经历了“</a:t>
            </a:r>
            <a:r>
              <a:rPr lang="en-US" altLang="zh-CN" sz="1400" dirty="0"/>
              <a:t>IT</a:t>
            </a:r>
            <a:r>
              <a:rPr lang="zh-CN" altLang="en-US" sz="1400" dirty="0"/>
              <a:t>电子化</a:t>
            </a:r>
            <a:r>
              <a:rPr lang="en-US" altLang="zh-CN" sz="1400" dirty="0"/>
              <a:t>——</a:t>
            </a:r>
            <a:r>
              <a:rPr lang="zh-CN" altLang="en-US" sz="1400" dirty="0"/>
              <a:t>互联网金融</a:t>
            </a:r>
            <a:r>
              <a:rPr lang="en-US" altLang="zh-CN" sz="1400" dirty="0"/>
              <a:t>——</a:t>
            </a:r>
            <a:r>
              <a:rPr lang="zh-CN" altLang="en-US" sz="1400" dirty="0"/>
              <a:t>金融科技”的发展阶段，金融科技逐渐成为推进金融业务创新发展的主要力量</a:t>
            </a:r>
          </a:p>
        </p:txBody>
      </p:sp>
      <p:sp>
        <p:nvSpPr>
          <p:cNvPr id="18" name="文本框 17">
            <a:extLst>
              <a:ext uri="{FF2B5EF4-FFF2-40B4-BE49-F238E27FC236}">
                <a16:creationId xmlns="" xmlns:a16="http://schemas.microsoft.com/office/drawing/2014/main" id="{05F551FA-2986-4B16-AB35-D3E35770EF3B}"/>
              </a:ext>
            </a:extLst>
          </p:cNvPr>
          <p:cNvSpPr txBox="1"/>
          <p:nvPr/>
        </p:nvSpPr>
        <p:spPr>
          <a:xfrm>
            <a:off x="7145973" y="2931428"/>
            <a:ext cx="2800985" cy="525657"/>
          </a:xfrm>
          <a:prstGeom prst="rect">
            <a:avLst/>
          </a:prstGeom>
          <a:noFill/>
        </p:spPr>
        <p:txBody>
          <a:bodyPr wrap="square">
            <a:spAutoFit/>
          </a:bodyPr>
          <a:lstStyle/>
          <a:p>
            <a:pPr>
              <a:lnSpc>
                <a:spcPct val="130000"/>
              </a:lnSpc>
            </a:pPr>
            <a:r>
              <a:rPr lang="zh-CN" altLang="en-US" sz="2400" b="1" dirty="0">
                <a:solidFill>
                  <a:schemeClr val="accent2"/>
                </a:solidFill>
                <a:effectLst>
                  <a:outerShdw blurRad="50800" dist="38100" dir="5400000" algn="t" rotWithShape="0">
                    <a:schemeClr val="accent2">
                      <a:alpha val="40000"/>
                    </a:schemeClr>
                  </a:outerShdw>
                </a:effectLst>
                <a:latin typeface="+mj-ea"/>
                <a:ea typeface="+mj-ea"/>
              </a:rPr>
              <a:t>政府政策支持</a:t>
            </a:r>
            <a:endParaRPr lang="en-US" altLang="zh-CN" sz="24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19" name="文本框 18">
            <a:extLst>
              <a:ext uri="{FF2B5EF4-FFF2-40B4-BE49-F238E27FC236}">
                <a16:creationId xmlns="" xmlns:a16="http://schemas.microsoft.com/office/drawing/2014/main" id="{32E4E292-556C-44FF-9EF9-7CB268E6C0AF}"/>
              </a:ext>
            </a:extLst>
          </p:cNvPr>
          <p:cNvSpPr txBox="1"/>
          <p:nvPr/>
        </p:nvSpPr>
        <p:spPr>
          <a:xfrm>
            <a:off x="7145973" y="3457085"/>
            <a:ext cx="3552507" cy="905248"/>
          </a:xfrm>
          <a:prstGeom prst="rect">
            <a:avLst/>
          </a:prstGeom>
          <a:noFill/>
        </p:spPr>
        <p:txBody>
          <a:bodyPr wrap="square">
            <a:spAutoFit/>
          </a:bodyPr>
          <a:lstStyle/>
          <a:p>
            <a:pPr>
              <a:lnSpc>
                <a:spcPct val="130000"/>
              </a:lnSpc>
            </a:pPr>
            <a:r>
              <a:rPr lang="zh-CN" altLang="en-US" sz="1400" dirty="0"/>
              <a:t>监管陆续出台“科技</a:t>
            </a:r>
            <a:r>
              <a:rPr lang="en-US" altLang="zh-CN" sz="1400" dirty="0"/>
              <a:t>+</a:t>
            </a:r>
            <a:r>
              <a:rPr lang="zh-CN" altLang="en-US" sz="1400" dirty="0"/>
              <a:t>金融”政策导向性文件，肯定金融科技的同时为建立健全金融科技监管制度与市场秩序做出了卓越贡献</a:t>
            </a:r>
          </a:p>
        </p:txBody>
      </p:sp>
      <p:sp>
        <p:nvSpPr>
          <p:cNvPr id="21" name="文本框 20">
            <a:extLst>
              <a:ext uri="{FF2B5EF4-FFF2-40B4-BE49-F238E27FC236}">
                <a16:creationId xmlns="" xmlns:a16="http://schemas.microsoft.com/office/drawing/2014/main" id="{19DD41E6-221C-40FC-823A-B18EB83176CA}"/>
              </a:ext>
            </a:extLst>
          </p:cNvPr>
          <p:cNvSpPr txBox="1"/>
          <p:nvPr/>
        </p:nvSpPr>
        <p:spPr>
          <a:xfrm>
            <a:off x="6627812" y="4530042"/>
            <a:ext cx="3018362" cy="525913"/>
          </a:xfrm>
          <a:prstGeom prst="rect">
            <a:avLst/>
          </a:prstGeom>
          <a:noFill/>
        </p:spPr>
        <p:txBody>
          <a:bodyPr wrap="square">
            <a:spAutoFit/>
          </a:bodyPr>
          <a:lstStyle/>
          <a:p>
            <a:pPr>
              <a:lnSpc>
                <a:spcPct val="130000"/>
              </a:lnSpc>
            </a:pPr>
            <a:r>
              <a:rPr lang="zh-CN" altLang="en-US" sz="2400" b="1" dirty="0">
                <a:solidFill>
                  <a:schemeClr val="accent2"/>
                </a:solidFill>
                <a:effectLst>
                  <a:outerShdw blurRad="50800" dist="38100" dir="5400000" algn="t" rotWithShape="0">
                    <a:schemeClr val="accent2">
                      <a:alpha val="40000"/>
                    </a:schemeClr>
                  </a:outerShdw>
                </a:effectLst>
                <a:latin typeface="+mj-ea"/>
                <a:ea typeface="+mj-ea"/>
              </a:rPr>
              <a:t>科技重要性日益上升</a:t>
            </a:r>
            <a:endParaRPr lang="en-US" altLang="zh-CN" sz="24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22" name="文本框 21">
            <a:extLst>
              <a:ext uri="{FF2B5EF4-FFF2-40B4-BE49-F238E27FC236}">
                <a16:creationId xmlns="" xmlns:a16="http://schemas.microsoft.com/office/drawing/2014/main" id="{9F9F9D7B-1687-4562-B04D-693EE06359E0}"/>
              </a:ext>
            </a:extLst>
          </p:cNvPr>
          <p:cNvSpPr txBox="1"/>
          <p:nvPr/>
        </p:nvSpPr>
        <p:spPr>
          <a:xfrm>
            <a:off x="6627812" y="5055699"/>
            <a:ext cx="3552507" cy="905248"/>
          </a:xfrm>
          <a:prstGeom prst="rect">
            <a:avLst/>
          </a:prstGeom>
          <a:noFill/>
        </p:spPr>
        <p:txBody>
          <a:bodyPr wrap="square">
            <a:spAutoFit/>
          </a:bodyPr>
          <a:lstStyle/>
          <a:p>
            <a:pPr>
              <a:lnSpc>
                <a:spcPct val="130000"/>
              </a:lnSpc>
            </a:pPr>
            <a:r>
              <a:rPr lang="zh-CN" altLang="en-US" sz="1400" dirty="0"/>
              <a:t>传统金融机构也逐渐意识到了科技的重要性，头部机构纷纷加大金融科技资金投入，金融科技的战略地位得到显著提升</a:t>
            </a:r>
          </a:p>
        </p:txBody>
      </p:sp>
      <p:grpSp>
        <p:nvGrpSpPr>
          <p:cNvPr id="23" name="图形 112">
            <a:extLst>
              <a:ext uri="{FF2B5EF4-FFF2-40B4-BE49-F238E27FC236}">
                <a16:creationId xmlns="" xmlns:a16="http://schemas.microsoft.com/office/drawing/2014/main" id="{64DB89CA-F9E2-4705-ADC7-D7982302AA5D}"/>
              </a:ext>
            </a:extLst>
          </p:cNvPr>
          <p:cNvGrpSpPr/>
          <p:nvPr/>
        </p:nvGrpSpPr>
        <p:grpSpPr>
          <a:xfrm>
            <a:off x="2245042" y="2961243"/>
            <a:ext cx="1243483" cy="1243483"/>
            <a:chOff x="5744850" y="3507326"/>
            <a:chExt cx="773227" cy="773227"/>
          </a:xfrm>
          <a:solidFill>
            <a:schemeClr val="bg1"/>
          </a:solidFill>
        </p:grpSpPr>
        <p:sp>
          <p:nvSpPr>
            <p:cNvPr id="24" name="任意多边形: 形状 23">
              <a:extLst>
                <a:ext uri="{FF2B5EF4-FFF2-40B4-BE49-F238E27FC236}">
                  <a16:creationId xmlns="" xmlns:a16="http://schemas.microsoft.com/office/drawing/2014/main" id="{6C4BB920-5C08-43FA-97C4-D194EA4431E8}"/>
                </a:ext>
              </a:extLst>
            </p:cNvPr>
            <p:cNvSpPr/>
            <p:nvPr/>
          </p:nvSpPr>
          <p:spPr>
            <a:xfrm>
              <a:off x="6183011" y="3842391"/>
              <a:ext cx="335065" cy="438161"/>
            </a:xfrm>
            <a:custGeom>
              <a:avLst/>
              <a:gdLst>
                <a:gd name="connsiteX0" fmla="*/ 296404 w 335065"/>
                <a:gd name="connsiteY0" fmla="*/ 0 h 438161"/>
                <a:gd name="connsiteX1" fmla="*/ 38661 w 335065"/>
                <a:gd name="connsiteY1" fmla="*/ 0 h 438161"/>
                <a:gd name="connsiteX2" fmla="*/ 0 w 335065"/>
                <a:gd name="connsiteY2" fmla="*/ 38661 h 438161"/>
                <a:gd name="connsiteX3" fmla="*/ 0 w 335065"/>
                <a:gd name="connsiteY3" fmla="*/ 399501 h 438161"/>
                <a:gd name="connsiteX4" fmla="*/ 38661 w 335065"/>
                <a:gd name="connsiteY4" fmla="*/ 438162 h 438161"/>
                <a:gd name="connsiteX5" fmla="*/ 296404 w 335065"/>
                <a:gd name="connsiteY5" fmla="*/ 438162 h 438161"/>
                <a:gd name="connsiteX6" fmla="*/ 335065 w 335065"/>
                <a:gd name="connsiteY6" fmla="*/ 399501 h 438161"/>
                <a:gd name="connsiteX7" fmla="*/ 335065 w 335065"/>
                <a:gd name="connsiteY7" fmla="*/ 38661 h 438161"/>
                <a:gd name="connsiteX8" fmla="*/ 296404 w 335065"/>
                <a:gd name="connsiteY8" fmla="*/ 0 h 438161"/>
                <a:gd name="connsiteX9" fmla="*/ 154645 w 335065"/>
                <a:gd name="connsiteY9" fmla="*/ 412388 h 438161"/>
                <a:gd name="connsiteX10" fmla="*/ 38661 w 335065"/>
                <a:gd name="connsiteY10" fmla="*/ 412388 h 438161"/>
                <a:gd name="connsiteX11" fmla="*/ 25774 w 335065"/>
                <a:gd name="connsiteY11" fmla="*/ 399501 h 438161"/>
                <a:gd name="connsiteX12" fmla="*/ 25774 w 335065"/>
                <a:gd name="connsiteY12" fmla="*/ 309291 h 438161"/>
                <a:gd name="connsiteX13" fmla="*/ 154645 w 335065"/>
                <a:gd name="connsiteY13" fmla="*/ 309291 h 438161"/>
                <a:gd name="connsiteX14" fmla="*/ 154645 w 335065"/>
                <a:gd name="connsiteY14" fmla="*/ 412388 h 438161"/>
                <a:gd name="connsiteX15" fmla="*/ 154645 w 335065"/>
                <a:gd name="connsiteY15" fmla="*/ 283517 h 438161"/>
                <a:gd name="connsiteX16" fmla="*/ 25774 w 335065"/>
                <a:gd name="connsiteY16" fmla="*/ 283517 h 438161"/>
                <a:gd name="connsiteX17" fmla="*/ 25774 w 335065"/>
                <a:gd name="connsiteY17" fmla="*/ 180420 h 438161"/>
                <a:gd name="connsiteX18" fmla="*/ 154645 w 335065"/>
                <a:gd name="connsiteY18" fmla="*/ 180420 h 438161"/>
                <a:gd name="connsiteX19" fmla="*/ 154645 w 335065"/>
                <a:gd name="connsiteY19" fmla="*/ 283517 h 438161"/>
                <a:gd name="connsiteX20" fmla="*/ 309291 w 335065"/>
                <a:gd name="connsiteY20" fmla="*/ 399501 h 438161"/>
                <a:gd name="connsiteX21" fmla="*/ 296404 w 335065"/>
                <a:gd name="connsiteY21" fmla="*/ 412388 h 438161"/>
                <a:gd name="connsiteX22" fmla="*/ 180420 w 335065"/>
                <a:gd name="connsiteY22" fmla="*/ 412388 h 438161"/>
                <a:gd name="connsiteX23" fmla="*/ 180420 w 335065"/>
                <a:gd name="connsiteY23" fmla="*/ 309291 h 438161"/>
                <a:gd name="connsiteX24" fmla="*/ 309291 w 335065"/>
                <a:gd name="connsiteY24" fmla="*/ 309291 h 438161"/>
                <a:gd name="connsiteX25" fmla="*/ 309291 w 335065"/>
                <a:gd name="connsiteY25" fmla="*/ 399501 h 438161"/>
                <a:gd name="connsiteX26" fmla="*/ 309291 w 335065"/>
                <a:gd name="connsiteY26" fmla="*/ 283517 h 438161"/>
                <a:gd name="connsiteX27" fmla="*/ 180420 w 335065"/>
                <a:gd name="connsiteY27" fmla="*/ 283517 h 438161"/>
                <a:gd name="connsiteX28" fmla="*/ 180420 w 335065"/>
                <a:gd name="connsiteY28" fmla="*/ 180420 h 438161"/>
                <a:gd name="connsiteX29" fmla="*/ 309291 w 335065"/>
                <a:gd name="connsiteY29" fmla="*/ 180420 h 438161"/>
                <a:gd name="connsiteX30" fmla="*/ 309291 w 335065"/>
                <a:gd name="connsiteY30" fmla="*/ 283517 h 438161"/>
                <a:gd name="connsiteX31" fmla="*/ 309291 w 335065"/>
                <a:gd name="connsiteY31" fmla="*/ 154645 h 438161"/>
                <a:gd name="connsiteX32" fmla="*/ 25774 w 335065"/>
                <a:gd name="connsiteY32" fmla="*/ 154645 h 438161"/>
                <a:gd name="connsiteX33" fmla="*/ 25774 w 335065"/>
                <a:gd name="connsiteY33" fmla="*/ 38661 h 438161"/>
                <a:gd name="connsiteX34" fmla="*/ 38661 w 335065"/>
                <a:gd name="connsiteY34" fmla="*/ 25774 h 438161"/>
                <a:gd name="connsiteX35" fmla="*/ 296404 w 335065"/>
                <a:gd name="connsiteY35" fmla="*/ 25774 h 438161"/>
                <a:gd name="connsiteX36" fmla="*/ 309291 w 335065"/>
                <a:gd name="connsiteY36" fmla="*/ 38661 h 438161"/>
                <a:gd name="connsiteX37" fmla="*/ 309291 w 335065"/>
                <a:gd name="connsiteY37" fmla="*/ 154645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5065" h="438161">
                  <a:moveTo>
                    <a:pt x="296404" y="0"/>
                  </a:moveTo>
                  <a:lnTo>
                    <a:pt x="38661" y="0"/>
                  </a:lnTo>
                  <a:cubicBezTo>
                    <a:pt x="17309" y="0"/>
                    <a:pt x="0" y="17309"/>
                    <a:pt x="0" y="38661"/>
                  </a:cubicBezTo>
                  <a:lnTo>
                    <a:pt x="0" y="399501"/>
                  </a:lnTo>
                  <a:cubicBezTo>
                    <a:pt x="0" y="420853"/>
                    <a:pt x="17309" y="438162"/>
                    <a:pt x="38661" y="438162"/>
                  </a:cubicBezTo>
                  <a:lnTo>
                    <a:pt x="296404" y="438162"/>
                  </a:lnTo>
                  <a:cubicBezTo>
                    <a:pt x="317756" y="438162"/>
                    <a:pt x="335065" y="420853"/>
                    <a:pt x="335065" y="399501"/>
                  </a:cubicBezTo>
                  <a:lnTo>
                    <a:pt x="335065" y="38661"/>
                  </a:lnTo>
                  <a:cubicBezTo>
                    <a:pt x="335065" y="17309"/>
                    <a:pt x="317756" y="0"/>
                    <a:pt x="296404" y="0"/>
                  </a:cubicBezTo>
                  <a:close/>
                  <a:moveTo>
                    <a:pt x="154645" y="412388"/>
                  </a:moveTo>
                  <a:lnTo>
                    <a:pt x="38661" y="412388"/>
                  </a:lnTo>
                  <a:cubicBezTo>
                    <a:pt x="31544" y="412388"/>
                    <a:pt x="25774" y="406618"/>
                    <a:pt x="25774" y="399501"/>
                  </a:cubicBezTo>
                  <a:lnTo>
                    <a:pt x="25774" y="309291"/>
                  </a:lnTo>
                  <a:lnTo>
                    <a:pt x="154645" y="309291"/>
                  </a:lnTo>
                  <a:lnTo>
                    <a:pt x="154645" y="412388"/>
                  </a:lnTo>
                  <a:close/>
                  <a:moveTo>
                    <a:pt x="154645" y="283517"/>
                  </a:moveTo>
                  <a:lnTo>
                    <a:pt x="25774" y="283517"/>
                  </a:lnTo>
                  <a:lnTo>
                    <a:pt x="25774" y="180420"/>
                  </a:lnTo>
                  <a:lnTo>
                    <a:pt x="154645" y="180420"/>
                  </a:lnTo>
                  <a:lnTo>
                    <a:pt x="154645" y="283517"/>
                  </a:lnTo>
                  <a:close/>
                  <a:moveTo>
                    <a:pt x="309291" y="399501"/>
                  </a:moveTo>
                  <a:cubicBezTo>
                    <a:pt x="309291" y="406618"/>
                    <a:pt x="303521" y="412388"/>
                    <a:pt x="296404" y="412388"/>
                  </a:cubicBezTo>
                  <a:lnTo>
                    <a:pt x="180420" y="412388"/>
                  </a:lnTo>
                  <a:lnTo>
                    <a:pt x="180420" y="309291"/>
                  </a:lnTo>
                  <a:lnTo>
                    <a:pt x="309291" y="309291"/>
                  </a:lnTo>
                  <a:lnTo>
                    <a:pt x="309291" y="399501"/>
                  </a:lnTo>
                  <a:close/>
                  <a:moveTo>
                    <a:pt x="309291" y="283517"/>
                  </a:moveTo>
                  <a:lnTo>
                    <a:pt x="180420" y="283517"/>
                  </a:lnTo>
                  <a:lnTo>
                    <a:pt x="180420" y="180420"/>
                  </a:lnTo>
                  <a:lnTo>
                    <a:pt x="309291" y="180420"/>
                  </a:lnTo>
                  <a:lnTo>
                    <a:pt x="309291" y="283517"/>
                  </a:lnTo>
                  <a:close/>
                  <a:moveTo>
                    <a:pt x="309291" y="154645"/>
                  </a:moveTo>
                  <a:lnTo>
                    <a:pt x="25774" y="154645"/>
                  </a:lnTo>
                  <a:lnTo>
                    <a:pt x="25774" y="38661"/>
                  </a:lnTo>
                  <a:cubicBezTo>
                    <a:pt x="25774" y="31544"/>
                    <a:pt x="31544" y="25774"/>
                    <a:pt x="38661" y="25774"/>
                  </a:cubicBezTo>
                  <a:lnTo>
                    <a:pt x="296404" y="25774"/>
                  </a:lnTo>
                  <a:cubicBezTo>
                    <a:pt x="303521" y="25774"/>
                    <a:pt x="309291" y="31544"/>
                    <a:pt x="309291" y="38661"/>
                  </a:cubicBezTo>
                  <a:lnTo>
                    <a:pt x="309291" y="154645"/>
                  </a:lnTo>
                  <a:close/>
                </a:path>
              </a:pathLst>
            </a:custGeom>
            <a:grpFill/>
            <a:ln w="1607"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F7E8230E-9507-4AEF-B804-FA2FB3C6329C}"/>
                </a:ext>
              </a:extLst>
            </p:cNvPr>
            <p:cNvSpPr/>
            <p:nvPr/>
          </p:nvSpPr>
          <p:spPr>
            <a:xfrm>
              <a:off x="6234560" y="3893939"/>
              <a:ext cx="231968" cy="77322"/>
            </a:xfrm>
            <a:custGeom>
              <a:avLst/>
              <a:gdLst>
                <a:gd name="connsiteX0" fmla="*/ 219081 w 231968"/>
                <a:gd name="connsiteY0" fmla="*/ 0 h 77322"/>
                <a:gd name="connsiteX1" fmla="*/ 12887 w 231968"/>
                <a:gd name="connsiteY1" fmla="*/ 0 h 77322"/>
                <a:gd name="connsiteX2" fmla="*/ 0 w 231968"/>
                <a:gd name="connsiteY2" fmla="*/ 12887 h 77322"/>
                <a:gd name="connsiteX3" fmla="*/ 0 w 231968"/>
                <a:gd name="connsiteY3" fmla="*/ 64436 h 77322"/>
                <a:gd name="connsiteX4" fmla="*/ 12887 w 231968"/>
                <a:gd name="connsiteY4" fmla="*/ 77323 h 77322"/>
                <a:gd name="connsiteX5" fmla="*/ 219081 w 231968"/>
                <a:gd name="connsiteY5" fmla="*/ 77323 h 77322"/>
                <a:gd name="connsiteX6" fmla="*/ 231968 w 231968"/>
                <a:gd name="connsiteY6" fmla="*/ 64436 h 77322"/>
                <a:gd name="connsiteX7" fmla="*/ 231968 w 231968"/>
                <a:gd name="connsiteY7" fmla="*/ 12887 h 77322"/>
                <a:gd name="connsiteX8" fmla="*/ 219081 w 231968"/>
                <a:gd name="connsiteY8" fmla="*/ 0 h 77322"/>
                <a:gd name="connsiteX9" fmla="*/ 206194 w 231968"/>
                <a:gd name="connsiteY9" fmla="*/ 51548 h 77322"/>
                <a:gd name="connsiteX10" fmla="*/ 25774 w 231968"/>
                <a:gd name="connsiteY10" fmla="*/ 51548 h 77322"/>
                <a:gd name="connsiteX11" fmla="*/ 25774 w 231968"/>
                <a:gd name="connsiteY11" fmla="*/ 25774 h 77322"/>
                <a:gd name="connsiteX12" fmla="*/ 206194 w 231968"/>
                <a:gd name="connsiteY12" fmla="*/ 25774 h 77322"/>
                <a:gd name="connsiteX13" fmla="*/ 206194 w 231968"/>
                <a:gd name="connsiteY13" fmla="*/ 51548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68" h="77322">
                  <a:moveTo>
                    <a:pt x="219081" y="0"/>
                  </a:moveTo>
                  <a:lnTo>
                    <a:pt x="12887" y="0"/>
                  </a:lnTo>
                  <a:cubicBezTo>
                    <a:pt x="5770" y="0"/>
                    <a:pt x="0" y="5770"/>
                    <a:pt x="0" y="12887"/>
                  </a:cubicBezTo>
                  <a:lnTo>
                    <a:pt x="0" y="64436"/>
                  </a:lnTo>
                  <a:cubicBezTo>
                    <a:pt x="0" y="71552"/>
                    <a:pt x="5770" y="77323"/>
                    <a:pt x="12887" y="77323"/>
                  </a:cubicBezTo>
                  <a:lnTo>
                    <a:pt x="219081" y="77323"/>
                  </a:lnTo>
                  <a:cubicBezTo>
                    <a:pt x="226198" y="77323"/>
                    <a:pt x="231968" y="71552"/>
                    <a:pt x="231968" y="64436"/>
                  </a:cubicBezTo>
                  <a:lnTo>
                    <a:pt x="231968" y="12887"/>
                  </a:lnTo>
                  <a:cubicBezTo>
                    <a:pt x="231968" y="5770"/>
                    <a:pt x="226198" y="0"/>
                    <a:pt x="219081" y="0"/>
                  </a:cubicBezTo>
                  <a:close/>
                  <a:moveTo>
                    <a:pt x="206194" y="51548"/>
                  </a:moveTo>
                  <a:lnTo>
                    <a:pt x="25774" y="51548"/>
                  </a:lnTo>
                  <a:lnTo>
                    <a:pt x="25774" y="25774"/>
                  </a:lnTo>
                  <a:lnTo>
                    <a:pt x="206194" y="25774"/>
                  </a:lnTo>
                  <a:lnTo>
                    <a:pt x="206194" y="51548"/>
                  </a:lnTo>
                  <a:close/>
                </a:path>
              </a:pathLst>
            </a:custGeom>
            <a:grpFill/>
            <a:ln w="1607"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50E79AB4-2EB7-4172-8AA4-593C218B681A}"/>
                </a:ext>
              </a:extLst>
            </p:cNvPr>
            <p:cNvSpPr/>
            <p:nvPr/>
          </p:nvSpPr>
          <p:spPr>
            <a:xfrm>
              <a:off x="6234560" y="4035697"/>
              <a:ext cx="77322" cy="77322"/>
            </a:xfrm>
            <a:custGeom>
              <a:avLst/>
              <a:gdLst>
                <a:gd name="connsiteX0" fmla="*/ 51548 w 77322"/>
                <a:gd name="connsiteY0" fmla="*/ 25774 h 77322"/>
                <a:gd name="connsiteX1" fmla="*/ 51548 w 77322"/>
                <a:gd name="connsiteY1" fmla="*/ 0 h 77322"/>
                <a:gd name="connsiteX2" fmla="*/ 25774 w 77322"/>
                <a:gd name="connsiteY2" fmla="*/ 0 h 77322"/>
                <a:gd name="connsiteX3" fmla="*/ 25774 w 77322"/>
                <a:gd name="connsiteY3" fmla="*/ 25774 h 77322"/>
                <a:gd name="connsiteX4" fmla="*/ 0 w 77322"/>
                <a:gd name="connsiteY4" fmla="*/ 25774 h 77322"/>
                <a:gd name="connsiteX5" fmla="*/ 0 w 77322"/>
                <a:gd name="connsiteY5" fmla="*/ 51548 h 77322"/>
                <a:gd name="connsiteX6" fmla="*/ 25774 w 77322"/>
                <a:gd name="connsiteY6" fmla="*/ 51548 h 77322"/>
                <a:gd name="connsiteX7" fmla="*/ 25774 w 77322"/>
                <a:gd name="connsiteY7" fmla="*/ 77323 h 77322"/>
                <a:gd name="connsiteX8" fmla="*/ 51548 w 77322"/>
                <a:gd name="connsiteY8" fmla="*/ 77323 h 77322"/>
                <a:gd name="connsiteX9" fmla="*/ 51548 w 77322"/>
                <a:gd name="connsiteY9" fmla="*/ 51548 h 77322"/>
                <a:gd name="connsiteX10" fmla="*/ 77323 w 77322"/>
                <a:gd name="connsiteY10" fmla="*/ 51548 h 77322"/>
                <a:gd name="connsiteX11" fmla="*/ 77323 w 77322"/>
                <a:gd name="connsiteY11" fmla="*/ 2577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322" h="77322">
                  <a:moveTo>
                    <a:pt x="51548" y="25774"/>
                  </a:moveTo>
                  <a:lnTo>
                    <a:pt x="51548" y="0"/>
                  </a:lnTo>
                  <a:lnTo>
                    <a:pt x="25774" y="0"/>
                  </a:lnTo>
                  <a:lnTo>
                    <a:pt x="25774" y="25774"/>
                  </a:lnTo>
                  <a:lnTo>
                    <a:pt x="0" y="25774"/>
                  </a:lnTo>
                  <a:lnTo>
                    <a:pt x="0" y="51548"/>
                  </a:lnTo>
                  <a:lnTo>
                    <a:pt x="25774" y="51548"/>
                  </a:lnTo>
                  <a:lnTo>
                    <a:pt x="25774" y="77323"/>
                  </a:lnTo>
                  <a:lnTo>
                    <a:pt x="51548" y="77323"/>
                  </a:lnTo>
                  <a:lnTo>
                    <a:pt x="51548" y="51548"/>
                  </a:lnTo>
                  <a:lnTo>
                    <a:pt x="77323" y="51548"/>
                  </a:lnTo>
                  <a:lnTo>
                    <a:pt x="77323" y="25774"/>
                  </a:lnTo>
                  <a:close/>
                </a:path>
              </a:pathLst>
            </a:custGeom>
            <a:grpFill/>
            <a:ln w="1607"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03E9BC7E-7F14-4EC1-80D1-957537E39018}"/>
                </a:ext>
              </a:extLst>
            </p:cNvPr>
            <p:cNvSpPr/>
            <p:nvPr/>
          </p:nvSpPr>
          <p:spPr>
            <a:xfrm>
              <a:off x="6389205" y="4061472"/>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607"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09A7DD22-B933-42FB-86CE-6317509508CF}"/>
                </a:ext>
              </a:extLst>
            </p:cNvPr>
            <p:cNvSpPr/>
            <p:nvPr/>
          </p:nvSpPr>
          <p:spPr>
            <a:xfrm>
              <a:off x="6236777" y="4168344"/>
              <a:ext cx="72889" cy="72889"/>
            </a:xfrm>
            <a:custGeom>
              <a:avLst/>
              <a:gdLst>
                <a:gd name="connsiteX0" fmla="*/ 72890 w 72889"/>
                <a:gd name="connsiteY0" fmla="*/ 18222 h 72889"/>
                <a:gd name="connsiteX1" fmla="*/ 54667 w 72889"/>
                <a:gd name="connsiteY1" fmla="*/ 0 h 72889"/>
                <a:gd name="connsiteX2" fmla="*/ 36445 w 72889"/>
                <a:gd name="connsiteY2" fmla="*/ 18222 h 72889"/>
                <a:gd name="connsiteX3" fmla="*/ 18222 w 72889"/>
                <a:gd name="connsiteY3" fmla="*/ 0 h 72889"/>
                <a:gd name="connsiteX4" fmla="*/ 0 w 72889"/>
                <a:gd name="connsiteY4" fmla="*/ 18222 h 72889"/>
                <a:gd name="connsiteX5" fmla="*/ 18222 w 72889"/>
                <a:gd name="connsiteY5" fmla="*/ 36445 h 72889"/>
                <a:gd name="connsiteX6" fmla="*/ 0 w 72889"/>
                <a:gd name="connsiteY6" fmla="*/ 54667 h 72889"/>
                <a:gd name="connsiteX7" fmla="*/ 18222 w 72889"/>
                <a:gd name="connsiteY7" fmla="*/ 72890 h 72889"/>
                <a:gd name="connsiteX8" fmla="*/ 36445 w 72889"/>
                <a:gd name="connsiteY8" fmla="*/ 54667 h 72889"/>
                <a:gd name="connsiteX9" fmla="*/ 54667 w 72889"/>
                <a:gd name="connsiteY9" fmla="*/ 72890 h 72889"/>
                <a:gd name="connsiteX10" fmla="*/ 72890 w 72889"/>
                <a:gd name="connsiteY10" fmla="*/ 54667 h 72889"/>
                <a:gd name="connsiteX11" fmla="*/ 54667 w 72889"/>
                <a:gd name="connsiteY11" fmla="*/ 36445 h 7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889" h="72889">
                  <a:moveTo>
                    <a:pt x="72890" y="18222"/>
                  </a:moveTo>
                  <a:lnTo>
                    <a:pt x="54667" y="0"/>
                  </a:lnTo>
                  <a:lnTo>
                    <a:pt x="36445" y="18222"/>
                  </a:lnTo>
                  <a:lnTo>
                    <a:pt x="18222" y="0"/>
                  </a:lnTo>
                  <a:lnTo>
                    <a:pt x="0" y="18222"/>
                  </a:lnTo>
                  <a:lnTo>
                    <a:pt x="18222" y="36445"/>
                  </a:lnTo>
                  <a:lnTo>
                    <a:pt x="0" y="54667"/>
                  </a:lnTo>
                  <a:lnTo>
                    <a:pt x="18222" y="72890"/>
                  </a:lnTo>
                  <a:lnTo>
                    <a:pt x="36445" y="54667"/>
                  </a:lnTo>
                  <a:lnTo>
                    <a:pt x="54667" y="72890"/>
                  </a:lnTo>
                  <a:lnTo>
                    <a:pt x="72890" y="54667"/>
                  </a:lnTo>
                  <a:lnTo>
                    <a:pt x="54667" y="36445"/>
                  </a:lnTo>
                  <a:close/>
                </a:path>
              </a:pathLst>
            </a:custGeom>
            <a:grpFill/>
            <a:ln w="1607"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95201066-8722-4CCE-904F-C4AFEADCC83B}"/>
                </a:ext>
              </a:extLst>
            </p:cNvPr>
            <p:cNvSpPr/>
            <p:nvPr/>
          </p:nvSpPr>
          <p:spPr>
            <a:xfrm>
              <a:off x="6389205" y="4190343"/>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607"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A84F1D5F-28FB-4AF5-B124-E9ACFB3C13F5}"/>
                </a:ext>
              </a:extLst>
            </p:cNvPr>
            <p:cNvSpPr/>
            <p:nvPr/>
          </p:nvSpPr>
          <p:spPr>
            <a:xfrm>
              <a:off x="6414980" y="4222560"/>
              <a:ext cx="25774" cy="12887"/>
            </a:xfrm>
            <a:custGeom>
              <a:avLst/>
              <a:gdLst>
                <a:gd name="connsiteX0" fmla="*/ 0 w 25774"/>
                <a:gd name="connsiteY0" fmla="*/ 0 h 12887"/>
                <a:gd name="connsiteX1" fmla="*/ 25774 w 25774"/>
                <a:gd name="connsiteY1" fmla="*/ 0 h 12887"/>
                <a:gd name="connsiteX2" fmla="*/ 25774 w 25774"/>
                <a:gd name="connsiteY2" fmla="*/ 12887 h 12887"/>
                <a:gd name="connsiteX3" fmla="*/ 0 w 25774"/>
                <a:gd name="connsiteY3" fmla="*/ 12887 h 12887"/>
              </a:gdLst>
              <a:ahLst/>
              <a:cxnLst>
                <a:cxn ang="0">
                  <a:pos x="connsiteX0" y="connsiteY0"/>
                </a:cxn>
                <a:cxn ang="0">
                  <a:pos x="connsiteX1" y="connsiteY1"/>
                </a:cxn>
                <a:cxn ang="0">
                  <a:pos x="connsiteX2" y="connsiteY2"/>
                </a:cxn>
                <a:cxn ang="0">
                  <a:pos x="connsiteX3" y="connsiteY3"/>
                </a:cxn>
              </a:cxnLst>
              <a:rect l="l" t="t" r="r" b="b"/>
              <a:pathLst>
                <a:path w="25774" h="12887">
                  <a:moveTo>
                    <a:pt x="0" y="0"/>
                  </a:moveTo>
                  <a:lnTo>
                    <a:pt x="25774" y="0"/>
                  </a:lnTo>
                  <a:lnTo>
                    <a:pt x="25774" y="12887"/>
                  </a:lnTo>
                  <a:lnTo>
                    <a:pt x="0" y="12887"/>
                  </a:lnTo>
                  <a:close/>
                </a:path>
              </a:pathLst>
            </a:custGeom>
            <a:grpFill/>
            <a:ln w="1607"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6AE3D9CA-DCCE-46A0-9FFF-C03DFFB9D45C}"/>
                </a:ext>
              </a:extLst>
            </p:cNvPr>
            <p:cNvSpPr/>
            <p:nvPr/>
          </p:nvSpPr>
          <p:spPr>
            <a:xfrm>
              <a:off x="6414980" y="4171012"/>
              <a:ext cx="25774" cy="12887"/>
            </a:xfrm>
            <a:custGeom>
              <a:avLst/>
              <a:gdLst>
                <a:gd name="connsiteX0" fmla="*/ 0 w 25774"/>
                <a:gd name="connsiteY0" fmla="*/ 0 h 12887"/>
                <a:gd name="connsiteX1" fmla="*/ 25774 w 25774"/>
                <a:gd name="connsiteY1" fmla="*/ 0 h 12887"/>
                <a:gd name="connsiteX2" fmla="*/ 25774 w 25774"/>
                <a:gd name="connsiteY2" fmla="*/ 12887 h 12887"/>
                <a:gd name="connsiteX3" fmla="*/ 0 w 25774"/>
                <a:gd name="connsiteY3" fmla="*/ 12887 h 12887"/>
              </a:gdLst>
              <a:ahLst/>
              <a:cxnLst>
                <a:cxn ang="0">
                  <a:pos x="connsiteX0" y="connsiteY0"/>
                </a:cxn>
                <a:cxn ang="0">
                  <a:pos x="connsiteX1" y="connsiteY1"/>
                </a:cxn>
                <a:cxn ang="0">
                  <a:pos x="connsiteX2" y="connsiteY2"/>
                </a:cxn>
                <a:cxn ang="0">
                  <a:pos x="connsiteX3" y="connsiteY3"/>
                </a:cxn>
              </a:cxnLst>
              <a:rect l="l" t="t" r="r" b="b"/>
              <a:pathLst>
                <a:path w="25774" h="12887">
                  <a:moveTo>
                    <a:pt x="0" y="0"/>
                  </a:moveTo>
                  <a:lnTo>
                    <a:pt x="25774" y="0"/>
                  </a:lnTo>
                  <a:lnTo>
                    <a:pt x="25774" y="12887"/>
                  </a:lnTo>
                  <a:lnTo>
                    <a:pt x="0" y="12887"/>
                  </a:lnTo>
                  <a:close/>
                </a:path>
              </a:pathLst>
            </a:custGeom>
            <a:grpFill/>
            <a:ln w="1607"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B15456DE-B24B-4DCB-9A40-0F6AAE0678F5}"/>
                </a:ext>
              </a:extLst>
            </p:cNvPr>
            <p:cNvSpPr/>
            <p:nvPr/>
          </p:nvSpPr>
          <p:spPr>
            <a:xfrm>
              <a:off x="5744850" y="3507326"/>
              <a:ext cx="541258" cy="773227"/>
            </a:xfrm>
            <a:custGeom>
              <a:avLst/>
              <a:gdLst>
                <a:gd name="connsiteX0" fmla="*/ 515485 w 541258"/>
                <a:gd name="connsiteY0" fmla="*/ 0 h 773227"/>
                <a:gd name="connsiteX1" fmla="*/ 141758 w 541258"/>
                <a:gd name="connsiteY1" fmla="*/ 0 h 773227"/>
                <a:gd name="connsiteX2" fmla="*/ 141758 w 541258"/>
                <a:gd name="connsiteY2" fmla="*/ 116 h 773227"/>
                <a:gd name="connsiteX3" fmla="*/ 132647 w 541258"/>
                <a:gd name="connsiteY3" fmla="*/ 3776 h 773227"/>
                <a:gd name="connsiteX4" fmla="*/ 3776 w 541258"/>
                <a:gd name="connsiteY4" fmla="*/ 132647 h 773227"/>
                <a:gd name="connsiteX5" fmla="*/ 116 w 541258"/>
                <a:gd name="connsiteY5" fmla="*/ 141758 h 773227"/>
                <a:gd name="connsiteX6" fmla="*/ 0 w 541258"/>
                <a:gd name="connsiteY6" fmla="*/ 141758 h 773227"/>
                <a:gd name="connsiteX7" fmla="*/ 0 w 541258"/>
                <a:gd name="connsiteY7" fmla="*/ 747453 h 773227"/>
                <a:gd name="connsiteX8" fmla="*/ 25774 w 541258"/>
                <a:gd name="connsiteY8" fmla="*/ 773227 h 773227"/>
                <a:gd name="connsiteX9" fmla="*/ 412388 w 541258"/>
                <a:gd name="connsiteY9" fmla="*/ 773227 h 773227"/>
                <a:gd name="connsiteX10" fmla="*/ 412388 w 541258"/>
                <a:gd name="connsiteY10" fmla="*/ 747453 h 773227"/>
                <a:gd name="connsiteX11" fmla="*/ 335065 w 541258"/>
                <a:gd name="connsiteY11" fmla="*/ 747453 h 773227"/>
                <a:gd name="connsiteX12" fmla="*/ 335065 w 541258"/>
                <a:gd name="connsiteY12" fmla="*/ 708791 h 773227"/>
                <a:gd name="connsiteX13" fmla="*/ 360839 w 541258"/>
                <a:gd name="connsiteY13" fmla="*/ 708791 h 773227"/>
                <a:gd name="connsiteX14" fmla="*/ 373726 w 541258"/>
                <a:gd name="connsiteY14" fmla="*/ 695904 h 773227"/>
                <a:gd name="connsiteX15" fmla="*/ 373726 w 541258"/>
                <a:gd name="connsiteY15" fmla="*/ 631469 h 773227"/>
                <a:gd name="connsiteX16" fmla="*/ 360839 w 541258"/>
                <a:gd name="connsiteY16" fmla="*/ 618582 h 773227"/>
                <a:gd name="connsiteX17" fmla="*/ 335065 w 541258"/>
                <a:gd name="connsiteY17" fmla="*/ 618582 h 773227"/>
                <a:gd name="connsiteX18" fmla="*/ 335065 w 541258"/>
                <a:gd name="connsiteY18" fmla="*/ 579920 h 773227"/>
                <a:gd name="connsiteX19" fmla="*/ 360839 w 541258"/>
                <a:gd name="connsiteY19" fmla="*/ 579920 h 773227"/>
                <a:gd name="connsiteX20" fmla="*/ 373726 w 541258"/>
                <a:gd name="connsiteY20" fmla="*/ 567033 h 773227"/>
                <a:gd name="connsiteX21" fmla="*/ 373726 w 541258"/>
                <a:gd name="connsiteY21" fmla="*/ 502598 h 773227"/>
                <a:gd name="connsiteX22" fmla="*/ 360839 w 541258"/>
                <a:gd name="connsiteY22" fmla="*/ 489710 h 773227"/>
                <a:gd name="connsiteX23" fmla="*/ 360504 w 541258"/>
                <a:gd name="connsiteY23" fmla="*/ 489710 h 773227"/>
                <a:gd name="connsiteX24" fmla="*/ 412388 w 541258"/>
                <a:gd name="connsiteY24" fmla="*/ 386614 h 773227"/>
                <a:gd name="connsiteX25" fmla="*/ 283768 w 541258"/>
                <a:gd name="connsiteY25" fmla="*/ 257493 h 773227"/>
                <a:gd name="connsiteX26" fmla="*/ 154645 w 541258"/>
                <a:gd name="connsiteY26" fmla="*/ 386113 h 773227"/>
                <a:gd name="connsiteX27" fmla="*/ 206529 w 541258"/>
                <a:gd name="connsiteY27" fmla="*/ 489710 h 773227"/>
                <a:gd name="connsiteX28" fmla="*/ 103097 w 541258"/>
                <a:gd name="connsiteY28" fmla="*/ 489710 h 773227"/>
                <a:gd name="connsiteX29" fmla="*/ 90210 w 541258"/>
                <a:gd name="connsiteY29" fmla="*/ 502598 h 773227"/>
                <a:gd name="connsiteX30" fmla="*/ 90210 w 541258"/>
                <a:gd name="connsiteY30" fmla="*/ 554146 h 773227"/>
                <a:gd name="connsiteX31" fmla="*/ 64436 w 541258"/>
                <a:gd name="connsiteY31" fmla="*/ 554146 h 773227"/>
                <a:gd name="connsiteX32" fmla="*/ 51548 w 541258"/>
                <a:gd name="connsiteY32" fmla="*/ 567033 h 773227"/>
                <a:gd name="connsiteX33" fmla="*/ 51548 w 541258"/>
                <a:gd name="connsiteY33" fmla="*/ 631469 h 773227"/>
                <a:gd name="connsiteX34" fmla="*/ 64436 w 541258"/>
                <a:gd name="connsiteY34" fmla="*/ 644356 h 773227"/>
                <a:gd name="connsiteX35" fmla="*/ 90210 w 541258"/>
                <a:gd name="connsiteY35" fmla="*/ 644356 h 773227"/>
                <a:gd name="connsiteX36" fmla="*/ 90210 w 541258"/>
                <a:gd name="connsiteY36" fmla="*/ 683017 h 773227"/>
                <a:gd name="connsiteX37" fmla="*/ 64436 w 541258"/>
                <a:gd name="connsiteY37" fmla="*/ 683017 h 773227"/>
                <a:gd name="connsiteX38" fmla="*/ 51548 w 541258"/>
                <a:gd name="connsiteY38" fmla="*/ 695904 h 773227"/>
                <a:gd name="connsiteX39" fmla="*/ 51548 w 541258"/>
                <a:gd name="connsiteY39" fmla="*/ 747453 h 773227"/>
                <a:gd name="connsiteX40" fmla="*/ 25774 w 541258"/>
                <a:gd name="connsiteY40" fmla="*/ 747453 h 773227"/>
                <a:gd name="connsiteX41" fmla="*/ 25774 w 541258"/>
                <a:gd name="connsiteY41" fmla="*/ 154645 h 773227"/>
                <a:gd name="connsiteX42" fmla="*/ 128871 w 541258"/>
                <a:gd name="connsiteY42" fmla="*/ 154645 h 773227"/>
                <a:gd name="connsiteX43" fmla="*/ 154645 w 541258"/>
                <a:gd name="connsiteY43" fmla="*/ 128871 h 773227"/>
                <a:gd name="connsiteX44" fmla="*/ 154645 w 541258"/>
                <a:gd name="connsiteY44" fmla="*/ 25774 h 773227"/>
                <a:gd name="connsiteX45" fmla="*/ 515485 w 541258"/>
                <a:gd name="connsiteY45" fmla="*/ 25774 h 773227"/>
                <a:gd name="connsiteX46" fmla="*/ 515485 w 541258"/>
                <a:gd name="connsiteY46" fmla="*/ 309291 h 773227"/>
                <a:gd name="connsiteX47" fmla="*/ 541259 w 541258"/>
                <a:gd name="connsiteY47" fmla="*/ 309291 h 773227"/>
                <a:gd name="connsiteX48" fmla="*/ 541259 w 541258"/>
                <a:gd name="connsiteY48" fmla="*/ 25774 h 773227"/>
                <a:gd name="connsiteX49" fmla="*/ 515485 w 541258"/>
                <a:gd name="connsiteY49" fmla="*/ 0 h 773227"/>
                <a:gd name="connsiteX50" fmla="*/ 347952 w 541258"/>
                <a:gd name="connsiteY50" fmla="*/ 644356 h 773227"/>
                <a:gd name="connsiteX51" fmla="*/ 347952 w 541258"/>
                <a:gd name="connsiteY51" fmla="*/ 683017 h 773227"/>
                <a:gd name="connsiteX52" fmla="*/ 115984 w 541258"/>
                <a:gd name="connsiteY52" fmla="*/ 683017 h 773227"/>
                <a:gd name="connsiteX53" fmla="*/ 115984 w 541258"/>
                <a:gd name="connsiteY53" fmla="*/ 644356 h 773227"/>
                <a:gd name="connsiteX54" fmla="*/ 347952 w 541258"/>
                <a:gd name="connsiteY54" fmla="*/ 644356 h 773227"/>
                <a:gd name="connsiteX55" fmla="*/ 180420 w 541258"/>
                <a:gd name="connsiteY55" fmla="*/ 386614 h 773227"/>
                <a:gd name="connsiteX56" fmla="*/ 283517 w 541258"/>
                <a:gd name="connsiteY56" fmla="*/ 283517 h 773227"/>
                <a:gd name="connsiteX57" fmla="*/ 386614 w 541258"/>
                <a:gd name="connsiteY57" fmla="*/ 386614 h 773227"/>
                <a:gd name="connsiteX58" fmla="*/ 283517 w 541258"/>
                <a:gd name="connsiteY58" fmla="*/ 489710 h 773227"/>
                <a:gd name="connsiteX59" fmla="*/ 180420 w 541258"/>
                <a:gd name="connsiteY59" fmla="*/ 386614 h 773227"/>
                <a:gd name="connsiteX60" fmla="*/ 115984 w 541258"/>
                <a:gd name="connsiteY60" fmla="*/ 515485 h 773227"/>
                <a:gd name="connsiteX61" fmla="*/ 347952 w 541258"/>
                <a:gd name="connsiteY61" fmla="*/ 515485 h 773227"/>
                <a:gd name="connsiteX62" fmla="*/ 347952 w 541258"/>
                <a:gd name="connsiteY62" fmla="*/ 554146 h 773227"/>
                <a:gd name="connsiteX63" fmla="*/ 115984 w 541258"/>
                <a:gd name="connsiteY63" fmla="*/ 554146 h 773227"/>
                <a:gd name="connsiteX64" fmla="*/ 115984 w 541258"/>
                <a:gd name="connsiteY64" fmla="*/ 515485 h 773227"/>
                <a:gd name="connsiteX65" fmla="*/ 77323 w 541258"/>
                <a:gd name="connsiteY65" fmla="*/ 618582 h 773227"/>
                <a:gd name="connsiteX66" fmla="*/ 77323 w 541258"/>
                <a:gd name="connsiteY66" fmla="*/ 579920 h 773227"/>
                <a:gd name="connsiteX67" fmla="*/ 309291 w 541258"/>
                <a:gd name="connsiteY67" fmla="*/ 579920 h 773227"/>
                <a:gd name="connsiteX68" fmla="*/ 309291 w 541258"/>
                <a:gd name="connsiteY68" fmla="*/ 618582 h 773227"/>
                <a:gd name="connsiteX69" fmla="*/ 103097 w 541258"/>
                <a:gd name="connsiteY69" fmla="*/ 618582 h 773227"/>
                <a:gd name="connsiteX70" fmla="*/ 77323 w 541258"/>
                <a:gd name="connsiteY70" fmla="*/ 618582 h 773227"/>
                <a:gd name="connsiteX71" fmla="*/ 77323 w 541258"/>
                <a:gd name="connsiteY71" fmla="*/ 708791 h 773227"/>
                <a:gd name="connsiteX72" fmla="*/ 309291 w 541258"/>
                <a:gd name="connsiteY72" fmla="*/ 708791 h 773227"/>
                <a:gd name="connsiteX73" fmla="*/ 309291 w 541258"/>
                <a:gd name="connsiteY73" fmla="*/ 747453 h 773227"/>
                <a:gd name="connsiteX74" fmla="*/ 77323 w 541258"/>
                <a:gd name="connsiteY74" fmla="*/ 747453 h 773227"/>
                <a:gd name="connsiteX75" fmla="*/ 77323 w 541258"/>
                <a:gd name="connsiteY75" fmla="*/ 708791 h 773227"/>
                <a:gd name="connsiteX76" fmla="*/ 128871 w 541258"/>
                <a:gd name="connsiteY76" fmla="*/ 128871 h 773227"/>
                <a:gd name="connsiteX77" fmla="*/ 43997 w 541258"/>
                <a:gd name="connsiteY77" fmla="*/ 128871 h 773227"/>
                <a:gd name="connsiteX78" fmla="*/ 128871 w 541258"/>
                <a:gd name="connsiteY78" fmla="*/ 43997 h 773227"/>
                <a:gd name="connsiteX79" fmla="*/ 128871 w 541258"/>
                <a:gd name="connsiteY79" fmla="*/ 128871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541258" h="773227">
                  <a:moveTo>
                    <a:pt x="515485" y="0"/>
                  </a:moveTo>
                  <a:lnTo>
                    <a:pt x="141758" y="0"/>
                  </a:lnTo>
                  <a:lnTo>
                    <a:pt x="141758" y="116"/>
                  </a:lnTo>
                  <a:cubicBezTo>
                    <a:pt x="138356" y="76"/>
                    <a:pt x="135076" y="1393"/>
                    <a:pt x="132647" y="3776"/>
                  </a:cubicBezTo>
                  <a:lnTo>
                    <a:pt x="3776" y="132647"/>
                  </a:lnTo>
                  <a:cubicBezTo>
                    <a:pt x="1390" y="135075"/>
                    <a:pt x="72" y="138354"/>
                    <a:pt x="116" y="141758"/>
                  </a:cubicBezTo>
                  <a:lnTo>
                    <a:pt x="0" y="141758"/>
                  </a:lnTo>
                  <a:lnTo>
                    <a:pt x="0" y="747453"/>
                  </a:lnTo>
                  <a:cubicBezTo>
                    <a:pt x="0" y="761688"/>
                    <a:pt x="11539" y="773227"/>
                    <a:pt x="25774" y="773227"/>
                  </a:cubicBezTo>
                  <a:lnTo>
                    <a:pt x="412388" y="773227"/>
                  </a:lnTo>
                  <a:lnTo>
                    <a:pt x="412388" y="747453"/>
                  </a:lnTo>
                  <a:lnTo>
                    <a:pt x="335065" y="747453"/>
                  </a:lnTo>
                  <a:lnTo>
                    <a:pt x="335065" y="708791"/>
                  </a:lnTo>
                  <a:lnTo>
                    <a:pt x="360839" y="708791"/>
                  </a:lnTo>
                  <a:cubicBezTo>
                    <a:pt x="367956" y="708791"/>
                    <a:pt x="373726" y="703021"/>
                    <a:pt x="373726" y="695904"/>
                  </a:cubicBezTo>
                  <a:lnTo>
                    <a:pt x="373726" y="631469"/>
                  </a:lnTo>
                  <a:cubicBezTo>
                    <a:pt x="373726" y="624352"/>
                    <a:pt x="367956" y="618582"/>
                    <a:pt x="360839" y="618582"/>
                  </a:cubicBezTo>
                  <a:lnTo>
                    <a:pt x="335065" y="618582"/>
                  </a:lnTo>
                  <a:lnTo>
                    <a:pt x="335065" y="579920"/>
                  </a:lnTo>
                  <a:lnTo>
                    <a:pt x="360839" y="579920"/>
                  </a:lnTo>
                  <a:cubicBezTo>
                    <a:pt x="367956" y="579920"/>
                    <a:pt x="373726" y="574150"/>
                    <a:pt x="373726" y="567033"/>
                  </a:cubicBezTo>
                  <a:lnTo>
                    <a:pt x="373726" y="502598"/>
                  </a:lnTo>
                  <a:cubicBezTo>
                    <a:pt x="373726" y="495481"/>
                    <a:pt x="367956" y="489710"/>
                    <a:pt x="360839" y="489710"/>
                  </a:cubicBezTo>
                  <a:lnTo>
                    <a:pt x="360504" y="489710"/>
                  </a:lnTo>
                  <a:cubicBezTo>
                    <a:pt x="393113" y="465470"/>
                    <a:pt x="412349" y="427245"/>
                    <a:pt x="412388" y="386614"/>
                  </a:cubicBezTo>
                  <a:cubicBezTo>
                    <a:pt x="412526" y="315440"/>
                    <a:pt x="354940" y="257631"/>
                    <a:pt x="283768" y="257493"/>
                  </a:cubicBezTo>
                  <a:cubicBezTo>
                    <a:pt x="212596" y="257354"/>
                    <a:pt x="154784" y="314940"/>
                    <a:pt x="154645" y="386113"/>
                  </a:cubicBezTo>
                  <a:cubicBezTo>
                    <a:pt x="154566" y="426912"/>
                    <a:pt x="173810" y="465338"/>
                    <a:pt x="206529" y="489710"/>
                  </a:cubicBezTo>
                  <a:lnTo>
                    <a:pt x="103097" y="489710"/>
                  </a:lnTo>
                  <a:cubicBezTo>
                    <a:pt x="95980" y="489710"/>
                    <a:pt x="90210" y="495481"/>
                    <a:pt x="90210" y="502598"/>
                  </a:cubicBezTo>
                  <a:lnTo>
                    <a:pt x="90210" y="554146"/>
                  </a:lnTo>
                  <a:lnTo>
                    <a:pt x="64436" y="554146"/>
                  </a:lnTo>
                  <a:cubicBezTo>
                    <a:pt x="57319" y="554146"/>
                    <a:pt x="51548" y="559916"/>
                    <a:pt x="51548" y="567033"/>
                  </a:cubicBezTo>
                  <a:lnTo>
                    <a:pt x="51548" y="631469"/>
                  </a:lnTo>
                  <a:cubicBezTo>
                    <a:pt x="51548" y="638586"/>
                    <a:pt x="57319" y="644356"/>
                    <a:pt x="64436" y="644356"/>
                  </a:cubicBezTo>
                  <a:lnTo>
                    <a:pt x="90210" y="644356"/>
                  </a:lnTo>
                  <a:lnTo>
                    <a:pt x="90210" y="683017"/>
                  </a:lnTo>
                  <a:lnTo>
                    <a:pt x="64436" y="683017"/>
                  </a:lnTo>
                  <a:cubicBezTo>
                    <a:pt x="57319" y="683017"/>
                    <a:pt x="51548" y="688787"/>
                    <a:pt x="51548" y="695904"/>
                  </a:cubicBezTo>
                  <a:lnTo>
                    <a:pt x="51548" y="747453"/>
                  </a:lnTo>
                  <a:lnTo>
                    <a:pt x="25774" y="747453"/>
                  </a:lnTo>
                  <a:lnTo>
                    <a:pt x="25774" y="154645"/>
                  </a:lnTo>
                  <a:lnTo>
                    <a:pt x="128871" y="154645"/>
                  </a:lnTo>
                  <a:cubicBezTo>
                    <a:pt x="143107" y="154645"/>
                    <a:pt x="154645" y="143107"/>
                    <a:pt x="154645" y="128871"/>
                  </a:cubicBezTo>
                  <a:lnTo>
                    <a:pt x="154645" y="25774"/>
                  </a:lnTo>
                  <a:lnTo>
                    <a:pt x="515485" y="25774"/>
                  </a:lnTo>
                  <a:lnTo>
                    <a:pt x="515485" y="309291"/>
                  </a:lnTo>
                  <a:lnTo>
                    <a:pt x="541259" y="309291"/>
                  </a:lnTo>
                  <a:lnTo>
                    <a:pt x="541259" y="25774"/>
                  </a:lnTo>
                  <a:cubicBezTo>
                    <a:pt x="541259" y="11539"/>
                    <a:pt x="529720" y="0"/>
                    <a:pt x="515485" y="0"/>
                  </a:cubicBezTo>
                  <a:close/>
                  <a:moveTo>
                    <a:pt x="347952" y="644356"/>
                  </a:moveTo>
                  <a:lnTo>
                    <a:pt x="347952" y="683017"/>
                  </a:lnTo>
                  <a:lnTo>
                    <a:pt x="115984" y="683017"/>
                  </a:lnTo>
                  <a:lnTo>
                    <a:pt x="115984" y="644356"/>
                  </a:lnTo>
                  <a:lnTo>
                    <a:pt x="347952" y="644356"/>
                  </a:lnTo>
                  <a:close/>
                  <a:moveTo>
                    <a:pt x="180420" y="386614"/>
                  </a:moveTo>
                  <a:cubicBezTo>
                    <a:pt x="180420" y="329675"/>
                    <a:pt x="226578" y="283517"/>
                    <a:pt x="283517" y="283517"/>
                  </a:cubicBezTo>
                  <a:cubicBezTo>
                    <a:pt x="340455" y="283517"/>
                    <a:pt x="386614" y="329675"/>
                    <a:pt x="386614" y="386614"/>
                  </a:cubicBezTo>
                  <a:cubicBezTo>
                    <a:pt x="386614" y="443552"/>
                    <a:pt x="340455" y="489710"/>
                    <a:pt x="283517" y="489710"/>
                  </a:cubicBezTo>
                  <a:cubicBezTo>
                    <a:pt x="226604" y="489646"/>
                    <a:pt x="180484" y="443526"/>
                    <a:pt x="180420" y="386614"/>
                  </a:cubicBezTo>
                  <a:close/>
                  <a:moveTo>
                    <a:pt x="115984" y="515485"/>
                  </a:moveTo>
                  <a:lnTo>
                    <a:pt x="347952" y="515485"/>
                  </a:lnTo>
                  <a:lnTo>
                    <a:pt x="347952" y="554146"/>
                  </a:lnTo>
                  <a:lnTo>
                    <a:pt x="115984" y="554146"/>
                  </a:lnTo>
                  <a:lnTo>
                    <a:pt x="115984" y="515485"/>
                  </a:lnTo>
                  <a:close/>
                  <a:moveTo>
                    <a:pt x="77323" y="618582"/>
                  </a:moveTo>
                  <a:lnTo>
                    <a:pt x="77323" y="579920"/>
                  </a:lnTo>
                  <a:lnTo>
                    <a:pt x="309291" y="579920"/>
                  </a:lnTo>
                  <a:lnTo>
                    <a:pt x="309291" y="618582"/>
                  </a:lnTo>
                  <a:lnTo>
                    <a:pt x="103097" y="618582"/>
                  </a:lnTo>
                  <a:lnTo>
                    <a:pt x="77323" y="618582"/>
                  </a:lnTo>
                  <a:close/>
                  <a:moveTo>
                    <a:pt x="77323" y="708791"/>
                  </a:moveTo>
                  <a:lnTo>
                    <a:pt x="309291" y="708791"/>
                  </a:lnTo>
                  <a:lnTo>
                    <a:pt x="309291" y="747453"/>
                  </a:lnTo>
                  <a:lnTo>
                    <a:pt x="77323" y="747453"/>
                  </a:lnTo>
                  <a:lnTo>
                    <a:pt x="77323" y="708791"/>
                  </a:lnTo>
                  <a:close/>
                  <a:moveTo>
                    <a:pt x="128871" y="128871"/>
                  </a:moveTo>
                  <a:lnTo>
                    <a:pt x="43997" y="128871"/>
                  </a:lnTo>
                  <a:lnTo>
                    <a:pt x="128871" y="43997"/>
                  </a:lnTo>
                  <a:lnTo>
                    <a:pt x="128871" y="128871"/>
                  </a:lnTo>
                  <a:close/>
                </a:path>
              </a:pathLst>
            </a:custGeom>
            <a:grpFill/>
            <a:ln w="1607"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7D59FA21-035E-4348-8CFC-9FC1F6FF1CE1}"/>
                </a:ext>
              </a:extLst>
            </p:cNvPr>
            <p:cNvSpPr/>
            <p:nvPr/>
          </p:nvSpPr>
          <p:spPr>
            <a:xfrm>
              <a:off x="5989705" y="3816616"/>
              <a:ext cx="77322" cy="154645"/>
            </a:xfrm>
            <a:custGeom>
              <a:avLst/>
              <a:gdLst>
                <a:gd name="connsiteX0" fmla="*/ 38661 w 77322"/>
                <a:gd name="connsiteY0" fmla="*/ 38661 h 154645"/>
                <a:gd name="connsiteX1" fmla="*/ 77323 w 77322"/>
                <a:gd name="connsiteY1" fmla="*/ 38661 h 154645"/>
                <a:gd name="connsiteX2" fmla="*/ 77323 w 77322"/>
                <a:gd name="connsiteY2" fmla="*/ 12887 h 154645"/>
                <a:gd name="connsiteX3" fmla="*/ 51548 w 77322"/>
                <a:gd name="connsiteY3" fmla="*/ 12887 h 154645"/>
                <a:gd name="connsiteX4" fmla="*/ 51548 w 77322"/>
                <a:gd name="connsiteY4" fmla="*/ 0 h 154645"/>
                <a:gd name="connsiteX5" fmla="*/ 25774 w 77322"/>
                <a:gd name="connsiteY5" fmla="*/ 0 h 154645"/>
                <a:gd name="connsiteX6" fmla="*/ 25774 w 77322"/>
                <a:gd name="connsiteY6" fmla="*/ 15258 h 154645"/>
                <a:gd name="connsiteX7" fmla="*/ 2209 w 77322"/>
                <a:gd name="connsiteY7" fmla="*/ 64453 h 154645"/>
                <a:gd name="connsiteX8" fmla="*/ 38661 w 77322"/>
                <a:gd name="connsiteY8" fmla="*/ 90210 h 154645"/>
                <a:gd name="connsiteX9" fmla="*/ 51548 w 77322"/>
                <a:gd name="connsiteY9" fmla="*/ 103097 h 154645"/>
                <a:gd name="connsiteX10" fmla="*/ 38661 w 77322"/>
                <a:gd name="connsiteY10" fmla="*/ 115984 h 154645"/>
                <a:gd name="connsiteX11" fmla="*/ 0 w 77322"/>
                <a:gd name="connsiteY11" fmla="*/ 115984 h 154645"/>
                <a:gd name="connsiteX12" fmla="*/ 0 w 77322"/>
                <a:gd name="connsiteY12" fmla="*/ 141758 h 154645"/>
                <a:gd name="connsiteX13" fmla="*/ 25774 w 77322"/>
                <a:gd name="connsiteY13" fmla="*/ 141758 h 154645"/>
                <a:gd name="connsiteX14" fmla="*/ 25774 w 77322"/>
                <a:gd name="connsiteY14" fmla="*/ 154645 h 154645"/>
                <a:gd name="connsiteX15" fmla="*/ 51548 w 77322"/>
                <a:gd name="connsiteY15" fmla="*/ 154645 h 154645"/>
                <a:gd name="connsiteX16" fmla="*/ 51548 w 77322"/>
                <a:gd name="connsiteY16" fmla="*/ 139387 h 154645"/>
                <a:gd name="connsiteX17" fmla="*/ 75114 w 77322"/>
                <a:gd name="connsiteY17" fmla="*/ 90192 h 154645"/>
                <a:gd name="connsiteX18" fmla="*/ 38661 w 77322"/>
                <a:gd name="connsiteY18" fmla="*/ 64436 h 154645"/>
                <a:gd name="connsiteX19" fmla="*/ 25774 w 77322"/>
                <a:gd name="connsiteY19" fmla="*/ 51548 h 154645"/>
                <a:gd name="connsiteX20" fmla="*/ 38661 w 77322"/>
                <a:gd name="connsiteY20" fmla="*/ 3866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322" h="154645">
                  <a:moveTo>
                    <a:pt x="38661" y="38661"/>
                  </a:moveTo>
                  <a:lnTo>
                    <a:pt x="77323" y="38661"/>
                  </a:lnTo>
                  <a:lnTo>
                    <a:pt x="77323" y="12887"/>
                  </a:lnTo>
                  <a:lnTo>
                    <a:pt x="51548" y="12887"/>
                  </a:lnTo>
                  <a:lnTo>
                    <a:pt x="51548" y="0"/>
                  </a:lnTo>
                  <a:lnTo>
                    <a:pt x="25774" y="0"/>
                  </a:lnTo>
                  <a:lnTo>
                    <a:pt x="25774" y="15258"/>
                  </a:lnTo>
                  <a:cubicBezTo>
                    <a:pt x="5682" y="22335"/>
                    <a:pt x="-4870" y="44361"/>
                    <a:pt x="2209" y="64453"/>
                  </a:cubicBezTo>
                  <a:cubicBezTo>
                    <a:pt x="7653" y="79911"/>
                    <a:pt x="22272" y="90242"/>
                    <a:pt x="38661" y="90210"/>
                  </a:cubicBezTo>
                  <a:cubicBezTo>
                    <a:pt x="45778" y="90210"/>
                    <a:pt x="51548" y="95980"/>
                    <a:pt x="51548" y="103097"/>
                  </a:cubicBezTo>
                  <a:cubicBezTo>
                    <a:pt x="51548" y="110214"/>
                    <a:pt x="45778" y="115984"/>
                    <a:pt x="38661" y="115984"/>
                  </a:cubicBezTo>
                  <a:lnTo>
                    <a:pt x="0" y="115984"/>
                  </a:lnTo>
                  <a:lnTo>
                    <a:pt x="0" y="141758"/>
                  </a:lnTo>
                  <a:lnTo>
                    <a:pt x="25774" y="141758"/>
                  </a:lnTo>
                  <a:lnTo>
                    <a:pt x="25774" y="154645"/>
                  </a:lnTo>
                  <a:lnTo>
                    <a:pt x="51548" y="154645"/>
                  </a:lnTo>
                  <a:lnTo>
                    <a:pt x="51548" y="139387"/>
                  </a:lnTo>
                  <a:cubicBezTo>
                    <a:pt x="71641" y="132310"/>
                    <a:pt x="82192" y="110285"/>
                    <a:pt x="75114" y="90192"/>
                  </a:cubicBezTo>
                  <a:cubicBezTo>
                    <a:pt x="69669" y="74734"/>
                    <a:pt x="55051" y="64403"/>
                    <a:pt x="38661" y="64436"/>
                  </a:cubicBezTo>
                  <a:cubicBezTo>
                    <a:pt x="31544" y="64436"/>
                    <a:pt x="25774" y="58665"/>
                    <a:pt x="25774" y="51548"/>
                  </a:cubicBezTo>
                  <a:cubicBezTo>
                    <a:pt x="25774" y="44432"/>
                    <a:pt x="31544" y="38661"/>
                    <a:pt x="38661" y="38661"/>
                  </a:cubicBezTo>
                  <a:close/>
                </a:path>
              </a:pathLst>
            </a:custGeom>
            <a:grpFill/>
            <a:ln w="1607"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9864343F-230F-4899-81E9-85D19804204D}"/>
                </a:ext>
              </a:extLst>
            </p:cNvPr>
            <p:cNvSpPr/>
            <p:nvPr/>
          </p:nvSpPr>
          <p:spPr>
            <a:xfrm>
              <a:off x="6311883" y="3507326"/>
              <a:ext cx="180419" cy="309290"/>
            </a:xfrm>
            <a:custGeom>
              <a:avLst/>
              <a:gdLst>
                <a:gd name="connsiteX0" fmla="*/ 154645 w 180419"/>
                <a:gd name="connsiteY0" fmla="*/ 64436 h 309290"/>
                <a:gd name="connsiteX1" fmla="*/ 128871 w 180419"/>
                <a:gd name="connsiteY1" fmla="*/ 64436 h 309290"/>
                <a:gd name="connsiteX2" fmla="*/ 115984 w 180419"/>
                <a:gd name="connsiteY2" fmla="*/ 51548 h 309290"/>
                <a:gd name="connsiteX3" fmla="*/ 103097 w 180419"/>
                <a:gd name="connsiteY3" fmla="*/ 51548 h 309290"/>
                <a:gd name="connsiteX4" fmla="*/ 103097 w 180419"/>
                <a:gd name="connsiteY4" fmla="*/ 12887 h 309290"/>
                <a:gd name="connsiteX5" fmla="*/ 90210 w 180419"/>
                <a:gd name="connsiteY5" fmla="*/ 0 h 309290"/>
                <a:gd name="connsiteX6" fmla="*/ 38661 w 180419"/>
                <a:gd name="connsiteY6" fmla="*/ 0 h 309290"/>
                <a:gd name="connsiteX7" fmla="*/ 25774 w 180419"/>
                <a:gd name="connsiteY7" fmla="*/ 12887 h 309290"/>
                <a:gd name="connsiteX8" fmla="*/ 25774 w 180419"/>
                <a:gd name="connsiteY8" fmla="*/ 51548 h 309290"/>
                <a:gd name="connsiteX9" fmla="*/ 12887 w 180419"/>
                <a:gd name="connsiteY9" fmla="*/ 51548 h 309290"/>
                <a:gd name="connsiteX10" fmla="*/ 0 w 180419"/>
                <a:gd name="connsiteY10" fmla="*/ 64436 h 309290"/>
                <a:gd name="connsiteX11" fmla="*/ 0 w 180419"/>
                <a:gd name="connsiteY11" fmla="*/ 309291 h 309290"/>
                <a:gd name="connsiteX12" fmla="*/ 25774 w 180419"/>
                <a:gd name="connsiteY12" fmla="*/ 309291 h 309290"/>
                <a:gd name="connsiteX13" fmla="*/ 25774 w 180419"/>
                <a:gd name="connsiteY13" fmla="*/ 77323 h 309290"/>
                <a:gd name="connsiteX14" fmla="*/ 103097 w 180419"/>
                <a:gd name="connsiteY14" fmla="*/ 77323 h 309290"/>
                <a:gd name="connsiteX15" fmla="*/ 103097 w 180419"/>
                <a:gd name="connsiteY15" fmla="*/ 309291 h 309290"/>
                <a:gd name="connsiteX16" fmla="*/ 128871 w 180419"/>
                <a:gd name="connsiteY16" fmla="*/ 309291 h 309290"/>
                <a:gd name="connsiteX17" fmla="*/ 128871 w 180419"/>
                <a:gd name="connsiteY17" fmla="*/ 90210 h 309290"/>
                <a:gd name="connsiteX18" fmla="*/ 154645 w 180419"/>
                <a:gd name="connsiteY18" fmla="*/ 90210 h 309290"/>
                <a:gd name="connsiteX19" fmla="*/ 154645 w 180419"/>
                <a:gd name="connsiteY19" fmla="*/ 257742 h 309290"/>
                <a:gd name="connsiteX20" fmla="*/ 180420 w 180419"/>
                <a:gd name="connsiteY20" fmla="*/ 257742 h 309290"/>
                <a:gd name="connsiteX21" fmla="*/ 180420 w 180419"/>
                <a:gd name="connsiteY21" fmla="*/ 90210 h 309290"/>
                <a:gd name="connsiteX22" fmla="*/ 154645 w 180419"/>
                <a:gd name="connsiteY22" fmla="*/ 64436 h 309290"/>
                <a:gd name="connsiteX23" fmla="*/ 77323 w 180419"/>
                <a:gd name="connsiteY23" fmla="*/ 51548 h 309290"/>
                <a:gd name="connsiteX24" fmla="*/ 51548 w 180419"/>
                <a:gd name="connsiteY24" fmla="*/ 51548 h 309290"/>
                <a:gd name="connsiteX25" fmla="*/ 51548 w 180419"/>
                <a:gd name="connsiteY25" fmla="*/ 25774 h 309290"/>
                <a:gd name="connsiteX26" fmla="*/ 77323 w 180419"/>
                <a:gd name="connsiteY26" fmla="*/ 25774 h 309290"/>
                <a:gd name="connsiteX27" fmla="*/ 77323 w 180419"/>
                <a:gd name="connsiteY27" fmla="*/ 51548 h 30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0419" h="309290">
                  <a:moveTo>
                    <a:pt x="154645" y="64436"/>
                  </a:moveTo>
                  <a:lnTo>
                    <a:pt x="128871" y="64436"/>
                  </a:lnTo>
                  <a:cubicBezTo>
                    <a:pt x="128871" y="57319"/>
                    <a:pt x="123101" y="51548"/>
                    <a:pt x="115984" y="51548"/>
                  </a:cubicBezTo>
                  <a:lnTo>
                    <a:pt x="103097" y="51548"/>
                  </a:lnTo>
                  <a:lnTo>
                    <a:pt x="103097" y="12887"/>
                  </a:lnTo>
                  <a:cubicBezTo>
                    <a:pt x="103097" y="5770"/>
                    <a:pt x="97327" y="0"/>
                    <a:pt x="90210" y="0"/>
                  </a:cubicBezTo>
                  <a:lnTo>
                    <a:pt x="38661" y="0"/>
                  </a:lnTo>
                  <a:cubicBezTo>
                    <a:pt x="31544" y="0"/>
                    <a:pt x="25774" y="5770"/>
                    <a:pt x="25774" y="12887"/>
                  </a:cubicBezTo>
                  <a:lnTo>
                    <a:pt x="25774" y="51548"/>
                  </a:lnTo>
                  <a:lnTo>
                    <a:pt x="12887" y="51548"/>
                  </a:lnTo>
                  <a:cubicBezTo>
                    <a:pt x="5770" y="51548"/>
                    <a:pt x="0" y="57319"/>
                    <a:pt x="0" y="64436"/>
                  </a:cubicBezTo>
                  <a:lnTo>
                    <a:pt x="0" y="309291"/>
                  </a:lnTo>
                  <a:lnTo>
                    <a:pt x="25774" y="309291"/>
                  </a:lnTo>
                  <a:lnTo>
                    <a:pt x="25774" y="77323"/>
                  </a:lnTo>
                  <a:lnTo>
                    <a:pt x="103097" y="77323"/>
                  </a:lnTo>
                  <a:lnTo>
                    <a:pt x="103097" y="309291"/>
                  </a:lnTo>
                  <a:lnTo>
                    <a:pt x="128871" y="309291"/>
                  </a:lnTo>
                  <a:lnTo>
                    <a:pt x="128871" y="90210"/>
                  </a:lnTo>
                  <a:lnTo>
                    <a:pt x="154645" y="90210"/>
                  </a:lnTo>
                  <a:lnTo>
                    <a:pt x="154645" y="257742"/>
                  </a:lnTo>
                  <a:lnTo>
                    <a:pt x="180420" y="257742"/>
                  </a:lnTo>
                  <a:lnTo>
                    <a:pt x="180420" y="90210"/>
                  </a:lnTo>
                  <a:cubicBezTo>
                    <a:pt x="180420" y="75974"/>
                    <a:pt x="168881" y="64436"/>
                    <a:pt x="154645" y="64436"/>
                  </a:cubicBezTo>
                  <a:close/>
                  <a:moveTo>
                    <a:pt x="77323" y="51548"/>
                  </a:moveTo>
                  <a:lnTo>
                    <a:pt x="51548" y="51548"/>
                  </a:lnTo>
                  <a:lnTo>
                    <a:pt x="51548" y="25774"/>
                  </a:lnTo>
                  <a:lnTo>
                    <a:pt x="77323" y="25774"/>
                  </a:lnTo>
                  <a:lnTo>
                    <a:pt x="77323" y="51548"/>
                  </a:lnTo>
                  <a:close/>
                </a:path>
              </a:pathLst>
            </a:custGeom>
            <a:grpFill/>
            <a:ln w="1607"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D4DA3109-7D5F-452C-B5CD-5A2711FA1790}"/>
                </a:ext>
              </a:extLst>
            </p:cNvPr>
            <p:cNvSpPr/>
            <p:nvPr/>
          </p:nvSpPr>
          <p:spPr>
            <a:xfrm>
              <a:off x="5938156" y="3610422"/>
              <a:ext cx="219080" cy="25774"/>
            </a:xfrm>
            <a:custGeom>
              <a:avLst/>
              <a:gdLst>
                <a:gd name="connsiteX0" fmla="*/ 0 w 219080"/>
                <a:gd name="connsiteY0" fmla="*/ 0 h 25774"/>
                <a:gd name="connsiteX1" fmla="*/ 219081 w 219080"/>
                <a:gd name="connsiteY1" fmla="*/ 0 h 25774"/>
                <a:gd name="connsiteX2" fmla="*/ 219081 w 219080"/>
                <a:gd name="connsiteY2" fmla="*/ 25774 h 25774"/>
                <a:gd name="connsiteX3" fmla="*/ 0 w 219080"/>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19080" h="25774">
                  <a:moveTo>
                    <a:pt x="0" y="0"/>
                  </a:moveTo>
                  <a:lnTo>
                    <a:pt x="219081" y="0"/>
                  </a:lnTo>
                  <a:lnTo>
                    <a:pt x="219081" y="25774"/>
                  </a:lnTo>
                  <a:lnTo>
                    <a:pt x="0" y="25774"/>
                  </a:lnTo>
                  <a:close/>
                </a:path>
              </a:pathLst>
            </a:custGeom>
            <a:grpFill/>
            <a:ln w="1607"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84B22A8C-B06A-4C87-AFC6-73D34317F3E3}"/>
                </a:ext>
              </a:extLst>
            </p:cNvPr>
            <p:cNvSpPr/>
            <p:nvPr/>
          </p:nvSpPr>
          <p:spPr>
            <a:xfrm>
              <a:off x="5796398" y="3687745"/>
              <a:ext cx="438161" cy="25774"/>
            </a:xfrm>
            <a:custGeom>
              <a:avLst/>
              <a:gdLst>
                <a:gd name="connsiteX0" fmla="*/ 0 w 438161"/>
                <a:gd name="connsiteY0" fmla="*/ 0 h 25774"/>
                <a:gd name="connsiteX1" fmla="*/ 438162 w 438161"/>
                <a:gd name="connsiteY1" fmla="*/ 0 h 25774"/>
                <a:gd name="connsiteX2" fmla="*/ 438162 w 438161"/>
                <a:gd name="connsiteY2" fmla="*/ 25774 h 25774"/>
                <a:gd name="connsiteX3" fmla="*/ 0 w 43816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438161" h="25774">
                  <a:moveTo>
                    <a:pt x="0" y="0"/>
                  </a:moveTo>
                  <a:lnTo>
                    <a:pt x="438162" y="0"/>
                  </a:lnTo>
                  <a:lnTo>
                    <a:pt x="438162" y="25774"/>
                  </a:lnTo>
                  <a:lnTo>
                    <a:pt x="0" y="25774"/>
                  </a:lnTo>
                  <a:close/>
                </a:path>
              </a:pathLst>
            </a:custGeom>
            <a:grpFill/>
            <a:ln w="1607"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EE9984CE-6639-4C36-9A88-81B6DBC37D8E}"/>
                </a:ext>
              </a:extLst>
            </p:cNvPr>
            <p:cNvSpPr/>
            <p:nvPr/>
          </p:nvSpPr>
          <p:spPr>
            <a:xfrm>
              <a:off x="5796398" y="3739294"/>
              <a:ext cx="154645" cy="25774"/>
            </a:xfrm>
            <a:custGeom>
              <a:avLst/>
              <a:gdLst>
                <a:gd name="connsiteX0" fmla="*/ 0 w 154645"/>
                <a:gd name="connsiteY0" fmla="*/ 0 h 25774"/>
                <a:gd name="connsiteX1" fmla="*/ 154645 w 154645"/>
                <a:gd name="connsiteY1" fmla="*/ 0 h 25774"/>
                <a:gd name="connsiteX2" fmla="*/ 154645 w 154645"/>
                <a:gd name="connsiteY2" fmla="*/ 25774 h 25774"/>
                <a:gd name="connsiteX3" fmla="*/ 0 w 154645"/>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54645" h="25774">
                  <a:moveTo>
                    <a:pt x="0" y="0"/>
                  </a:moveTo>
                  <a:lnTo>
                    <a:pt x="154645" y="0"/>
                  </a:lnTo>
                  <a:lnTo>
                    <a:pt x="154645" y="25774"/>
                  </a:lnTo>
                  <a:lnTo>
                    <a:pt x="0" y="25774"/>
                  </a:lnTo>
                  <a:close/>
                </a:path>
              </a:pathLst>
            </a:custGeom>
            <a:grpFill/>
            <a:ln w="1607"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C92474A6-BEED-438E-9D8A-E8E532EEAF15}"/>
                </a:ext>
              </a:extLst>
            </p:cNvPr>
            <p:cNvSpPr/>
            <p:nvPr/>
          </p:nvSpPr>
          <p:spPr>
            <a:xfrm>
              <a:off x="6118576" y="3739294"/>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607" cap="flat">
              <a:noFill/>
              <a:prstDash val="solid"/>
              <a:miter/>
            </a:ln>
          </p:spPr>
          <p:txBody>
            <a:bodyPr rtlCol="0" anchor="ctr"/>
            <a:lstStyle/>
            <a:p>
              <a:endParaRPr lang="zh-CN" altLang="en-US"/>
            </a:p>
          </p:txBody>
        </p:sp>
      </p:grpSp>
      <p:grpSp>
        <p:nvGrpSpPr>
          <p:cNvPr id="39" name="图形 2">
            <a:extLst>
              <a:ext uri="{FF2B5EF4-FFF2-40B4-BE49-F238E27FC236}">
                <a16:creationId xmlns="" xmlns:a16="http://schemas.microsoft.com/office/drawing/2014/main" id="{8604C504-30F1-4CB7-82CB-7B7444313F7D}"/>
              </a:ext>
            </a:extLst>
          </p:cNvPr>
          <p:cNvGrpSpPr/>
          <p:nvPr/>
        </p:nvGrpSpPr>
        <p:grpSpPr>
          <a:xfrm>
            <a:off x="5447085" y="1772043"/>
            <a:ext cx="523410" cy="523408"/>
            <a:chOff x="729205" y="585486"/>
            <a:chExt cx="833377" cy="833377"/>
          </a:xfrm>
          <a:solidFill>
            <a:schemeClr val="bg1"/>
          </a:solidFill>
        </p:grpSpPr>
        <p:sp>
          <p:nvSpPr>
            <p:cNvPr id="40" name="任意多边形: 形状 39">
              <a:extLst>
                <a:ext uri="{FF2B5EF4-FFF2-40B4-BE49-F238E27FC236}">
                  <a16:creationId xmlns="" xmlns:a16="http://schemas.microsoft.com/office/drawing/2014/main" id="{4AEB9F5C-2F67-49AD-A268-A22A725B1F56}"/>
                </a:ext>
              </a:extLst>
            </p:cNvPr>
            <p:cNvSpPr/>
            <p:nvPr/>
          </p:nvSpPr>
          <p:spPr>
            <a:xfrm>
              <a:off x="755248" y="611529"/>
              <a:ext cx="762198" cy="781290"/>
            </a:xfrm>
            <a:custGeom>
              <a:avLst/>
              <a:gdLst>
                <a:gd name="connsiteX0" fmla="*/ 65108 w 762198"/>
                <a:gd name="connsiteY0" fmla="*/ 677119 h 781290"/>
                <a:gd name="connsiteX1" fmla="*/ 65108 w 762198"/>
                <a:gd name="connsiteY1" fmla="*/ 768269 h 781290"/>
                <a:gd name="connsiteX2" fmla="*/ 78129 w 762198"/>
                <a:gd name="connsiteY2" fmla="*/ 781291 h 781290"/>
                <a:gd name="connsiteX3" fmla="*/ 703162 w 762198"/>
                <a:gd name="connsiteY3" fmla="*/ 781291 h 781290"/>
                <a:gd name="connsiteX4" fmla="*/ 716183 w 762198"/>
                <a:gd name="connsiteY4" fmla="*/ 768269 h 781290"/>
                <a:gd name="connsiteX5" fmla="*/ 716183 w 762198"/>
                <a:gd name="connsiteY5" fmla="*/ 695492 h 781290"/>
                <a:gd name="connsiteX6" fmla="*/ 744922 w 762198"/>
                <a:gd name="connsiteY6" fmla="*/ 679814 h 781290"/>
                <a:gd name="connsiteX7" fmla="*/ 744922 w 762198"/>
                <a:gd name="connsiteY7" fmla="*/ 596294 h 781290"/>
                <a:gd name="connsiteX8" fmla="*/ 716183 w 762198"/>
                <a:gd name="connsiteY8" fmla="*/ 567556 h 781290"/>
                <a:gd name="connsiteX9" fmla="*/ 716183 w 762198"/>
                <a:gd name="connsiteY9" fmla="*/ 403667 h 781290"/>
                <a:gd name="connsiteX10" fmla="*/ 703162 w 762198"/>
                <a:gd name="connsiteY10" fmla="*/ 390645 h 781290"/>
                <a:gd name="connsiteX11" fmla="*/ 677119 w 762198"/>
                <a:gd name="connsiteY11" fmla="*/ 390645 h 781290"/>
                <a:gd name="connsiteX12" fmla="*/ 677119 w 762198"/>
                <a:gd name="connsiteY12" fmla="*/ 182301 h 781290"/>
                <a:gd name="connsiteX13" fmla="*/ 612011 w 762198"/>
                <a:gd name="connsiteY13" fmla="*/ 117194 h 781290"/>
                <a:gd name="connsiteX14" fmla="*/ 468775 w 762198"/>
                <a:gd name="connsiteY14" fmla="*/ 117194 h 781290"/>
                <a:gd name="connsiteX15" fmla="*/ 468775 w 762198"/>
                <a:gd name="connsiteY15" fmla="*/ 65108 h 781290"/>
                <a:gd name="connsiteX16" fmla="*/ 403667 w 762198"/>
                <a:gd name="connsiteY16" fmla="*/ 0 h 781290"/>
                <a:gd name="connsiteX17" fmla="*/ 91151 w 762198"/>
                <a:gd name="connsiteY17" fmla="*/ 0 h 781290"/>
                <a:gd name="connsiteX18" fmla="*/ 26043 w 762198"/>
                <a:gd name="connsiteY18" fmla="*/ 65108 h 781290"/>
                <a:gd name="connsiteX19" fmla="*/ 26043 w 762198"/>
                <a:gd name="connsiteY19" fmla="*/ 572947 h 781290"/>
                <a:gd name="connsiteX20" fmla="*/ 13022 w 762198"/>
                <a:gd name="connsiteY20" fmla="*/ 572947 h 781290"/>
                <a:gd name="connsiteX21" fmla="*/ 0 w 762198"/>
                <a:gd name="connsiteY21" fmla="*/ 585968 h 781290"/>
                <a:gd name="connsiteX22" fmla="*/ 0 w 762198"/>
                <a:gd name="connsiteY22" fmla="*/ 612011 h 781290"/>
                <a:gd name="connsiteX23" fmla="*/ 65108 w 762198"/>
                <a:gd name="connsiteY23" fmla="*/ 677119 h 781290"/>
                <a:gd name="connsiteX24" fmla="*/ 91151 w 762198"/>
                <a:gd name="connsiteY24" fmla="*/ 755248 h 781290"/>
                <a:gd name="connsiteX25" fmla="*/ 91151 w 762198"/>
                <a:gd name="connsiteY25" fmla="*/ 677119 h 781290"/>
                <a:gd name="connsiteX26" fmla="*/ 312516 w 762198"/>
                <a:gd name="connsiteY26" fmla="*/ 677119 h 781290"/>
                <a:gd name="connsiteX27" fmla="*/ 364602 w 762198"/>
                <a:gd name="connsiteY27" fmla="*/ 625033 h 781290"/>
                <a:gd name="connsiteX28" fmla="*/ 364602 w 762198"/>
                <a:gd name="connsiteY28" fmla="*/ 416689 h 781290"/>
                <a:gd name="connsiteX29" fmla="*/ 383171 w 762198"/>
                <a:gd name="connsiteY29" fmla="*/ 416689 h 781290"/>
                <a:gd name="connsiteX30" fmla="*/ 377624 w 762198"/>
                <a:gd name="connsiteY30" fmla="*/ 455753 h 781290"/>
                <a:gd name="connsiteX31" fmla="*/ 520861 w 762198"/>
                <a:gd name="connsiteY31" fmla="*/ 598990 h 781290"/>
                <a:gd name="connsiteX32" fmla="*/ 571254 w 762198"/>
                <a:gd name="connsiteY32" fmla="*/ 589666 h 781290"/>
                <a:gd name="connsiteX33" fmla="*/ 661402 w 762198"/>
                <a:gd name="connsiteY33" fmla="*/ 679814 h 781290"/>
                <a:gd name="connsiteX34" fmla="*/ 690140 w 762198"/>
                <a:gd name="connsiteY34" fmla="*/ 695492 h 781290"/>
                <a:gd name="connsiteX35" fmla="*/ 690140 w 762198"/>
                <a:gd name="connsiteY35" fmla="*/ 755248 h 781290"/>
                <a:gd name="connsiteX36" fmla="*/ 520861 w 762198"/>
                <a:gd name="connsiteY36" fmla="*/ 572947 h 781290"/>
                <a:gd name="connsiteX37" fmla="*/ 403667 w 762198"/>
                <a:gd name="connsiteY37" fmla="*/ 455753 h 781290"/>
                <a:gd name="connsiteX38" fmla="*/ 520861 w 762198"/>
                <a:gd name="connsiteY38" fmla="*/ 338559 h 781290"/>
                <a:gd name="connsiteX39" fmla="*/ 638054 w 762198"/>
                <a:gd name="connsiteY39" fmla="*/ 455753 h 781290"/>
                <a:gd name="connsiteX40" fmla="*/ 520861 w 762198"/>
                <a:gd name="connsiteY40" fmla="*/ 572947 h 781290"/>
                <a:gd name="connsiteX41" fmla="*/ 726509 w 762198"/>
                <a:gd name="connsiteY41" fmla="*/ 661402 h 781290"/>
                <a:gd name="connsiteX42" fmla="*/ 679814 w 762198"/>
                <a:gd name="connsiteY42" fmla="*/ 661402 h 781290"/>
                <a:gd name="connsiteX43" fmla="*/ 595930 w 762198"/>
                <a:gd name="connsiteY43" fmla="*/ 577517 h 781290"/>
                <a:gd name="connsiteX44" fmla="*/ 642625 w 762198"/>
                <a:gd name="connsiteY44" fmla="*/ 530822 h 781290"/>
                <a:gd name="connsiteX45" fmla="*/ 726509 w 762198"/>
                <a:gd name="connsiteY45" fmla="*/ 614707 h 781290"/>
                <a:gd name="connsiteX46" fmla="*/ 726509 w 762198"/>
                <a:gd name="connsiteY46" fmla="*/ 661402 h 781290"/>
                <a:gd name="connsiteX47" fmla="*/ 690140 w 762198"/>
                <a:gd name="connsiteY47" fmla="*/ 541513 h 781290"/>
                <a:gd name="connsiteX48" fmla="*/ 654774 w 762198"/>
                <a:gd name="connsiteY48" fmla="*/ 506146 h 781290"/>
                <a:gd name="connsiteX49" fmla="*/ 664097 w 762198"/>
                <a:gd name="connsiteY49" fmla="*/ 455753 h 781290"/>
                <a:gd name="connsiteX50" fmla="*/ 658550 w 762198"/>
                <a:gd name="connsiteY50" fmla="*/ 416689 h 781290"/>
                <a:gd name="connsiteX51" fmla="*/ 690140 w 762198"/>
                <a:gd name="connsiteY51" fmla="*/ 416689 h 781290"/>
                <a:gd name="connsiteX52" fmla="*/ 651076 w 762198"/>
                <a:gd name="connsiteY52" fmla="*/ 182301 h 781290"/>
                <a:gd name="connsiteX53" fmla="*/ 651076 w 762198"/>
                <a:gd name="connsiteY53" fmla="*/ 390645 h 781290"/>
                <a:gd name="connsiteX54" fmla="*/ 648289 w 762198"/>
                <a:gd name="connsiteY54" fmla="*/ 390645 h 781290"/>
                <a:gd name="connsiteX55" fmla="*/ 520861 w 762198"/>
                <a:gd name="connsiteY55" fmla="*/ 312516 h 781290"/>
                <a:gd name="connsiteX56" fmla="*/ 393432 w 762198"/>
                <a:gd name="connsiteY56" fmla="*/ 390645 h 781290"/>
                <a:gd name="connsiteX57" fmla="*/ 364602 w 762198"/>
                <a:gd name="connsiteY57" fmla="*/ 390645 h 781290"/>
                <a:gd name="connsiteX58" fmla="*/ 364602 w 762198"/>
                <a:gd name="connsiteY58" fmla="*/ 286473 h 781290"/>
                <a:gd name="connsiteX59" fmla="*/ 507839 w 762198"/>
                <a:gd name="connsiteY59" fmla="*/ 286473 h 781290"/>
                <a:gd name="connsiteX60" fmla="*/ 572947 w 762198"/>
                <a:gd name="connsiteY60" fmla="*/ 221366 h 781290"/>
                <a:gd name="connsiteX61" fmla="*/ 572947 w 762198"/>
                <a:gd name="connsiteY61" fmla="*/ 182301 h 781290"/>
                <a:gd name="connsiteX62" fmla="*/ 612011 w 762198"/>
                <a:gd name="connsiteY62" fmla="*/ 143237 h 781290"/>
                <a:gd name="connsiteX63" fmla="*/ 651076 w 762198"/>
                <a:gd name="connsiteY63" fmla="*/ 182301 h 781290"/>
                <a:gd name="connsiteX64" fmla="*/ 560264 w 762198"/>
                <a:gd name="connsiteY64" fmla="*/ 143237 h 781290"/>
                <a:gd name="connsiteX65" fmla="*/ 546904 w 762198"/>
                <a:gd name="connsiteY65" fmla="*/ 182301 h 781290"/>
                <a:gd name="connsiteX66" fmla="*/ 546904 w 762198"/>
                <a:gd name="connsiteY66" fmla="*/ 221366 h 781290"/>
                <a:gd name="connsiteX67" fmla="*/ 507839 w 762198"/>
                <a:gd name="connsiteY67" fmla="*/ 260430 h 781290"/>
                <a:gd name="connsiteX68" fmla="*/ 468775 w 762198"/>
                <a:gd name="connsiteY68" fmla="*/ 221366 h 781290"/>
                <a:gd name="connsiteX69" fmla="*/ 468775 w 762198"/>
                <a:gd name="connsiteY69" fmla="*/ 143237 h 781290"/>
                <a:gd name="connsiteX70" fmla="*/ 442732 w 762198"/>
                <a:gd name="connsiteY70" fmla="*/ 65108 h 781290"/>
                <a:gd name="connsiteX71" fmla="*/ 442732 w 762198"/>
                <a:gd name="connsiteY71" fmla="*/ 221366 h 781290"/>
                <a:gd name="connsiteX72" fmla="*/ 456092 w 762198"/>
                <a:gd name="connsiteY72" fmla="*/ 260430 h 781290"/>
                <a:gd name="connsiteX73" fmla="*/ 364602 w 762198"/>
                <a:gd name="connsiteY73" fmla="*/ 260430 h 781290"/>
                <a:gd name="connsiteX74" fmla="*/ 364602 w 762198"/>
                <a:gd name="connsiteY74" fmla="*/ 65108 h 781290"/>
                <a:gd name="connsiteX75" fmla="*/ 403667 w 762198"/>
                <a:gd name="connsiteY75" fmla="*/ 26043 h 781290"/>
                <a:gd name="connsiteX76" fmla="*/ 442732 w 762198"/>
                <a:gd name="connsiteY76" fmla="*/ 65108 h 781290"/>
                <a:gd name="connsiteX77" fmla="*/ 52086 w 762198"/>
                <a:gd name="connsiteY77" fmla="*/ 65108 h 781290"/>
                <a:gd name="connsiteX78" fmla="*/ 91151 w 762198"/>
                <a:gd name="connsiteY78" fmla="*/ 26043 h 781290"/>
                <a:gd name="connsiteX79" fmla="*/ 351919 w 762198"/>
                <a:gd name="connsiteY79" fmla="*/ 26043 h 781290"/>
                <a:gd name="connsiteX80" fmla="*/ 338559 w 762198"/>
                <a:gd name="connsiteY80" fmla="*/ 65108 h 781290"/>
                <a:gd name="connsiteX81" fmla="*/ 338559 w 762198"/>
                <a:gd name="connsiteY81" fmla="*/ 625033 h 781290"/>
                <a:gd name="connsiteX82" fmla="*/ 312516 w 762198"/>
                <a:gd name="connsiteY82" fmla="*/ 651076 h 781290"/>
                <a:gd name="connsiteX83" fmla="*/ 286473 w 762198"/>
                <a:gd name="connsiteY83" fmla="*/ 625033 h 781290"/>
                <a:gd name="connsiteX84" fmla="*/ 286473 w 762198"/>
                <a:gd name="connsiteY84" fmla="*/ 585968 h 781290"/>
                <a:gd name="connsiteX85" fmla="*/ 273452 w 762198"/>
                <a:gd name="connsiteY85" fmla="*/ 572947 h 781290"/>
                <a:gd name="connsiteX86" fmla="*/ 52086 w 762198"/>
                <a:gd name="connsiteY86" fmla="*/ 572947 h 781290"/>
                <a:gd name="connsiteX87" fmla="*/ 26043 w 762198"/>
                <a:gd name="connsiteY87" fmla="*/ 598990 h 781290"/>
                <a:gd name="connsiteX88" fmla="*/ 260430 w 762198"/>
                <a:gd name="connsiteY88" fmla="*/ 598990 h 781290"/>
                <a:gd name="connsiteX89" fmla="*/ 260430 w 762198"/>
                <a:gd name="connsiteY89" fmla="*/ 625033 h 781290"/>
                <a:gd name="connsiteX90" fmla="*/ 267423 w 762198"/>
                <a:gd name="connsiteY90" fmla="*/ 651076 h 781290"/>
                <a:gd name="connsiteX91" fmla="*/ 65108 w 762198"/>
                <a:gd name="connsiteY91" fmla="*/ 651076 h 781290"/>
                <a:gd name="connsiteX92" fmla="*/ 26043 w 762198"/>
                <a:gd name="connsiteY92" fmla="*/ 612011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762198" h="781290">
                  <a:moveTo>
                    <a:pt x="65108" y="677119"/>
                  </a:moveTo>
                  <a:lnTo>
                    <a:pt x="65108" y="768269"/>
                  </a:lnTo>
                  <a:cubicBezTo>
                    <a:pt x="65108" y="775457"/>
                    <a:pt x="70928" y="781291"/>
                    <a:pt x="78129" y="781291"/>
                  </a:cubicBezTo>
                  <a:lnTo>
                    <a:pt x="703162" y="781291"/>
                  </a:lnTo>
                  <a:cubicBezTo>
                    <a:pt x="710363" y="781291"/>
                    <a:pt x="716183" y="775457"/>
                    <a:pt x="716183" y="768269"/>
                  </a:cubicBezTo>
                  <a:lnTo>
                    <a:pt x="716183" y="695492"/>
                  </a:lnTo>
                  <a:cubicBezTo>
                    <a:pt x="726718" y="693122"/>
                    <a:pt x="736744" y="687992"/>
                    <a:pt x="744922" y="679814"/>
                  </a:cubicBezTo>
                  <a:cubicBezTo>
                    <a:pt x="767957" y="656779"/>
                    <a:pt x="767957" y="619316"/>
                    <a:pt x="744922" y="596294"/>
                  </a:cubicBezTo>
                  <a:lnTo>
                    <a:pt x="716183" y="567556"/>
                  </a:lnTo>
                  <a:lnTo>
                    <a:pt x="716183" y="403667"/>
                  </a:lnTo>
                  <a:cubicBezTo>
                    <a:pt x="716183" y="396479"/>
                    <a:pt x="710363" y="390645"/>
                    <a:pt x="703162" y="390645"/>
                  </a:cubicBezTo>
                  <a:lnTo>
                    <a:pt x="677119" y="390645"/>
                  </a:lnTo>
                  <a:lnTo>
                    <a:pt x="677119" y="182301"/>
                  </a:lnTo>
                  <a:cubicBezTo>
                    <a:pt x="677119" y="146401"/>
                    <a:pt x="647912" y="117194"/>
                    <a:pt x="612011" y="117194"/>
                  </a:cubicBezTo>
                  <a:lnTo>
                    <a:pt x="468775" y="117194"/>
                  </a:lnTo>
                  <a:lnTo>
                    <a:pt x="468775" y="65108"/>
                  </a:lnTo>
                  <a:cubicBezTo>
                    <a:pt x="468775" y="29207"/>
                    <a:pt x="439567" y="0"/>
                    <a:pt x="403667" y="0"/>
                  </a:cubicBezTo>
                  <a:lnTo>
                    <a:pt x="91151" y="0"/>
                  </a:lnTo>
                  <a:cubicBezTo>
                    <a:pt x="55250" y="0"/>
                    <a:pt x="26043" y="29207"/>
                    <a:pt x="26043" y="65108"/>
                  </a:cubicBezTo>
                  <a:lnTo>
                    <a:pt x="26043" y="572947"/>
                  </a:lnTo>
                  <a:lnTo>
                    <a:pt x="13022" y="572947"/>
                  </a:lnTo>
                  <a:cubicBezTo>
                    <a:pt x="5821" y="572947"/>
                    <a:pt x="0" y="578780"/>
                    <a:pt x="0" y="585968"/>
                  </a:cubicBezTo>
                  <a:lnTo>
                    <a:pt x="0" y="612011"/>
                  </a:lnTo>
                  <a:cubicBezTo>
                    <a:pt x="0" y="647912"/>
                    <a:pt x="29207" y="677119"/>
                    <a:pt x="65108" y="677119"/>
                  </a:cubicBezTo>
                  <a:close/>
                  <a:moveTo>
                    <a:pt x="91151" y="755248"/>
                  </a:moveTo>
                  <a:lnTo>
                    <a:pt x="91151" y="677119"/>
                  </a:lnTo>
                  <a:lnTo>
                    <a:pt x="312516" y="677119"/>
                  </a:lnTo>
                  <a:cubicBezTo>
                    <a:pt x="341242" y="677119"/>
                    <a:pt x="364602" y="653758"/>
                    <a:pt x="364602" y="625033"/>
                  </a:cubicBezTo>
                  <a:lnTo>
                    <a:pt x="364602" y="416689"/>
                  </a:lnTo>
                  <a:lnTo>
                    <a:pt x="383171" y="416689"/>
                  </a:lnTo>
                  <a:cubicBezTo>
                    <a:pt x="379642" y="429124"/>
                    <a:pt x="377624" y="442198"/>
                    <a:pt x="377624" y="455753"/>
                  </a:cubicBezTo>
                  <a:cubicBezTo>
                    <a:pt x="377624" y="534729"/>
                    <a:pt x="441885" y="598990"/>
                    <a:pt x="520861" y="598990"/>
                  </a:cubicBezTo>
                  <a:cubicBezTo>
                    <a:pt x="538609" y="598990"/>
                    <a:pt x="555550" y="595591"/>
                    <a:pt x="571254" y="589666"/>
                  </a:cubicBezTo>
                  <a:lnTo>
                    <a:pt x="661402" y="679814"/>
                  </a:lnTo>
                  <a:cubicBezTo>
                    <a:pt x="669579" y="687992"/>
                    <a:pt x="679606" y="693122"/>
                    <a:pt x="690140" y="695492"/>
                  </a:cubicBezTo>
                  <a:lnTo>
                    <a:pt x="690140" y="755248"/>
                  </a:lnTo>
                  <a:close/>
                  <a:moveTo>
                    <a:pt x="520861" y="572947"/>
                  </a:moveTo>
                  <a:cubicBezTo>
                    <a:pt x="456235" y="572947"/>
                    <a:pt x="403667" y="520366"/>
                    <a:pt x="403667" y="455753"/>
                  </a:cubicBezTo>
                  <a:cubicBezTo>
                    <a:pt x="403667" y="391140"/>
                    <a:pt x="456235" y="338559"/>
                    <a:pt x="520861" y="338559"/>
                  </a:cubicBezTo>
                  <a:cubicBezTo>
                    <a:pt x="585486" y="338559"/>
                    <a:pt x="638054" y="391140"/>
                    <a:pt x="638054" y="455753"/>
                  </a:cubicBezTo>
                  <a:cubicBezTo>
                    <a:pt x="638054" y="520366"/>
                    <a:pt x="585486" y="572947"/>
                    <a:pt x="520861" y="572947"/>
                  </a:cubicBezTo>
                  <a:close/>
                  <a:moveTo>
                    <a:pt x="726509" y="661402"/>
                  </a:moveTo>
                  <a:cubicBezTo>
                    <a:pt x="713644" y="674267"/>
                    <a:pt x="692680" y="674267"/>
                    <a:pt x="679814" y="661402"/>
                  </a:cubicBezTo>
                  <a:lnTo>
                    <a:pt x="595930" y="577517"/>
                  </a:lnTo>
                  <a:cubicBezTo>
                    <a:pt x="614889" y="565785"/>
                    <a:pt x="630892" y="549794"/>
                    <a:pt x="642625" y="530822"/>
                  </a:cubicBezTo>
                  <a:lnTo>
                    <a:pt x="726509" y="614707"/>
                  </a:lnTo>
                  <a:cubicBezTo>
                    <a:pt x="739375" y="627585"/>
                    <a:pt x="739375" y="648524"/>
                    <a:pt x="726509" y="661402"/>
                  </a:cubicBezTo>
                  <a:close/>
                  <a:moveTo>
                    <a:pt x="690140" y="541513"/>
                  </a:moveTo>
                  <a:lnTo>
                    <a:pt x="654774" y="506146"/>
                  </a:lnTo>
                  <a:cubicBezTo>
                    <a:pt x="660699" y="490442"/>
                    <a:pt x="664097" y="473501"/>
                    <a:pt x="664097" y="455753"/>
                  </a:cubicBezTo>
                  <a:cubicBezTo>
                    <a:pt x="664097" y="442198"/>
                    <a:pt x="662079" y="429124"/>
                    <a:pt x="658550" y="416689"/>
                  </a:cubicBezTo>
                  <a:lnTo>
                    <a:pt x="690140" y="416689"/>
                  </a:lnTo>
                  <a:close/>
                  <a:moveTo>
                    <a:pt x="651076" y="182301"/>
                  </a:moveTo>
                  <a:lnTo>
                    <a:pt x="651076" y="390645"/>
                  </a:lnTo>
                  <a:lnTo>
                    <a:pt x="648289" y="390645"/>
                  </a:lnTo>
                  <a:cubicBezTo>
                    <a:pt x="624525" y="344341"/>
                    <a:pt x="576397" y="312516"/>
                    <a:pt x="520861" y="312516"/>
                  </a:cubicBezTo>
                  <a:cubicBezTo>
                    <a:pt x="465324" y="312516"/>
                    <a:pt x="417196" y="344341"/>
                    <a:pt x="393432" y="390645"/>
                  </a:cubicBezTo>
                  <a:lnTo>
                    <a:pt x="364602" y="390645"/>
                  </a:lnTo>
                  <a:lnTo>
                    <a:pt x="364602" y="286473"/>
                  </a:lnTo>
                  <a:lnTo>
                    <a:pt x="507839" y="286473"/>
                  </a:lnTo>
                  <a:cubicBezTo>
                    <a:pt x="543739" y="286473"/>
                    <a:pt x="572947" y="257266"/>
                    <a:pt x="572947" y="221366"/>
                  </a:cubicBezTo>
                  <a:lnTo>
                    <a:pt x="572947" y="182301"/>
                  </a:lnTo>
                  <a:cubicBezTo>
                    <a:pt x="572947" y="160764"/>
                    <a:pt x="590474" y="143237"/>
                    <a:pt x="612011" y="143237"/>
                  </a:cubicBezTo>
                  <a:cubicBezTo>
                    <a:pt x="633549" y="143237"/>
                    <a:pt x="651076" y="160764"/>
                    <a:pt x="651076" y="182301"/>
                  </a:cubicBezTo>
                  <a:close/>
                  <a:moveTo>
                    <a:pt x="560264" y="143237"/>
                  </a:moveTo>
                  <a:cubicBezTo>
                    <a:pt x="551995" y="154149"/>
                    <a:pt x="546904" y="167587"/>
                    <a:pt x="546904" y="182301"/>
                  </a:cubicBezTo>
                  <a:lnTo>
                    <a:pt x="546904" y="221366"/>
                  </a:lnTo>
                  <a:cubicBezTo>
                    <a:pt x="546904" y="242903"/>
                    <a:pt x="529377" y="260430"/>
                    <a:pt x="507839" y="260430"/>
                  </a:cubicBezTo>
                  <a:cubicBezTo>
                    <a:pt x="486302" y="260430"/>
                    <a:pt x="468775" y="242903"/>
                    <a:pt x="468775" y="221366"/>
                  </a:cubicBezTo>
                  <a:lnTo>
                    <a:pt x="468775" y="143237"/>
                  </a:lnTo>
                  <a:close/>
                  <a:moveTo>
                    <a:pt x="442732" y="65108"/>
                  </a:moveTo>
                  <a:lnTo>
                    <a:pt x="442732" y="221366"/>
                  </a:lnTo>
                  <a:cubicBezTo>
                    <a:pt x="442732" y="236080"/>
                    <a:pt x="447823" y="249518"/>
                    <a:pt x="456092" y="260430"/>
                  </a:cubicBezTo>
                  <a:lnTo>
                    <a:pt x="364602" y="260430"/>
                  </a:lnTo>
                  <a:lnTo>
                    <a:pt x="364602" y="65108"/>
                  </a:lnTo>
                  <a:cubicBezTo>
                    <a:pt x="364602" y="43570"/>
                    <a:pt x="382129" y="26043"/>
                    <a:pt x="403667" y="26043"/>
                  </a:cubicBezTo>
                  <a:cubicBezTo>
                    <a:pt x="425205" y="26043"/>
                    <a:pt x="442732" y="43570"/>
                    <a:pt x="442732" y="65108"/>
                  </a:cubicBezTo>
                  <a:close/>
                  <a:moveTo>
                    <a:pt x="52086" y="65108"/>
                  </a:moveTo>
                  <a:cubicBezTo>
                    <a:pt x="52086" y="43570"/>
                    <a:pt x="69613" y="26043"/>
                    <a:pt x="91151" y="26043"/>
                  </a:cubicBezTo>
                  <a:lnTo>
                    <a:pt x="351919" y="26043"/>
                  </a:lnTo>
                  <a:cubicBezTo>
                    <a:pt x="343651" y="36955"/>
                    <a:pt x="338559" y="50393"/>
                    <a:pt x="338559" y="65108"/>
                  </a:cubicBezTo>
                  <a:lnTo>
                    <a:pt x="338559" y="625033"/>
                  </a:lnTo>
                  <a:cubicBezTo>
                    <a:pt x="338559" y="639396"/>
                    <a:pt x="326879" y="651076"/>
                    <a:pt x="312516" y="651076"/>
                  </a:cubicBezTo>
                  <a:cubicBezTo>
                    <a:pt x="298154" y="651076"/>
                    <a:pt x="286473" y="639396"/>
                    <a:pt x="286473" y="625033"/>
                  </a:cubicBezTo>
                  <a:lnTo>
                    <a:pt x="286473" y="585968"/>
                  </a:lnTo>
                  <a:cubicBezTo>
                    <a:pt x="286473" y="578780"/>
                    <a:pt x="280653" y="572947"/>
                    <a:pt x="273452" y="572947"/>
                  </a:cubicBezTo>
                  <a:lnTo>
                    <a:pt x="52086" y="572947"/>
                  </a:lnTo>
                  <a:close/>
                  <a:moveTo>
                    <a:pt x="26043" y="598990"/>
                  </a:moveTo>
                  <a:lnTo>
                    <a:pt x="260430" y="598990"/>
                  </a:lnTo>
                  <a:lnTo>
                    <a:pt x="260430" y="625033"/>
                  </a:lnTo>
                  <a:cubicBezTo>
                    <a:pt x="260430" y="634512"/>
                    <a:pt x="262970" y="643406"/>
                    <a:pt x="267423" y="651076"/>
                  </a:cubicBezTo>
                  <a:lnTo>
                    <a:pt x="65108" y="651076"/>
                  </a:lnTo>
                  <a:cubicBezTo>
                    <a:pt x="43570" y="651076"/>
                    <a:pt x="26043" y="633549"/>
                    <a:pt x="26043" y="612011"/>
                  </a:cubicBezTo>
                  <a:close/>
                </a:path>
              </a:pathLst>
            </a:custGeom>
            <a:grpFill/>
            <a:ln w="12948"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B9329267-87CE-488B-A856-5757BE2A69C7}"/>
                </a:ext>
              </a:extLst>
            </p:cNvPr>
            <p:cNvSpPr/>
            <p:nvPr/>
          </p:nvSpPr>
          <p:spPr>
            <a:xfrm>
              <a:off x="1002656" y="963109"/>
              <a:ext cx="65107" cy="26043"/>
            </a:xfrm>
            <a:custGeom>
              <a:avLst/>
              <a:gdLst>
                <a:gd name="connsiteX0" fmla="*/ 0 w 65107"/>
                <a:gd name="connsiteY0" fmla="*/ 0 h 26043"/>
                <a:gd name="connsiteX1" fmla="*/ 65108 w 65107"/>
                <a:gd name="connsiteY1" fmla="*/ 0 h 26043"/>
                <a:gd name="connsiteX2" fmla="*/ 65108 w 65107"/>
                <a:gd name="connsiteY2" fmla="*/ 26043 h 26043"/>
                <a:gd name="connsiteX3" fmla="*/ 0 w 6510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65107" h="26043">
                  <a:moveTo>
                    <a:pt x="0" y="0"/>
                  </a:moveTo>
                  <a:lnTo>
                    <a:pt x="65108" y="0"/>
                  </a:lnTo>
                  <a:lnTo>
                    <a:pt x="65108" y="26043"/>
                  </a:lnTo>
                  <a:lnTo>
                    <a:pt x="0" y="26043"/>
                  </a:lnTo>
                  <a:close/>
                </a:path>
              </a:pathLst>
            </a:custGeom>
            <a:grpFill/>
            <a:ln w="12948"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5068E2E5-00DC-48AB-8FB6-CBD25560FDF1}"/>
                </a:ext>
              </a:extLst>
            </p:cNvPr>
            <p:cNvSpPr/>
            <p:nvPr/>
          </p:nvSpPr>
          <p:spPr>
            <a:xfrm>
              <a:off x="833377" y="963109"/>
              <a:ext cx="143236" cy="26043"/>
            </a:xfrm>
            <a:custGeom>
              <a:avLst/>
              <a:gdLst>
                <a:gd name="connsiteX0" fmla="*/ 0 w 143236"/>
                <a:gd name="connsiteY0" fmla="*/ 0 h 26043"/>
                <a:gd name="connsiteX1" fmla="*/ 143237 w 143236"/>
                <a:gd name="connsiteY1" fmla="*/ 0 h 26043"/>
                <a:gd name="connsiteX2" fmla="*/ 143237 w 143236"/>
                <a:gd name="connsiteY2" fmla="*/ 26043 h 26043"/>
                <a:gd name="connsiteX3" fmla="*/ 0 w 143236"/>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43236" h="26043">
                  <a:moveTo>
                    <a:pt x="0" y="0"/>
                  </a:moveTo>
                  <a:lnTo>
                    <a:pt x="143237" y="0"/>
                  </a:lnTo>
                  <a:lnTo>
                    <a:pt x="143237" y="26043"/>
                  </a:lnTo>
                  <a:lnTo>
                    <a:pt x="0" y="26043"/>
                  </a:lnTo>
                  <a:close/>
                </a:path>
              </a:pathLst>
            </a:custGeom>
            <a:grpFill/>
            <a:ln w="12948"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E670B11F-C6E1-4538-B4A6-15C87EDC258D}"/>
                </a:ext>
              </a:extLst>
            </p:cNvPr>
            <p:cNvSpPr/>
            <p:nvPr/>
          </p:nvSpPr>
          <p:spPr>
            <a:xfrm>
              <a:off x="833377" y="715701"/>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C6F13096-B8C0-476E-AC6E-CA2430DB2006}"/>
                </a:ext>
              </a:extLst>
            </p:cNvPr>
            <p:cNvSpPr/>
            <p:nvPr/>
          </p:nvSpPr>
          <p:spPr>
            <a:xfrm>
              <a:off x="833377" y="1015196"/>
              <a:ext cx="234387" cy="26043"/>
            </a:xfrm>
            <a:custGeom>
              <a:avLst/>
              <a:gdLst>
                <a:gd name="connsiteX0" fmla="*/ 0 w 234387"/>
                <a:gd name="connsiteY0" fmla="*/ 0 h 26043"/>
                <a:gd name="connsiteX1" fmla="*/ 234387 w 234387"/>
                <a:gd name="connsiteY1" fmla="*/ 0 h 26043"/>
                <a:gd name="connsiteX2" fmla="*/ 234387 w 234387"/>
                <a:gd name="connsiteY2" fmla="*/ 26043 h 26043"/>
                <a:gd name="connsiteX3" fmla="*/ 0 w 23438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34387" h="26043">
                  <a:moveTo>
                    <a:pt x="0" y="0"/>
                  </a:moveTo>
                  <a:lnTo>
                    <a:pt x="234387" y="0"/>
                  </a:lnTo>
                  <a:lnTo>
                    <a:pt x="234387" y="26043"/>
                  </a:lnTo>
                  <a:lnTo>
                    <a:pt x="0" y="26043"/>
                  </a:lnTo>
                  <a:close/>
                </a:path>
              </a:pathLst>
            </a:custGeom>
            <a:grpFill/>
            <a:ln w="12948"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61C3864A-4E2E-4B2F-9D36-E5B4AD386F62}"/>
                </a:ext>
              </a:extLst>
            </p:cNvPr>
            <p:cNvSpPr/>
            <p:nvPr/>
          </p:nvSpPr>
          <p:spPr>
            <a:xfrm>
              <a:off x="833377" y="1067282"/>
              <a:ext cx="234387" cy="26043"/>
            </a:xfrm>
            <a:custGeom>
              <a:avLst/>
              <a:gdLst>
                <a:gd name="connsiteX0" fmla="*/ 0 w 234387"/>
                <a:gd name="connsiteY0" fmla="*/ 0 h 26043"/>
                <a:gd name="connsiteX1" fmla="*/ 234387 w 234387"/>
                <a:gd name="connsiteY1" fmla="*/ 0 h 26043"/>
                <a:gd name="connsiteX2" fmla="*/ 234387 w 234387"/>
                <a:gd name="connsiteY2" fmla="*/ 26043 h 26043"/>
                <a:gd name="connsiteX3" fmla="*/ 0 w 23438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34387" h="26043">
                  <a:moveTo>
                    <a:pt x="0" y="0"/>
                  </a:moveTo>
                  <a:lnTo>
                    <a:pt x="234387" y="0"/>
                  </a:lnTo>
                  <a:lnTo>
                    <a:pt x="234387" y="26043"/>
                  </a:lnTo>
                  <a:lnTo>
                    <a:pt x="0" y="26043"/>
                  </a:lnTo>
                  <a:close/>
                </a:path>
              </a:pathLst>
            </a:custGeom>
            <a:grpFill/>
            <a:ln w="12948"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D2B034D6-2333-4B0E-93EC-CD0B9C805057}"/>
                </a:ext>
              </a:extLst>
            </p:cNvPr>
            <p:cNvSpPr/>
            <p:nvPr/>
          </p:nvSpPr>
          <p:spPr>
            <a:xfrm>
              <a:off x="833377" y="1119368"/>
              <a:ext cx="234387" cy="26043"/>
            </a:xfrm>
            <a:custGeom>
              <a:avLst/>
              <a:gdLst>
                <a:gd name="connsiteX0" fmla="*/ 0 w 234387"/>
                <a:gd name="connsiteY0" fmla="*/ 0 h 26043"/>
                <a:gd name="connsiteX1" fmla="*/ 234387 w 234387"/>
                <a:gd name="connsiteY1" fmla="*/ 0 h 26043"/>
                <a:gd name="connsiteX2" fmla="*/ 234387 w 234387"/>
                <a:gd name="connsiteY2" fmla="*/ 26043 h 26043"/>
                <a:gd name="connsiteX3" fmla="*/ 0 w 23438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34387" h="26043">
                  <a:moveTo>
                    <a:pt x="0" y="0"/>
                  </a:moveTo>
                  <a:lnTo>
                    <a:pt x="234387" y="0"/>
                  </a:lnTo>
                  <a:lnTo>
                    <a:pt x="234387" y="26043"/>
                  </a:lnTo>
                  <a:lnTo>
                    <a:pt x="0" y="26043"/>
                  </a:lnTo>
                  <a:close/>
                </a:path>
              </a:pathLst>
            </a:custGeom>
            <a:grpFill/>
            <a:ln w="12948"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655B7BAA-F997-4E88-95EA-DC4EA05A54CA}"/>
                </a:ext>
              </a:extLst>
            </p:cNvPr>
            <p:cNvSpPr/>
            <p:nvPr/>
          </p:nvSpPr>
          <p:spPr>
            <a:xfrm>
              <a:off x="1002656" y="767787"/>
              <a:ext cx="65107" cy="26043"/>
            </a:xfrm>
            <a:custGeom>
              <a:avLst/>
              <a:gdLst>
                <a:gd name="connsiteX0" fmla="*/ 0 w 65107"/>
                <a:gd name="connsiteY0" fmla="*/ 0 h 26043"/>
                <a:gd name="connsiteX1" fmla="*/ 65108 w 65107"/>
                <a:gd name="connsiteY1" fmla="*/ 0 h 26043"/>
                <a:gd name="connsiteX2" fmla="*/ 65108 w 65107"/>
                <a:gd name="connsiteY2" fmla="*/ 26043 h 26043"/>
                <a:gd name="connsiteX3" fmla="*/ 0 w 6510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65107" h="26043">
                  <a:moveTo>
                    <a:pt x="0" y="0"/>
                  </a:moveTo>
                  <a:lnTo>
                    <a:pt x="65108" y="0"/>
                  </a:lnTo>
                  <a:lnTo>
                    <a:pt x="65108" y="26043"/>
                  </a:lnTo>
                  <a:lnTo>
                    <a:pt x="0" y="26043"/>
                  </a:lnTo>
                  <a:close/>
                </a:path>
              </a:pathLst>
            </a:custGeom>
            <a:grpFill/>
            <a:ln w="12948"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08659B82-33B1-4057-B4C1-D9114E59525B}"/>
                </a:ext>
              </a:extLst>
            </p:cNvPr>
            <p:cNvSpPr/>
            <p:nvPr/>
          </p:nvSpPr>
          <p:spPr>
            <a:xfrm>
              <a:off x="833377" y="767787"/>
              <a:ext cx="143236" cy="26043"/>
            </a:xfrm>
            <a:custGeom>
              <a:avLst/>
              <a:gdLst>
                <a:gd name="connsiteX0" fmla="*/ 0 w 143236"/>
                <a:gd name="connsiteY0" fmla="*/ 0 h 26043"/>
                <a:gd name="connsiteX1" fmla="*/ 143237 w 143236"/>
                <a:gd name="connsiteY1" fmla="*/ 0 h 26043"/>
                <a:gd name="connsiteX2" fmla="*/ 143237 w 143236"/>
                <a:gd name="connsiteY2" fmla="*/ 26043 h 26043"/>
                <a:gd name="connsiteX3" fmla="*/ 0 w 143236"/>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43236" h="26043">
                  <a:moveTo>
                    <a:pt x="0" y="0"/>
                  </a:moveTo>
                  <a:lnTo>
                    <a:pt x="143237" y="0"/>
                  </a:lnTo>
                  <a:lnTo>
                    <a:pt x="143237" y="26043"/>
                  </a:lnTo>
                  <a:lnTo>
                    <a:pt x="0" y="26043"/>
                  </a:lnTo>
                  <a:close/>
                </a:path>
              </a:pathLst>
            </a:custGeom>
            <a:grpFill/>
            <a:ln w="12948"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E8BB43C3-5D6E-4FEB-B601-3E01D440B447}"/>
                </a:ext>
              </a:extLst>
            </p:cNvPr>
            <p:cNvSpPr/>
            <p:nvPr/>
          </p:nvSpPr>
          <p:spPr>
            <a:xfrm>
              <a:off x="1002656" y="819873"/>
              <a:ext cx="65107" cy="26043"/>
            </a:xfrm>
            <a:custGeom>
              <a:avLst/>
              <a:gdLst>
                <a:gd name="connsiteX0" fmla="*/ 0 w 65107"/>
                <a:gd name="connsiteY0" fmla="*/ 0 h 26043"/>
                <a:gd name="connsiteX1" fmla="*/ 65108 w 65107"/>
                <a:gd name="connsiteY1" fmla="*/ 0 h 26043"/>
                <a:gd name="connsiteX2" fmla="*/ 65108 w 65107"/>
                <a:gd name="connsiteY2" fmla="*/ 26043 h 26043"/>
                <a:gd name="connsiteX3" fmla="*/ 0 w 65107"/>
                <a:gd name="connsiteY3" fmla="*/ 26043 h 26043"/>
              </a:gdLst>
              <a:ahLst/>
              <a:cxnLst>
                <a:cxn ang="0">
                  <a:pos x="connsiteX0" y="connsiteY0"/>
                </a:cxn>
                <a:cxn ang="0">
                  <a:pos x="connsiteX1" y="connsiteY1"/>
                </a:cxn>
                <a:cxn ang="0">
                  <a:pos x="connsiteX2" y="connsiteY2"/>
                </a:cxn>
                <a:cxn ang="0">
                  <a:pos x="connsiteX3" y="connsiteY3"/>
                </a:cxn>
              </a:cxnLst>
              <a:rect l="l" t="t" r="r" b="b"/>
              <a:pathLst>
                <a:path w="65107" h="26043">
                  <a:moveTo>
                    <a:pt x="0" y="0"/>
                  </a:moveTo>
                  <a:lnTo>
                    <a:pt x="65108" y="0"/>
                  </a:lnTo>
                  <a:lnTo>
                    <a:pt x="65108" y="26043"/>
                  </a:lnTo>
                  <a:lnTo>
                    <a:pt x="0" y="26043"/>
                  </a:lnTo>
                  <a:close/>
                </a:path>
              </a:pathLst>
            </a:custGeom>
            <a:grpFill/>
            <a:ln w="12948"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A7FC8918-5253-4BD9-8A5C-5B417E6FE8AC}"/>
                </a:ext>
              </a:extLst>
            </p:cNvPr>
            <p:cNvSpPr/>
            <p:nvPr/>
          </p:nvSpPr>
          <p:spPr>
            <a:xfrm>
              <a:off x="833377" y="819873"/>
              <a:ext cx="143236" cy="26043"/>
            </a:xfrm>
            <a:custGeom>
              <a:avLst/>
              <a:gdLst>
                <a:gd name="connsiteX0" fmla="*/ 0 w 143236"/>
                <a:gd name="connsiteY0" fmla="*/ 0 h 26043"/>
                <a:gd name="connsiteX1" fmla="*/ 143237 w 143236"/>
                <a:gd name="connsiteY1" fmla="*/ 0 h 26043"/>
                <a:gd name="connsiteX2" fmla="*/ 143237 w 143236"/>
                <a:gd name="connsiteY2" fmla="*/ 26043 h 26043"/>
                <a:gd name="connsiteX3" fmla="*/ 0 w 143236"/>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43236" h="26043">
                  <a:moveTo>
                    <a:pt x="0" y="0"/>
                  </a:moveTo>
                  <a:lnTo>
                    <a:pt x="143237" y="0"/>
                  </a:lnTo>
                  <a:lnTo>
                    <a:pt x="143237" y="26043"/>
                  </a:lnTo>
                  <a:lnTo>
                    <a:pt x="0" y="26043"/>
                  </a:lnTo>
                  <a:close/>
                </a:path>
              </a:pathLst>
            </a:custGeom>
            <a:grpFill/>
            <a:ln w="12948"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F24AB041-DA31-4199-B9FF-1192ACAFF11B}"/>
                </a:ext>
              </a:extLst>
            </p:cNvPr>
            <p:cNvSpPr/>
            <p:nvPr/>
          </p:nvSpPr>
          <p:spPr>
            <a:xfrm>
              <a:off x="833377" y="911023"/>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CC136E80-BCEF-4FB3-9BCF-990DA19704F5}"/>
                </a:ext>
              </a:extLst>
            </p:cNvPr>
            <p:cNvSpPr/>
            <p:nvPr/>
          </p:nvSpPr>
          <p:spPr>
            <a:xfrm>
              <a:off x="1201794" y="1005989"/>
              <a:ext cx="148627" cy="113378"/>
            </a:xfrm>
            <a:custGeom>
              <a:avLst/>
              <a:gdLst>
                <a:gd name="connsiteX0" fmla="*/ 48271 w 148627"/>
                <a:gd name="connsiteY0" fmla="*/ 81944 h 113378"/>
                <a:gd name="connsiteX1" fmla="*/ 18412 w 148627"/>
                <a:gd name="connsiteY1" fmla="*/ 52086 h 113378"/>
                <a:gd name="connsiteX2" fmla="*/ 0 w 148627"/>
                <a:gd name="connsiteY2" fmla="*/ 70499 h 113378"/>
                <a:gd name="connsiteX3" fmla="*/ 39065 w 148627"/>
                <a:gd name="connsiteY3" fmla="*/ 109563 h 113378"/>
                <a:gd name="connsiteX4" fmla="*/ 48271 w 148627"/>
                <a:gd name="connsiteY4" fmla="*/ 113378 h 113378"/>
                <a:gd name="connsiteX5" fmla="*/ 57477 w 148627"/>
                <a:gd name="connsiteY5" fmla="*/ 109563 h 113378"/>
                <a:gd name="connsiteX6" fmla="*/ 148628 w 148627"/>
                <a:gd name="connsiteY6" fmla="*/ 18412 h 113378"/>
                <a:gd name="connsiteX7" fmla="*/ 130215 w 148627"/>
                <a:gd name="connsiteY7" fmla="*/ 0 h 11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627" h="113378">
                  <a:moveTo>
                    <a:pt x="48271" y="81944"/>
                  </a:moveTo>
                  <a:lnTo>
                    <a:pt x="18412" y="52086"/>
                  </a:lnTo>
                  <a:lnTo>
                    <a:pt x="0" y="70499"/>
                  </a:lnTo>
                  <a:lnTo>
                    <a:pt x="39065" y="109563"/>
                  </a:lnTo>
                  <a:cubicBezTo>
                    <a:pt x="41604" y="112102"/>
                    <a:pt x="44937" y="113378"/>
                    <a:pt x="48271" y="113378"/>
                  </a:cubicBezTo>
                  <a:cubicBezTo>
                    <a:pt x="51604" y="113378"/>
                    <a:pt x="54938" y="112102"/>
                    <a:pt x="57477" y="109563"/>
                  </a:cubicBezTo>
                  <a:lnTo>
                    <a:pt x="148628" y="18412"/>
                  </a:lnTo>
                  <a:lnTo>
                    <a:pt x="130215" y="0"/>
                  </a:lnTo>
                  <a:close/>
                </a:path>
              </a:pathLst>
            </a:custGeom>
            <a:grpFill/>
            <a:ln w="12948" cap="flat">
              <a:noFill/>
              <a:prstDash val="solid"/>
              <a:miter/>
            </a:ln>
          </p:spPr>
          <p:txBody>
            <a:bodyPr rtlCol="0" anchor="ctr"/>
            <a:lstStyle/>
            <a:p>
              <a:endParaRPr lang="zh-CN" altLang="en-US"/>
            </a:p>
          </p:txBody>
        </p:sp>
      </p:grpSp>
      <p:grpSp>
        <p:nvGrpSpPr>
          <p:cNvPr id="53" name="图形 22">
            <a:extLst>
              <a:ext uri="{FF2B5EF4-FFF2-40B4-BE49-F238E27FC236}">
                <a16:creationId xmlns="" xmlns:a16="http://schemas.microsoft.com/office/drawing/2014/main" id="{4B2E2BAD-1805-49A3-8845-0A97F036528B}"/>
              </a:ext>
            </a:extLst>
          </p:cNvPr>
          <p:cNvGrpSpPr/>
          <p:nvPr/>
        </p:nvGrpSpPr>
        <p:grpSpPr>
          <a:xfrm>
            <a:off x="5889176" y="3286455"/>
            <a:ext cx="523410" cy="523408"/>
            <a:chOff x="1983116" y="1559433"/>
            <a:chExt cx="833377" cy="833377"/>
          </a:xfrm>
          <a:solidFill>
            <a:schemeClr val="bg1"/>
          </a:solidFill>
        </p:grpSpPr>
        <p:sp>
          <p:nvSpPr>
            <p:cNvPr id="54" name="任意多边形: 形状 53">
              <a:extLst>
                <a:ext uri="{FF2B5EF4-FFF2-40B4-BE49-F238E27FC236}">
                  <a16:creationId xmlns="" xmlns:a16="http://schemas.microsoft.com/office/drawing/2014/main" id="{B9EC0767-FB40-4016-91A5-5720CCA6C064}"/>
                </a:ext>
              </a:extLst>
            </p:cNvPr>
            <p:cNvSpPr/>
            <p:nvPr/>
          </p:nvSpPr>
          <p:spPr>
            <a:xfrm>
              <a:off x="2414023" y="2223256"/>
              <a:ext cx="37098" cy="52359"/>
            </a:xfrm>
            <a:custGeom>
              <a:avLst/>
              <a:gdLst>
                <a:gd name="connsiteX0" fmla="*/ 37098 w 37098"/>
                <a:gd name="connsiteY0" fmla="*/ 2513 h 52359"/>
                <a:gd name="connsiteX1" fmla="*/ 11185 w 37098"/>
                <a:gd name="connsiteY1" fmla="*/ 0 h 52359"/>
                <a:gd name="connsiteX2" fmla="*/ 0 w 37098"/>
                <a:gd name="connsiteY2" fmla="*/ 41500 h 52359"/>
                <a:gd name="connsiteX3" fmla="*/ 23660 w 37098"/>
                <a:gd name="connsiteY3" fmla="*/ 52360 h 52359"/>
                <a:gd name="connsiteX4" fmla="*/ 37098 w 37098"/>
                <a:gd name="connsiteY4" fmla="*/ 2513 h 52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98" h="52359">
                  <a:moveTo>
                    <a:pt x="37098" y="2513"/>
                  </a:moveTo>
                  <a:lnTo>
                    <a:pt x="11185" y="0"/>
                  </a:lnTo>
                  <a:cubicBezTo>
                    <a:pt x="9779" y="14415"/>
                    <a:pt x="6016" y="28374"/>
                    <a:pt x="0" y="41500"/>
                  </a:cubicBezTo>
                  <a:lnTo>
                    <a:pt x="23660" y="52360"/>
                  </a:lnTo>
                  <a:cubicBezTo>
                    <a:pt x="30900" y="36603"/>
                    <a:pt x="35419" y="19819"/>
                    <a:pt x="37098" y="2513"/>
                  </a:cubicBezTo>
                  <a:close/>
                </a:path>
              </a:pathLst>
            </a:custGeom>
            <a:grpFill/>
            <a:ln w="12948"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C98F40A7-E003-45E2-A78B-28A19756D1C6}"/>
                </a:ext>
              </a:extLst>
            </p:cNvPr>
            <p:cNvSpPr/>
            <p:nvPr/>
          </p:nvSpPr>
          <p:spPr>
            <a:xfrm>
              <a:off x="2178438" y="2093315"/>
              <a:ext cx="234387" cy="234387"/>
            </a:xfrm>
            <a:custGeom>
              <a:avLst/>
              <a:gdLst>
                <a:gd name="connsiteX0" fmla="*/ 117194 w 234387"/>
                <a:gd name="connsiteY0" fmla="*/ 0 h 234387"/>
                <a:gd name="connsiteX1" fmla="*/ 0 w 234387"/>
                <a:gd name="connsiteY1" fmla="*/ 117194 h 234387"/>
                <a:gd name="connsiteX2" fmla="*/ 117194 w 234387"/>
                <a:gd name="connsiteY2" fmla="*/ 234387 h 234387"/>
                <a:gd name="connsiteX3" fmla="*/ 234387 w 234387"/>
                <a:gd name="connsiteY3" fmla="*/ 117194 h 234387"/>
                <a:gd name="connsiteX4" fmla="*/ 117194 w 234387"/>
                <a:gd name="connsiteY4" fmla="*/ 0 h 234387"/>
                <a:gd name="connsiteX5" fmla="*/ 117194 w 234387"/>
                <a:gd name="connsiteY5" fmla="*/ 208344 h 234387"/>
                <a:gd name="connsiteX6" fmla="*/ 26043 w 234387"/>
                <a:gd name="connsiteY6" fmla="*/ 117194 h 234387"/>
                <a:gd name="connsiteX7" fmla="*/ 117194 w 234387"/>
                <a:gd name="connsiteY7" fmla="*/ 26043 h 234387"/>
                <a:gd name="connsiteX8" fmla="*/ 208344 w 234387"/>
                <a:gd name="connsiteY8" fmla="*/ 117194 h 234387"/>
                <a:gd name="connsiteX9" fmla="*/ 117194 w 234387"/>
                <a:gd name="connsiteY9" fmla="*/ 208344 h 23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387" h="234387">
                  <a:moveTo>
                    <a:pt x="117194" y="0"/>
                  </a:moveTo>
                  <a:cubicBezTo>
                    <a:pt x="52581" y="0"/>
                    <a:pt x="0" y="52581"/>
                    <a:pt x="0" y="117194"/>
                  </a:cubicBezTo>
                  <a:cubicBezTo>
                    <a:pt x="0" y="181806"/>
                    <a:pt x="52581" y="234387"/>
                    <a:pt x="117194" y="234387"/>
                  </a:cubicBezTo>
                  <a:cubicBezTo>
                    <a:pt x="181806" y="234387"/>
                    <a:pt x="234387" y="181806"/>
                    <a:pt x="234387" y="117194"/>
                  </a:cubicBezTo>
                  <a:cubicBezTo>
                    <a:pt x="234387" y="52581"/>
                    <a:pt x="181806" y="0"/>
                    <a:pt x="117194" y="0"/>
                  </a:cubicBezTo>
                  <a:close/>
                  <a:moveTo>
                    <a:pt x="117194" y="208344"/>
                  </a:moveTo>
                  <a:cubicBezTo>
                    <a:pt x="66931" y="208344"/>
                    <a:pt x="26043" y="167457"/>
                    <a:pt x="26043" y="117194"/>
                  </a:cubicBezTo>
                  <a:cubicBezTo>
                    <a:pt x="26043" y="66931"/>
                    <a:pt x="66931" y="26043"/>
                    <a:pt x="117194" y="26043"/>
                  </a:cubicBezTo>
                  <a:cubicBezTo>
                    <a:pt x="167457" y="26043"/>
                    <a:pt x="208344" y="66931"/>
                    <a:pt x="208344" y="117194"/>
                  </a:cubicBezTo>
                  <a:cubicBezTo>
                    <a:pt x="208344" y="167457"/>
                    <a:pt x="167457" y="208344"/>
                    <a:pt x="117194" y="208344"/>
                  </a:cubicBezTo>
                  <a:close/>
                </a:path>
              </a:pathLst>
            </a:custGeom>
            <a:grpFill/>
            <a:ln w="12948"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A2C66350-249E-4D42-94D7-A2252137DC79}"/>
                </a:ext>
              </a:extLst>
            </p:cNvPr>
            <p:cNvSpPr/>
            <p:nvPr/>
          </p:nvSpPr>
          <p:spPr>
            <a:xfrm>
              <a:off x="2256567" y="2145401"/>
              <a:ext cx="78129" cy="130215"/>
            </a:xfrm>
            <a:custGeom>
              <a:avLst/>
              <a:gdLst>
                <a:gd name="connsiteX0" fmla="*/ 65108 w 78129"/>
                <a:gd name="connsiteY0" fmla="*/ 13022 h 130215"/>
                <a:gd name="connsiteX1" fmla="*/ 52086 w 78129"/>
                <a:gd name="connsiteY1" fmla="*/ 13022 h 130215"/>
                <a:gd name="connsiteX2" fmla="*/ 52086 w 78129"/>
                <a:gd name="connsiteY2" fmla="*/ 0 h 130215"/>
                <a:gd name="connsiteX3" fmla="*/ 26043 w 78129"/>
                <a:gd name="connsiteY3" fmla="*/ 0 h 130215"/>
                <a:gd name="connsiteX4" fmla="*/ 26043 w 78129"/>
                <a:gd name="connsiteY4" fmla="*/ 13022 h 130215"/>
                <a:gd name="connsiteX5" fmla="*/ 13022 w 78129"/>
                <a:gd name="connsiteY5" fmla="*/ 13022 h 130215"/>
                <a:gd name="connsiteX6" fmla="*/ 0 w 78129"/>
                <a:gd name="connsiteY6" fmla="*/ 26043 h 130215"/>
                <a:gd name="connsiteX7" fmla="*/ 0 w 78129"/>
                <a:gd name="connsiteY7" fmla="*/ 65108 h 130215"/>
                <a:gd name="connsiteX8" fmla="*/ 13022 w 78129"/>
                <a:gd name="connsiteY8" fmla="*/ 78129 h 130215"/>
                <a:gd name="connsiteX9" fmla="*/ 52086 w 78129"/>
                <a:gd name="connsiteY9" fmla="*/ 78129 h 130215"/>
                <a:gd name="connsiteX10" fmla="*/ 52086 w 78129"/>
                <a:gd name="connsiteY10" fmla="*/ 91151 h 130215"/>
                <a:gd name="connsiteX11" fmla="*/ 0 w 78129"/>
                <a:gd name="connsiteY11" fmla="*/ 91151 h 130215"/>
                <a:gd name="connsiteX12" fmla="*/ 0 w 78129"/>
                <a:gd name="connsiteY12" fmla="*/ 104172 h 130215"/>
                <a:gd name="connsiteX13" fmla="*/ 13022 w 78129"/>
                <a:gd name="connsiteY13" fmla="*/ 117194 h 130215"/>
                <a:gd name="connsiteX14" fmla="*/ 26043 w 78129"/>
                <a:gd name="connsiteY14" fmla="*/ 117194 h 130215"/>
                <a:gd name="connsiteX15" fmla="*/ 26043 w 78129"/>
                <a:gd name="connsiteY15" fmla="*/ 130215 h 130215"/>
                <a:gd name="connsiteX16" fmla="*/ 52086 w 78129"/>
                <a:gd name="connsiteY16" fmla="*/ 130215 h 130215"/>
                <a:gd name="connsiteX17" fmla="*/ 52086 w 78129"/>
                <a:gd name="connsiteY17" fmla="*/ 117194 h 130215"/>
                <a:gd name="connsiteX18" fmla="*/ 65108 w 78129"/>
                <a:gd name="connsiteY18" fmla="*/ 117194 h 130215"/>
                <a:gd name="connsiteX19" fmla="*/ 78129 w 78129"/>
                <a:gd name="connsiteY19" fmla="*/ 104172 h 130215"/>
                <a:gd name="connsiteX20" fmla="*/ 78129 w 78129"/>
                <a:gd name="connsiteY20" fmla="*/ 65108 h 130215"/>
                <a:gd name="connsiteX21" fmla="*/ 65108 w 78129"/>
                <a:gd name="connsiteY21" fmla="*/ 52086 h 130215"/>
                <a:gd name="connsiteX22" fmla="*/ 26043 w 78129"/>
                <a:gd name="connsiteY22" fmla="*/ 52086 h 130215"/>
                <a:gd name="connsiteX23" fmla="*/ 26043 w 78129"/>
                <a:gd name="connsiteY23" fmla="*/ 39065 h 130215"/>
                <a:gd name="connsiteX24" fmla="*/ 78129 w 78129"/>
                <a:gd name="connsiteY24" fmla="*/ 39065 h 130215"/>
                <a:gd name="connsiteX25" fmla="*/ 78129 w 78129"/>
                <a:gd name="connsiteY25" fmla="*/ 26043 h 130215"/>
                <a:gd name="connsiteX26" fmla="*/ 65108 w 78129"/>
                <a:gd name="connsiteY26" fmla="*/ 13022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129" h="130215">
                  <a:moveTo>
                    <a:pt x="65108" y="13022"/>
                  </a:moveTo>
                  <a:lnTo>
                    <a:pt x="52086" y="13022"/>
                  </a:lnTo>
                  <a:lnTo>
                    <a:pt x="52086" y="0"/>
                  </a:lnTo>
                  <a:lnTo>
                    <a:pt x="26043" y="0"/>
                  </a:lnTo>
                  <a:lnTo>
                    <a:pt x="26043" y="13022"/>
                  </a:lnTo>
                  <a:lnTo>
                    <a:pt x="13022" y="13022"/>
                  </a:lnTo>
                  <a:cubicBezTo>
                    <a:pt x="5834" y="13022"/>
                    <a:pt x="0" y="18855"/>
                    <a:pt x="0" y="26043"/>
                  </a:cubicBezTo>
                  <a:lnTo>
                    <a:pt x="0" y="65108"/>
                  </a:lnTo>
                  <a:cubicBezTo>
                    <a:pt x="0" y="72295"/>
                    <a:pt x="5834" y="78129"/>
                    <a:pt x="13022" y="78129"/>
                  </a:cubicBezTo>
                  <a:lnTo>
                    <a:pt x="52086" y="78129"/>
                  </a:lnTo>
                  <a:lnTo>
                    <a:pt x="52086" y="91151"/>
                  </a:lnTo>
                  <a:lnTo>
                    <a:pt x="0" y="91151"/>
                  </a:lnTo>
                  <a:lnTo>
                    <a:pt x="0" y="104172"/>
                  </a:lnTo>
                  <a:cubicBezTo>
                    <a:pt x="0" y="111360"/>
                    <a:pt x="5834" y="117194"/>
                    <a:pt x="13022" y="117194"/>
                  </a:cubicBezTo>
                  <a:lnTo>
                    <a:pt x="26043" y="117194"/>
                  </a:lnTo>
                  <a:lnTo>
                    <a:pt x="26043" y="130215"/>
                  </a:lnTo>
                  <a:lnTo>
                    <a:pt x="52086" y="130215"/>
                  </a:lnTo>
                  <a:lnTo>
                    <a:pt x="52086" y="117194"/>
                  </a:lnTo>
                  <a:lnTo>
                    <a:pt x="65108" y="117194"/>
                  </a:lnTo>
                  <a:cubicBezTo>
                    <a:pt x="72295" y="117194"/>
                    <a:pt x="78129" y="111360"/>
                    <a:pt x="78129" y="104172"/>
                  </a:cubicBezTo>
                  <a:lnTo>
                    <a:pt x="78129" y="65108"/>
                  </a:lnTo>
                  <a:cubicBezTo>
                    <a:pt x="78129" y="57920"/>
                    <a:pt x="72295" y="52086"/>
                    <a:pt x="65108" y="52086"/>
                  </a:cubicBezTo>
                  <a:lnTo>
                    <a:pt x="26043" y="52086"/>
                  </a:lnTo>
                  <a:lnTo>
                    <a:pt x="26043" y="39065"/>
                  </a:lnTo>
                  <a:lnTo>
                    <a:pt x="78129" y="39065"/>
                  </a:lnTo>
                  <a:lnTo>
                    <a:pt x="78129" y="26043"/>
                  </a:lnTo>
                  <a:cubicBezTo>
                    <a:pt x="78129" y="18855"/>
                    <a:pt x="72295" y="13022"/>
                    <a:pt x="65108" y="13022"/>
                  </a:cubicBezTo>
                  <a:close/>
                </a:path>
              </a:pathLst>
            </a:custGeom>
            <a:grpFill/>
            <a:ln w="12948"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448B11D2-69DC-44A1-8B3B-1383B6073046}"/>
                </a:ext>
              </a:extLst>
            </p:cNvPr>
            <p:cNvSpPr/>
            <p:nvPr/>
          </p:nvSpPr>
          <p:spPr>
            <a:xfrm>
              <a:off x="2009159" y="1585476"/>
              <a:ext cx="781290" cy="781290"/>
            </a:xfrm>
            <a:custGeom>
              <a:avLst/>
              <a:gdLst>
                <a:gd name="connsiteX0" fmla="*/ 481796 w 781290"/>
                <a:gd name="connsiteY0" fmla="*/ 182301 h 781290"/>
                <a:gd name="connsiteX1" fmla="*/ 357883 w 781290"/>
                <a:gd name="connsiteY1" fmla="*/ 209256 h 781290"/>
                <a:gd name="connsiteX2" fmla="*/ 304886 w 781290"/>
                <a:gd name="connsiteY2" fmla="*/ 156258 h 781290"/>
                <a:gd name="connsiteX3" fmla="*/ 360787 w 781290"/>
                <a:gd name="connsiteY3" fmla="*/ 100357 h 781290"/>
                <a:gd name="connsiteX4" fmla="*/ 363613 w 781290"/>
                <a:gd name="connsiteY4" fmla="*/ 86163 h 781290"/>
                <a:gd name="connsiteX5" fmla="*/ 351581 w 781290"/>
                <a:gd name="connsiteY5" fmla="*/ 78129 h 781290"/>
                <a:gd name="connsiteX6" fmla="*/ 234387 w 781290"/>
                <a:gd name="connsiteY6" fmla="*/ 78129 h 781290"/>
                <a:gd name="connsiteX7" fmla="*/ 234387 w 781290"/>
                <a:gd name="connsiteY7" fmla="*/ 52086 h 781290"/>
                <a:gd name="connsiteX8" fmla="*/ 221366 w 781290"/>
                <a:gd name="connsiteY8" fmla="*/ 39065 h 781290"/>
                <a:gd name="connsiteX9" fmla="*/ 78129 w 781290"/>
                <a:gd name="connsiteY9" fmla="*/ 39065 h 781290"/>
                <a:gd name="connsiteX10" fmla="*/ 39065 w 781290"/>
                <a:gd name="connsiteY10" fmla="*/ 0 h 781290"/>
                <a:gd name="connsiteX11" fmla="*/ 0 w 781290"/>
                <a:gd name="connsiteY11" fmla="*/ 39065 h 781290"/>
                <a:gd name="connsiteX12" fmla="*/ 0 w 781290"/>
                <a:gd name="connsiteY12" fmla="*/ 481796 h 781290"/>
                <a:gd name="connsiteX13" fmla="*/ 0 w 781290"/>
                <a:gd name="connsiteY13" fmla="*/ 768269 h 781290"/>
                <a:gd name="connsiteX14" fmla="*/ 13022 w 781290"/>
                <a:gd name="connsiteY14" fmla="*/ 781291 h 781290"/>
                <a:gd name="connsiteX15" fmla="*/ 559925 w 781290"/>
                <a:gd name="connsiteY15" fmla="*/ 781291 h 781290"/>
                <a:gd name="connsiteX16" fmla="*/ 572947 w 781290"/>
                <a:gd name="connsiteY16" fmla="*/ 768269 h 781290"/>
                <a:gd name="connsiteX17" fmla="*/ 572947 w 781290"/>
                <a:gd name="connsiteY17" fmla="*/ 734830 h 781290"/>
                <a:gd name="connsiteX18" fmla="*/ 650841 w 781290"/>
                <a:gd name="connsiteY18" fmla="*/ 494818 h 781290"/>
                <a:gd name="connsiteX19" fmla="*/ 754844 w 781290"/>
                <a:gd name="connsiteY19" fmla="*/ 494818 h 781290"/>
                <a:gd name="connsiteX20" fmla="*/ 630945 w 781290"/>
                <a:gd name="connsiteY20" fmla="*/ 710949 h 781290"/>
                <a:gd name="connsiteX21" fmla="*/ 645177 w 781290"/>
                <a:gd name="connsiteY21" fmla="*/ 732760 h 781290"/>
                <a:gd name="connsiteX22" fmla="*/ 781291 w 781290"/>
                <a:gd name="connsiteY22" fmla="*/ 481796 h 781290"/>
                <a:gd name="connsiteX23" fmla="*/ 481796 w 781290"/>
                <a:gd name="connsiteY23" fmla="*/ 182301 h 781290"/>
                <a:gd name="connsiteX24" fmla="*/ 705883 w 781290"/>
                <a:gd name="connsiteY24" fmla="*/ 325538 h 781290"/>
                <a:gd name="connsiteX25" fmla="*/ 626960 w 781290"/>
                <a:gd name="connsiteY25" fmla="*/ 325538 h 781290"/>
                <a:gd name="connsiteX26" fmla="*/ 567439 w 781290"/>
                <a:gd name="connsiteY26" fmla="*/ 222277 h 781290"/>
                <a:gd name="connsiteX27" fmla="*/ 705883 w 781290"/>
                <a:gd name="connsiteY27" fmla="*/ 325538 h 781290"/>
                <a:gd name="connsiteX28" fmla="*/ 209008 w 781290"/>
                <a:gd name="connsiteY28" fmla="*/ 468775 h 781290"/>
                <a:gd name="connsiteX29" fmla="*/ 241393 w 781290"/>
                <a:gd name="connsiteY29" fmla="*/ 351581 h 781290"/>
                <a:gd name="connsiteX30" fmla="*/ 328793 w 781290"/>
                <a:gd name="connsiteY30" fmla="*/ 351581 h 781290"/>
                <a:gd name="connsiteX31" fmla="*/ 312712 w 781290"/>
                <a:gd name="connsiteY31" fmla="*/ 468775 h 781290"/>
                <a:gd name="connsiteX32" fmla="*/ 396167 w 781290"/>
                <a:gd name="connsiteY32" fmla="*/ 222277 h 781290"/>
                <a:gd name="connsiteX33" fmla="*/ 336645 w 781290"/>
                <a:gd name="connsiteY33" fmla="*/ 325538 h 781290"/>
                <a:gd name="connsiteX34" fmla="*/ 257722 w 781290"/>
                <a:gd name="connsiteY34" fmla="*/ 325538 h 781290"/>
                <a:gd name="connsiteX35" fmla="*/ 396167 w 781290"/>
                <a:gd name="connsiteY35" fmla="*/ 222277 h 781290"/>
                <a:gd name="connsiteX36" fmla="*/ 468775 w 781290"/>
                <a:gd name="connsiteY36" fmla="*/ 325538 h 781290"/>
                <a:gd name="connsiteX37" fmla="*/ 365227 w 781290"/>
                <a:gd name="connsiteY37" fmla="*/ 325538 h 781290"/>
                <a:gd name="connsiteX38" fmla="*/ 468775 w 781290"/>
                <a:gd name="connsiteY38" fmla="*/ 209646 h 781290"/>
                <a:gd name="connsiteX39" fmla="*/ 494818 w 781290"/>
                <a:gd name="connsiteY39" fmla="*/ 209646 h 781290"/>
                <a:gd name="connsiteX40" fmla="*/ 598365 w 781290"/>
                <a:gd name="connsiteY40" fmla="*/ 325538 h 781290"/>
                <a:gd name="connsiteX41" fmla="*/ 494818 w 781290"/>
                <a:gd name="connsiteY41" fmla="*/ 325538 h 781290"/>
                <a:gd name="connsiteX42" fmla="*/ 356503 w 781290"/>
                <a:gd name="connsiteY42" fmla="*/ 351581 h 781290"/>
                <a:gd name="connsiteX43" fmla="*/ 468775 w 781290"/>
                <a:gd name="connsiteY43" fmla="*/ 351581 h 781290"/>
                <a:gd name="connsiteX44" fmla="*/ 468775 w 781290"/>
                <a:gd name="connsiteY44" fmla="*/ 468775 h 781290"/>
                <a:gd name="connsiteX45" fmla="*/ 338911 w 781290"/>
                <a:gd name="connsiteY45" fmla="*/ 468775 h 781290"/>
                <a:gd name="connsiteX46" fmla="*/ 356503 w 781290"/>
                <a:gd name="connsiteY46" fmla="*/ 351581 h 781290"/>
                <a:gd name="connsiteX47" fmla="*/ 546904 w 781290"/>
                <a:gd name="connsiteY47" fmla="*/ 532033 h 781290"/>
                <a:gd name="connsiteX48" fmla="*/ 509688 w 781290"/>
                <a:gd name="connsiteY48" fmla="*/ 494818 h 781290"/>
                <a:gd name="connsiteX49" fmla="*/ 546904 w 781290"/>
                <a:gd name="connsiteY49" fmla="*/ 494818 h 781290"/>
                <a:gd name="connsiteX50" fmla="*/ 559925 w 781290"/>
                <a:gd name="connsiteY50" fmla="*/ 468775 h 781290"/>
                <a:gd name="connsiteX51" fmla="*/ 494818 w 781290"/>
                <a:gd name="connsiteY51" fmla="*/ 468775 h 781290"/>
                <a:gd name="connsiteX52" fmla="*/ 494818 w 781290"/>
                <a:gd name="connsiteY52" fmla="*/ 351581 h 781290"/>
                <a:gd name="connsiteX53" fmla="*/ 607089 w 781290"/>
                <a:gd name="connsiteY53" fmla="*/ 351581 h 781290"/>
                <a:gd name="connsiteX54" fmla="*/ 624668 w 781290"/>
                <a:gd name="connsiteY54" fmla="*/ 468775 h 781290"/>
                <a:gd name="connsiteX55" fmla="*/ 634812 w 781290"/>
                <a:gd name="connsiteY55" fmla="*/ 351581 h 781290"/>
                <a:gd name="connsiteX56" fmla="*/ 722212 w 781290"/>
                <a:gd name="connsiteY56" fmla="*/ 351581 h 781290"/>
                <a:gd name="connsiteX57" fmla="*/ 754597 w 781290"/>
                <a:gd name="connsiteY57" fmla="*/ 468775 h 781290"/>
                <a:gd name="connsiteX58" fmla="*/ 650907 w 781290"/>
                <a:gd name="connsiteY58" fmla="*/ 468775 h 781290"/>
                <a:gd name="connsiteX59" fmla="*/ 634812 w 781290"/>
                <a:gd name="connsiteY59" fmla="*/ 351581 h 781290"/>
                <a:gd name="connsiteX60" fmla="*/ 182627 w 781290"/>
                <a:gd name="connsiteY60" fmla="*/ 468775 h 781290"/>
                <a:gd name="connsiteX61" fmla="*/ 78129 w 781290"/>
                <a:gd name="connsiteY61" fmla="*/ 468775 h 781290"/>
                <a:gd name="connsiteX62" fmla="*/ 78129 w 781290"/>
                <a:gd name="connsiteY62" fmla="*/ 195323 h 781290"/>
                <a:gd name="connsiteX63" fmla="*/ 143237 w 781290"/>
                <a:gd name="connsiteY63" fmla="*/ 195323 h 781290"/>
                <a:gd name="connsiteX64" fmla="*/ 143237 w 781290"/>
                <a:gd name="connsiteY64" fmla="*/ 221366 h 781290"/>
                <a:gd name="connsiteX65" fmla="*/ 156258 w 781290"/>
                <a:gd name="connsiteY65" fmla="*/ 234387 h 781290"/>
                <a:gd name="connsiteX66" fmla="*/ 313246 w 781290"/>
                <a:gd name="connsiteY66" fmla="*/ 234387 h 781290"/>
                <a:gd name="connsiteX67" fmla="*/ 182627 w 781290"/>
                <a:gd name="connsiteY67" fmla="*/ 468775 h 781290"/>
                <a:gd name="connsiteX68" fmla="*/ 63259 w 781290"/>
                <a:gd name="connsiteY68" fmla="*/ 494818 h 781290"/>
                <a:gd name="connsiteX69" fmla="*/ 26043 w 781290"/>
                <a:gd name="connsiteY69" fmla="*/ 532033 h 781290"/>
                <a:gd name="connsiteX70" fmla="*/ 26043 w 781290"/>
                <a:gd name="connsiteY70" fmla="*/ 494818 h 781290"/>
                <a:gd name="connsiteX71" fmla="*/ 234387 w 781290"/>
                <a:gd name="connsiteY71" fmla="*/ 182301 h 781290"/>
                <a:gd name="connsiteX72" fmla="*/ 234387 w 781290"/>
                <a:gd name="connsiteY72" fmla="*/ 104172 h 781290"/>
                <a:gd name="connsiteX73" fmla="*/ 320147 w 781290"/>
                <a:gd name="connsiteY73" fmla="*/ 104172 h 781290"/>
                <a:gd name="connsiteX74" fmla="*/ 277267 w 781290"/>
                <a:gd name="connsiteY74" fmla="*/ 147052 h 781290"/>
                <a:gd name="connsiteX75" fmla="*/ 277267 w 781290"/>
                <a:gd name="connsiteY75" fmla="*/ 165464 h 781290"/>
                <a:gd name="connsiteX76" fmla="*/ 320147 w 781290"/>
                <a:gd name="connsiteY76" fmla="*/ 208344 h 781290"/>
                <a:gd name="connsiteX77" fmla="*/ 169280 w 781290"/>
                <a:gd name="connsiteY77" fmla="*/ 208344 h 781290"/>
                <a:gd name="connsiteX78" fmla="*/ 169280 w 781290"/>
                <a:gd name="connsiteY78" fmla="*/ 195323 h 781290"/>
                <a:gd name="connsiteX79" fmla="*/ 221366 w 781290"/>
                <a:gd name="connsiteY79" fmla="*/ 195323 h 781290"/>
                <a:gd name="connsiteX80" fmla="*/ 234387 w 781290"/>
                <a:gd name="connsiteY80" fmla="*/ 182301 h 781290"/>
                <a:gd name="connsiteX81" fmla="*/ 208344 w 781290"/>
                <a:gd name="connsiteY81" fmla="*/ 65108 h 781290"/>
                <a:gd name="connsiteX82" fmla="*/ 208344 w 781290"/>
                <a:gd name="connsiteY82" fmla="*/ 169280 h 781290"/>
                <a:gd name="connsiteX83" fmla="*/ 78129 w 781290"/>
                <a:gd name="connsiteY83" fmla="*/ 169280 h 781290"/>
                <a:gd name="connsiteX84" fmla="*/ 78129 w 781290"/>
                <a:gd name="connsiteY84" fmla="*/ 65108 h 781290"/>
                <a:gd name="connsiteX85" fmla="*/ 39065 w 781290"/>
                <a:gd name="connsiteY85" fmla="*/ 26043 h 781290"/>
                <a:gd name="connsiteX86" fmla="*/ 52086 w 781290"/>
                <a:gd name="connsiteY86" fmla="*/ 39065 h 781290"/>
                <a:gd name="connsiteX87" fmla="*/ 52086 w 781290"/>
                <a:gd name="connsiteY87" fmla="*/ 468775 h 781290"/>
                <a:gd name="connsiteX88" fmla="*/ 26043 w 781290"/>
                <a:gd name="connsiteY88" fmla="*/ 468775 h 781290"/>
                <a:gd name="connsiteX89" fmla="*/ 26043 w 781290"/>
                <a:gd name="connsiteY89" fmla="*/ 39065 h 781290"/>
                <a:gd name="connsiteX90" fmla="*/ 39065 w 781290"/>
                <a:gd name="connsiteY90" fmla="*/ 26043 h 781290"/>
                <a:gd name="connsiteX91" fmla="*/ 26043 w 781290"/>
                <a:gd name="connsiteY91" fmla="*/ 718032 h 781290"/>
                <a:gd name="connsiteX92" fmla="*/ 63259 w 781290"/>
                <a:gd name="connsiteY92" fmla="*/ 755248 h 781290"/>
                <a:gd name="connsiteX93" fmla="*/ 26043 w 781290"/>
                <a:gd name="connsiteY93" fmla="*/ 755248 h 781290"/>
                <a:gd name="connsiteX94" fmla="*/ 89979 w 781290"/>
                <a:gd name="connsiteY94" fmla="*/ 755248 h 781290"/>
                <a:gd name="connsiteX95" fmla="*/ 26043 w 781290"/>
                <a:gd name="connsiteY95" fmla="*/ 691312 h 781290"/>
                <a:gd name="connsiteX96" fmla="*/ 26043 w 781290"/>
                <a:gd name="connsiteY96" fmla="*/ 558753 h 781290"/>
                <a:gd name="connsiteX97" fmla="*/ 89979 w 781290"/>
                <a:gd name="connsiteY97" fmla="*/ 494818 h 781290"/>
                <a:gd name="connsiteX98" fmla="*/ 200297 w 781290"/>
                <a:gd name="connsiteY98" fmla="*/ 494818 h 781290"/>
                <a:gd name="connsiteX99" fmla="*/ 130215 w 781290"/>
                <a:gd name="connsiteY99" fmla="*/ 625033 h 781290"/>
                <a:gd name="connsiteX100" fmla="*/ 200284 w 781290"/>
                <a:gd name="connsiteY100" fmla="*/ 755248 h 781290"/>
                <a:gd name="connsiteX101" fmla="*/ 386908 w 781290"/>
                <a:gd name="connsiteY101" fmla="*/ 707889 h 781290"/>
                <a:gd name="connsiteX102" fmla="*/ 286473 w 781290"/>
                <a:gd name="connsiteY102" fmla="*/ 755248 h 781290"/>
                <a:gd name="connsiteX103" fmla="*/ 156258 w 781290"/>
                <a:gd name="connsiteY103" fmla="*/ 625033 h 781290"/>
                <a:gd name="connsiteX104" fmla="*/ 286473 w 781290"/>
                <a:gd name="connsiteY104" fmla="*/ 494818 h 781290"/>
                <a:gd name="connsiteX105" fmla="*/ 404839 w 781290"/>
                <a:gd name="connsiteY105" fmla="*/ 571033 h 781290"/>
                <a:gd name="connsiteX106" fmla="*/ 428525 w 781290"/>
                <a:gd name="connsiteY106" fmla="*/ 560199 h 781290"/>
                <a:gd name="connsiteX107" fmla="*/ 372480 w 781290"/>
                <a:gd name="connsiteY107" fmla="*/ 494818 h 781290"/>
                <a:gd name="connsiteX108" fmla="*/ 482968 w 781290"/>
                <a:gd name="connsiteY108" fmla="*/ 494818 h 781290"/>
                <a:gd name="connsiteX109" fmla="*/ 546904 w 781290"/>
                <a:gd name="connsiteY109" fmla="*/ 558753 h 781290"/>
                <a:gd name="connsiteX110" fmla="*/ 546904 w 781290"/>
                <a:gd name="connsiteY110" fmla="*/ 691312 h 781290"/>
                <a:gd name="connsiteX111" fmla="*/ 482968 w 781290"/>
                <a:gd name="connsiteY111" fmla="*/ 755248 h 781290"/>
                <a:gd name="connsiteX112" fmla="*/ 372520 w 781290"/>
                <a:gd name="connsiteY112" fmla="*/ 755248 h 781290"/>
                <a:gd name="connsiteX113" fmla="*/ 406974 w 781290"/>
                <a:gd name="connsiteY113" fmla="*/ 724478 h 781290"/>
                <a:gd name="connsiteX114" fmla="*/ 509688 w 781290"/>
                <a:gd name="connsiteY114" fmla="*/ 755248 h 781290"/>
                <a:gd name="connsiteX115" fmla="*/ 546904 w 781290"/>
                <a:gd name="connsiteY115" fmla="*/ 718032 h 781290"/>
                <a:gd name="connsiteX116" fmla="*/ 546904 w 781290"/>
                <a:gd name="connsiteY116" fmla="*/ 755248 h 781290"/>
                <a:gd name="connsiteX117" fmla="*/ 572947 w 781290"/>
                <a:gd name="connsiteY117" fmla="*/ 691521 h 781290"/>
                <a:gd name="connsiteX118" fmla="*/ 572947 w 781290"/>
                <a:gd name="connsiteY118" fmla="*/ 494818 h 781290"/>
                <a:gd name="connsiteX119" fmla="*/ 624798 w 781290"/>
                <a:gd name="connsiteY119" fmla="*/ 494818 h 781290"/>
                <a:gd name="connsiteX120" fmla="*/ 572947 w 781290"/>
                <a:gd name="connsiteY120" fmla="*/ 691521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81290" h="781290">
                  <a:moveTo>
                    <a:pt x="481796" y="182301"/>
                  </a:moveTo>
                  <a:cubicBezTo>
                    <a:pt x="437614" y="182301"/>
                    <a:pt x="395672" y="192002"/>
                    <a:pt x="357883" y="209256"/>
                  </a:cubicBezTo>
                  <a:lnTo>
                    <a:pt x="304886" y="156258"/>
                  </a:lnTo>
                  <a:lnTo>
                    <a:pt x="360787" y="100357"/>
                  </a:lnTo>
                  <a:cubicBezTo>
                    <a:pt x="364511" y="96633"/>
                    <a:pt x="365631" y="91033"/>
                    <a:pt x="363613" y="86163"/>
                  </a:cubicBezTo>
                  <a:cubicBezTo>
                    <a:pt x="361594" y="81306"/>
                    <a:pt x="356842" y="78129"/>
                    <a:pt x="351581" y="78129"/>
                  </a:cubicBezTo>
                  <a:lnTo>
                    <a:pt x="234387" y="78129"/>
                  </a:lnTo>
                  <a:lnTo>
                    <a:pt x="234387" y="52086"/>
                  </a:lnTo>
                  <a:cubicBezTo>
                    <a:pt x="234387" y="44898"/>
                    <a:pt x="228554" y="39065"/>
                    <a:pt x="221366" y="39065"/>
                  </a:cubicBezTo>
                  <a:lnTo>
                    <a:pt x="78129" y="39065"/>
                  </a:lnTo>
                  <a:cubicBezTo>
                    <a:pt x="78129" y="17527"/>
                    <a:pt x="60602" y="0"/>
                    <a:pt x="39065" y="0"/>
                  </a:cubicBezTo>
                  <a:cubicBezTo>
                    <a:pt x="17527" y="0"/>
                    <a:pt x="0" y="17527"/>
                    <a:pt x="0" y="39065"/>
                  </a:cubicBezTo>
                  <a:lnTo>
                    <a:pt x="0" y="481796"/>
                  </a:lnTo>
                  <a:lnTo>
                    <a:pt x="0" y="768269"/>
                  </a:lnTo>
                  <a:cubicBezTo>
                    <a:pt x="0" y="775457"/>
                    <a:pt x="5834" y="781291"/>
                    <a:pt x="13022" y="781291"/>
                  </a:cubicBezTo>
                  <a:lnTo>
                    <a:pt x="559925" y="781291"/>
                  </a:lnTo>
                  <a:cubicBezTo>
                    <a:pt x="567113" y="781291"/>
                    <a:pt x="572947" y="775457"/>
                    <a:pt x="572947" y="768269"/>
                  </a:cubicBezTo>
                  <a:lnTo>
                    <a:pt x="572947" y="734830"/>
                  </a:lnTo>
                  <a:cubicBezTo>
                    <a:pt x="619863" y="682249"/>
                    <a:pt x="648524" y="593781"/>
                    <a:pt x="650841" y="494818"/>
                  </a:cubicBezTo>
                  <a:lnTo>
                    <a:pt x="754844" y="494818"/>
                  </a:lnTo>
                  <a:cubicBezTo>
                    <a:pt x="750703" y="582478"/>
                    <a:pt x="705115" y="662561"/>
                    <a:pt x="630945" y="710949"/>
                  </a:cubicBezTo>
                  <a:lnTo>
                    <a:pt x="645177" y="732760"/>
                  </a:lnTo>
                  <a:cubicBezTo>
                    <a:pt x="730403" y="677158"/>
                    <a:pt x="781291" y="583338"/>
                    <a:pt x="781291" y="481796"/>
                  </a:cubicBezTo>
                  <a:cubicBezTo>
                    <a:pt x="781291" y="316657"/>
                    <a:pt x="646935" y="182301"/>
                    <a:pt x="481796" y="182301"/>
                  </a:cubicBezTo>
                  <a:close/>
                  <a:moveTo>
                    <a:pt x="705883" y="325538"/>
                  </a:moveTo>
                  <a:lnTo>
                    <a:pt x="626960" y="325538"/>
                  </a:lnTo>
                  <a:cubicBezTo>
                    <a:pt x="612415" y="282697"/>
                    <a:pt x="591945" y="247240"/>
                    <a:pt x="567439" y="222277"/>
                  </a:cubicBezTo>
                  <a:cubicBezTo>
                    <a:pt x="623991" y="240989"/>
                    <a:pt x="672379" y="277645"/>
                    <a:pt x="705883" y="325538"/>
                  </a:cubicBezTo>
                  <a:close/>
                  <a:moveTo>
                    <a:pt x="209008" y="468775"/>
                  </a:moveTo>
                  <a:cubicBezTo>
                    <a:pt x="211014" y="426546"/>
                    <a:pt x="222290" y="386700"/>
                    <a:pt x="241393" y="351581"/>
                  </a:cubicBezTo>
                  <a:lnTo>
                    <a:pt x="328793" y="351581"/>
                  </a:lnTo>
                  <a:cubicBezTo>
                    <a:pt x="319327" y="387117"/>
                    <a:pt x="313675" y="426702"/>
                    <a:pt x="312712" y="468775"/>
                  </a:cubicBezTo>
                  <a:close/>
                  <a:moveTo>
                    <a:pt x="396167" y="222277"/>
                  </a:moveTo>
                  <a:cubicBezTo>
                    <a:pt x="371660" y="247240"/>
                    <a:pt x="351177" y="282710"/>
                    <a:pt x="336645" y="325538"/>
                  </a:cubicBezTo>
                  <a:lnTo>
                    <a:pt x="257722" y="325538"/>
                  </a:lnTo>
                  <a:cubicBezTo>
                    <a:pt x="291213" y="277645"/>
                    <a:pt x="339601" y="240989"/>
                    <a:pt x="396167" y="222277"/>
                  </a:cubicBezTo>
                  <a:close/>
                  <a:moveTo>
                    <a:pt x="468775" y="325538"/>
                  </a:moveTo>
                  <a:lnTo>
                    <a:pt x="365227" y="325538"/>
                  </a:lnTo>
                  <a:cubicBezTo>
                    <a:pt x="389031" y="261772"/>
                    <a:pt x="426546" y="217316"/>
                    <a:pt x="468775" y="209646"/>
                  </a:cubicBezTo>
                  <a:close/>
                  <a:moveTo>
                    <a:pt x="494818" y="209646"/>
                  </a:moveTo>
                  <a:cubicBezTo>
                    <a:pt x="537046" y="217316"/>
                    <a:pt x="574574" y="261772"/>
                    <a:pt x="598365" y="325538"/>
                  </a:cubicBezTo>
                  <a:lnTo>
                    <a:pt x="494818" y="325538"/>
                  </a:lnTo>
                  <a:close/>
                  <a:moveTo>
                    <a:pt x="356503" y="351581"/>
                  </a:moveTo>
                  <a:lnTo>
                    <a:pt x="468775" y="351581"/>
                  </a:lnTo>
                  <a:lnTo>
                    <a:pt x="468775" y="468775"/>
                  </a:lnTo>
                  <a:lnTo>
                    <a:pt x="338911" y="468775"/>
                  </a:lnTo>
                  <a:cubicBezTo>
                    <a:pt x="340018" y="426793"/>
                    <a:pt x="346190" y="386908"/>
                    <a:pt x="356503" y="351581"/>
                  </a:cubicBezTo>
                  <a:close/>
                  <a:moveTo>
                    <a:pt x="546904" y="532033"/>
                  </a:moveTo>
                  <a:cubicBezTo>
                    <a:pt x="528687" y="527293"/>
                    <a:pt x="514428" y="513035"/>
                    <a:pt x="509688" y="494818"/>
                  </a:cubicBezTo>
                  <a:lnTo>
                    <a:pt x="546904" y="494818"/>
                  </a:lnTo>
                  <a:close/>
                  <a:moveTo>
                    <a:pt x="559925" y="468775"/>
                  </a:moveTo>
                  <a:lnTo>
                    <a:pt x="494818" y="468775"/>
                  </a:lnTo>
                  <a:lnTo>
                    <a:pt x="494818" y="351581"/>
                  </a:lnTo>
                  <a:lnTo>
                    <a:pt x="607089" y="351581"/>
                  </a:lnTo>
                  <a:cubicBezTo>
                    <a:pt x="617402" y="386908"/>
                    <a:pt x="623574" y="426793"/>
                    <a:pt x="624668" y="468775"/>
                  </a:cubicBezTo>
                  <a:close/>
                  <a:moveTo>
                    <a:pt x="634812" y="351581"/>
                  </a:moveTo>
                  <a:lnTo>
                    <a:pt x="722212" y="351581"/>
                  </a:lnTo>
                  <a:cubicBezTo>
                    <a:pt x="741315" y="386700"/>
                    <a:pt x="752592" y="426546"/>
                    <a:pt x="754597" y="468775"/>
                  </a:cubicBezTo>
                  <a:lnTo>
                    <a:pt x="650907" y="468775"/>
                  </a:lnTo>
                  <a:cubicBezTo>
                    <a:pt x="649917" y="426702"/>
                    <a:pt x="644279" y="387117"/>
                    <a:pt x="634812" y="351581"/>
                  </a:cubicBezTo>
                  <a:close/>
                  <a:moveTo>
                    <a:pt x="182627" y="468775"/>
                  </a:moveTo>
                  <a:lnTo>
                    <a:pt x="78129" y="468775"/>
                  </a:lnTo>
                  <a:lnTo>
                    <a:pt x="78129" y="195323"/>
                  </a:lnTo>
                  <a:lnTo>
                    <a:pt x="143237" y="195323"/>
                  </a:lnTo>
                  <a:lnTo>
                    <a:pt x="143237" y="221366"/>
                  </a:lnTo>
                  <a:cubicBezTo>
                    <a:pt x="143237" y="228554"/>
                    <a:pt x="149070" y="234387"/>
                    <a:pt x="156258" y="234387"/>
                  </a:cubicBezTo>
                  <a:lnTo>
                    <a:pt x="313246" y="234387"/>
                  </a:lnTo>
                  <a:cubicBezTo>
                    <a:pt x="237617" y="286070"/>
                    <a:pt x="186820" y="371478"/>
                    <a:pt x="182627" y="468775"/>
                  </a:cubicBezTo>
                  <a:close/>
                  <a:moveTo>
                    <a:pt x="63259" y="494818"/>
                  </a:moveTo>
                  <a:cubicBezTo>
                    <a:pt x="58519" y="513035"/>
                    <a:pt x="44260" y="527293"/>
                    <a:pt x="26043" y="532033"/>
                  </a:cubicBezTo>
                  <a:lnTo>
                    <a:pt x="26043" y="494818"/>
                  </a:lnTo>
                  <a:close/>
                  <a:moveTo>
                    <a:pt x="234387" y="182301"/>
                  </a:moveTo>
                  <a:lnTo>
                    <a:pt x="234387" y="104172"/>
                  </a:lnTo>
                  <a:lnTo>
                    <a:pt x="320147" y="104172"/>
                  </a:lnTo>
                  <a:lnTo>
                    <a:pt x="277267" y="147052"/>
                  </a:lnTo>
                  <a:cubicBezTo>
                    <a:pt x="272176" y="152143"/>
                    <a:pt x="272176" y="160373"/>
                    <a:pt x="277267" y="165464"/>
                  </a:cubicBezTo>
                  <a:lnTo>
                    <a:pt x="320147" y="208344"/>
                  </a:lnTo>
                  <a:lnTo>
                    <a:pt x="169280" y="208344"/>
                  </a:lnTo>
                  <a:lnTo>
                    <a:pt x="169280" y="195323"/>
                  </a:lnTo>
                  <a:lnTo>
                    <a:pt x="221366" y="195323"/>
                  </a:lnTo>
                  <a:cubicBezTo>
                    <a:pt x="228554" y="195323"/>
                    <a:pt x="234387" y="189489"/>
                    <a:pt x="234387" y="182301"/>
                  </a:cubicBezTo>
                  <a:close/>
                  <a:moveTo>
                    <a:pt x="208344" y="65108"/>
                  </a:moveTo>
                  <a:lnTo>
                    <a:pt x="208344" y="169280"/>
                  </a:lnTo>
                  <a:lnTo>
                    <a:pt x="78129" y="169280"/>
                  </a:lnTo>
                  <a:lnTo>
                    <a:pt x="78129" y="65108"/>
                  </a:lnTo>
                  <a:close/>
                  <a:moveTo>
                    <a:pt x="39065" y="26043"/>
                  </a:moveTo>
                  <a:cubicBezTo>
                    <a:pt x="46239" y="26043"/>
                    <a:pt x="52086" y="31890"/>
                    <a:pt x="52086" y="39065"/>
                  </a:cubicBezTo>
                  <a:lnTo>
                    <a:pt x="52086" y="468775"/>
                  </a:lnTo>
                  <a:lnTo>
                    <a:pt x="26043" y="468775"/>
                  </a:lnTo>
                  <a:lnTo>
                    <a:pt x="26043" y="39065"/>
                  </a:lnTo>
                  <a:cubicBezTo>
                    <a:pt x="26043" y="31890"/>
                    <a:pt x="31890" y="26043"/>
                    <a:pt x="39065" y="26043"/>
                  </a:cubicBezTo>
                  <a:close/>
                  <a:moveTo>
                    <a:pt x="26043" y="718032"/>
                  </a:moveTo>
                  <a:cubicBezTo>
                    <a:pt x="44260" y="722772"/>
                    <a:pt x="58519" y="737031"/>
                    <a:pt x="63259" y="755248"/>
                  </a:cubicBezTo>
                  <a:lnTo>
                    <a:pt x="26043" y="755248"/>
                  </a:lnTo>
                  <a:close/>
                  <a:moveTo>
                    <a:pt x="89979" y="755248"/>
                  </a:moveTo>
                  <a:cubicBezTo>
                    <a:pt x="84458" y="722603"/>
                    <a:pt x="58688" y="696833"/>
                    <a:pt x="26043" y="691312"/>
                  </a:cubicBezTo>
                  <a:lnTo>
                    <a:pt x="26043" y="558753"/>
                  </a:lnTo>
                  <a:cubicBezTo>
                    <a:pt x="58688" y="553245"/>
                    <a:pt x="84458" y="527463"/>
                    <a:pt x="89979" y="494818"/>
                  </a:cubicBezTo>
                  <a:lnTo>
                    <a:pt x="200297" y="494818"/>
                  </a:lnTo>
                  <a:cubicBezTo>
                    <a:pt x="158107" y="522827"/>
                    <a:pt x="130215" y="570720"/>
                    <a:pt x="130215" y="625033"/>
                  </a:cubicBezTo>
                  <a:cubicBezTo>
                    <a:pt x="130215" y="679346"/>
                    <a:pt x="158107" y="727239"/>
                    <a:pt x="200284" y="755248"/>
                  </a:cubicBezTo>
                  <a:close/>
                  <a:moveTo>
                    <a:pt x="386908" y="707889"/>
                  </a:moveTo>
                  <a:cubicBezTo>
                    <a:pt x="362050" y="737981"/>
                    <a:pt x="325447" y="755248"/>
                    <a:pt x="286473" y="755248"/>
                  </a:cubicBezTo>
                  <a:cubicBezTo>
                    <a:pt x="214673" y="755248"/>
                    <a:pt x="156258" y="696833"/>
                    <a:pt x="156258" y="625033"/>
                  </a:cubicBezTo>
                  <a:cubicBezTo>
                    <a:pt x="156258" y="553232"/>
                    <a:pt x="214673" y="494818"/>
                    <a:pt x="286473" y="494818"/>
                  </a:cubicBezTo>
                  <a:cubicBezTo>
                    <a:pt x="337218" y="494818"/>
                    <a:pt x="383679" y="524728"/>
                    <a:pt x="404839" y="571033"/>
                  </a:cubicBezTo>
                  <a:lnTo>
                    <a:pt x="428525" y="560199"/>
                  </a:lnTo>
                  <a:cubicBezTo>
                    <a:pt x="416116" y="533075"/>
                    <a:pt x="396440" y="510678"/>
                    <a:pt x="372480" y="494818"/>
                  </a:cubicBezTo>
                  <a:lnTo>
                    <a:pt x="482968" y="494818"/>
                  </a:lnTo>
                  <a:cubicBezTo>
                    <a:pt x="488476" y="527463"/>
                    <a:pt x="514259" y="553232"/>
                    <a:pt x="546904" y="558753"/>
                  </a:cubicBezTo>
                  <a:lnTo>
                    <a:pt x="546904" y="691312"/>
                  </a:lnTo>
                  <a:cubicBezTo>
                    <a:pt x="514259" y="696820"/>
                    <a:pt x="488489" y="722603"/>
                    <a:pt x="482968" y="755248"/>
                  </a:cubicBezTo>
                  <a:lnTo>
                    <a:pt x="372520" y="755248"/>
                  </a:lnTo>
                  <a:cubicBezTo>
                    <a:pt x="385281" y="746797"/>
                    <a:pt x="396974" y="736588"/>
                    <a:pt x="406974" y="724478"/>
                  </a:cubicBezTo>
                  <a:close/>
                  <a:moveTo>
                    <a:pt x="509688" y="755248"/>
                  </a:moveTo>
                  <a:cubicBezTo>
                    <a:pt x="514428" y="737031"/>
                    <a:pt x="528687" y="722772"/>
                    <a:pt x="546904" y="718032"/>
                  </a:cubicBezTo>
                  <a:lnTo>
                    <a:pt x="546904" y="755248"/>
                  </a:lnTo>
                  <a:close/>
                  <a:moveTo>
                    <a:pt x="572947" y="691521"/>
                  </a:moveTo>
                  <a:lnTo>
                    <a:pt x="572947" y="494818"/>
                  </a:lnTo>
                  <a:lnTo>
                    <a:pt x="624798" y="494818"/>
                  </a:lnTo>
                  <a:cubicBezTo>
                    <a:pt x="622845" y="571358"/>
                    <a:pt x="603808" y="642560"/>
                    <a:pt x="572947" y="691521"/>
                  </a:cubicBezTo>
                  <a:close/>
                </a:path>
              </a:pathLst>
            </a:custGeom>
            <a:grpFill/>
            <a:ln w="12948"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B9D17175-D5A5-4A60-8FB2-7B3F4FD64DF9}"/>
                </a:ext>
              </a:extLst>
            </p:cNvPr>
            <p:cNvSpPr/>
            <p:nvPr/>
          </p:nvSpPr>
          <p:spPr>
            <a:xfrm>
              <a:off x="2742088" y="1802987"/>
              <a:ext cx="48934" cy="50835"/>
            </a:xfrm>
            <a:custGeom>
              <a:avLst/>
              <a:gdLst>
                <a:gd name="connsiteX0" fmla="*/ 0 w 48934"/>
                <a:gd name="connsiteY0" fmla="*/ 18230 h 50835"/>
                <a:gd name="connsiteX1" fmla="*/ 28257 w 48934"/>
                <a:gd name="connsiteY1" fmla="*/ 50836 h 50835"/>
                <a:gd name="connsiteX2" fmla="*/ 48935 w 48934"/>
                <a:gd name="connsiteY2" fmla="*/ 35002 h 50835"/>
                <a:gd name="connsiteX3" fmla="*/ 18595 w 48934"/>
                <a:gd name="connsiteY3" fmla="*/ 0 h 50835"/>
              </a:gdLst>
              <a:ahLst/>
              <a:cxnLst>
                <a:cxn ang="0">
                  <a:pos x="connsiteX0" y="connsiteY0"/>
                </a:cxn>
                <a:cxn ang="0">
                  <a:pos x="connsiteX1" y="connsiteY1"/>
                </a:cxn>
                <a:cxn ang="0">
                  <a:pos x="connsiteX2" y="connsiteY2"/>
                </a:cxn>
                <a:cxn ang="0">
                  <a:pos x="connsiteX3" y="connsiteY3"/>
                </a:cxn>
              </a:cxnLst>
              <a:rect l="l" t="t" r="r" b="b"/>
              <a:pathLst>
                <a:path w="48934" h="50835">
                  <a:moveTo>
                    <a:pt x="0" y="18230"/>
                  </a:moveTo>
                  <a:cubicBezTo>
                    <a:pt x="10040" y="28478"/>
                    <a:pt x="19545" y="39442"/>
                    <a:pt x="28257" y="50836"/>
                  </a:cubicBezTo>
                  <a:lnTo>
                    <a:pt x="48935" y="35002"/>
                  </a:lnTo>
                  <a:cubicBezTo>
                    <a:pt x="39585" y="22775"/>
                    <a:pt x="29377" y="11003"/>
                    <a:pt x="18595" y="0"/>
                  </a:cubicBezTo>
                  <a:close/>
                </a:path>
              </a:pathLst>
            </a:custGeom>
            <a:grpFill/>
            <a:ln w="12948"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DFC22144-EDF9-4DFB-B127-28CBE8F9D339}"/>
                </a:ext>
              </a:extLst>
            </p:cNvPr>
            <p:cNvSpPr/>
            <p:nvPr/>
          </p:nvSpPr>
          <p:spPr>
            <a:xfrm>
              <a:off x="2396549" y="1689648"/>
              <a:ext cx="328025" cy="101372"/>
            </a:xfrm>
            <a:custGeom>
              <a:avLst/>
              <a:gdLst>
                <a:gd name="connsiteX0" fmla="*/ 6511 w 328025"/>
                <a:gd name="connsiteY0" fmla="*/ 37124 h 101372"/>
                <a:gd name="connsiteX1" fmla="*/ 94406 w 328025"/>
                <a:gd name="connsiteY1" fmla="*/ 26043 h 101372"/>
                <a:gd name="connsiteX2" fmla="*/ 311904 w 328025"/>
                <a:gd name="connsiteY2" fmla="*/ 101373 h 101372"/>
                <a:gd name="connsiteX3" fmla="*/ 328025 w 328025"/>
                <a:gd name="connsiteY3" fmla="*/ 80929 h 101372"/>
                <a:gd name="connsiteX4" fmla="*/ 94406 w 328025"/>
                <a:gd name="connsiteY4" fmla="*/ 0 h 101372"/>
                <a:gd name="connsiteX5" fmla="*/ 0 w 328025"/>
                <a:gd name="connsiteY5" fmla="*/ 11902 h 10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025" h="101372">
                  <a:moveTo>
                    <a:pt x="6511" y="37124"/>
                  </a:moveTo>
                  <a:cubicBezTo>
                    <a:pt x="35041" y="29767"/>
                    <a:pt x="64613" y="26043"/>
                    <a:pt x="94406" y="26043"/>
                  </a:cubicBezTo>
                  <a:cubicBezTo>
                    <a:pt x="174189" y="26043"/>
                    <a:pt x="249401" y="52086"/>
                    <a:pt x="311904" y="101373"/>
                  </a:cubicBezTo>
                  <a:lnTo>
                    <a:pt x="328025" y="80929"/>
                  </a:lnTo>
                  <a:cubicBezTo>
                    <a:pt x="260886" y="27983"/>
                    <a:pt x="180101" y="0"/>
                    <a:pt x="94406" y="0"/>
                  </a:cubicBezTo>
                  <a:cubicBezTo>
                    <a:pt x="62425" y="0"/>
                    <a:pt x="30666" y="4011"/>
                    <a:pt x="0" y="11902"/>
                  </a:cubicBezTo>
                  <a:close/>
                </a:path>
              </a:pathLst>
            </a:custGeom>
            <a:grpFill/>
            <a:ln w="12948" cap="flat">
              <a:noFill/>
              <a:prstDash val="solid"/>
              <a:miter/>
            </a:ln>
          </p:spPr>
          <p:txBody>
            <a:bodyPr rtlCol="0" anchor="ctr"/>
            <a:lstStyle/>
            <a:p>
              <a:endParaRPr lang="zh-CN" altLang="en-US"/>
            </a:p>
          </p:txBody>
        </p:sp>
      </p:grpSp>
      <p:grpSp>
        <p:nvGrpSpPr>
          <p:cNvPr id="60" name="图形 106">
            <a:extLst>
              <a:ext uri="{FF2B5EF4-FFF2-40B4-BE49-F238E27FC236}">
                <a16:creationId xmlns="" xmlns:a16="http://schemas.microsoft.com/office/drawing/2014/main" id="{FE6AA169-9E04-45AD-9ECE-249F9A68492D}"/>
              </a:ext>
            </a:extLst>
          </p:cNvPr>
          <p:cNvGrpSpPr/>
          <p:nvPr/>
        </p:nvGrpSpPr>
        <p:grpSpPr>
          <a:xfrm>
            <a:off x="5420580" y="4894559"/>
            <a:ext cx="482596" cy="482596"/>
            <a:chOff x="1983116" y="3507326"/>
            <a:chExt cx="768394" cy="768394"/>
          </a:xfrm>
          <a:solidFill>
            <a:schemeClr val="bg1"/>
          </a:solidFill>
        </p:grpSpPr>
        <p:sp>
          <p:nvSpPr>
            <p:cNvPr id="61" name="任意多边形: 形状 60">
              <a:extLst>
                <a:ext uri="{FF2B5EF4-FFF2-40B4-BE49-F238E27FC236}">
                  <a16:creationId xmlns="" xmlns:a16="http://schemas.microsoft.com/office/drawing/2014/main" id="{A85B0828-E471-4A93-BAFB-A2B0BA57626F}"/>
                </a:ext>
              </a:extLst>
            </p:cNvPr>
            <p:cNvSpPr/>
            <p:nvPr/>
          </p:nvSpPr>
          <p:spPr>
            <a:xfrm>
              <a:off x="2416056" y="3530485"/>
              <a:ext cx="335064" cy="438161"/>
            </a:xfrm>
            <a:custGeom>
              <a:avLst/>
              <a:gdLst>
                <a:gd name="connsiteX0" fmla="*/ 296404 w 335064"/>
                <a:gd name="connsiteY0" fmla="*/ 0 h 438161"/>
                <a:gd name="connsiteX1" fmla="*/ 38661 w 335064"/>
                <a:gd name="connsiteY1" fmla="*/ 0 h 438161"/>
                <a:gd name="connsiteX2" fmla="*/ 0 w 335064"/>
                <a:gd name="connsiteY2" fmla="*/ 38661 h 438161"/>
                <a:gd name="connsiteX3" fmla="*/ 0 w 335064"/>
                <a:gd name="connsiteY3" fmla="*/ 399500 h 438161"/>
                <a:gd name="connsiteX4" fmla="*/ 38661 w 335064"/>
                <a:gd name="connsiteY4" fmla="*/ 438162 h 438161"/>
                <a:gd name="connsiteX5" fmla="*/ 296404 w 335064"/>
                <a:gd name="connsiteY5" fmla="*/ 438162 h 438161"/>
                <a:gd name="connsiteX6" fmla="*/ 335065 w 335064"/>
                <a:gd name="connsiteY6" fmla="*/ 399500 h 438161"/>
                <a:gd name="connsiteX7" fmla="*/ 335065 w 335064"/>
                <a:gd name="connsiteY7" fmla="*/ 38661 h 438161"/>
                <a:gd name="connsiteX8" fmla="*/ 296404 w 335064"/>
                <a:gd name="connsiteY8" fmla="*/ 0 h 438161"/>
                <a:gd name="connsiteX9" fmla="*/ 154645 w 335064"/>
                <a:gd name="connsiteY9" fmla="*/ 412388 h 438161"/>
                <a:gd name="connsiteX10" fmla="*/ 38661 w 335064"/>
                <a:gd name="connsiteY10" fmla="*/ 412388 h 438161"/>
                <a:gd name="connsiteX11" fmla="*/ 25774 w 335064"/>
                <a:gd name="connsiteY11" fmla="*/ 399500 h 438161"/>
                <a:gd name="connsiteX12" fmla="*/ 25774 w 335064"/>
                <a:gd name="connsiteY12" fmla="*/ 309291 h 438161"/>
                <a:gd name="connsiteX13" fmla="*/ 154645 w 335064"/>
                <a:gd name="connsiteY13" fmla="*/ 309291 h 438161"/>
                <a:gd name="connsiteX14" fmla="*/ 154645 w 335064"/>
                <a:gd name="connsiteY14" fmla="*/ 412388 h 438161"/>
                <a:gd name="connsiteX15" fmla="*/ 154645 w 335064"/>
                <a:gd name="connsiteY15" fmla="*/ 283516 h 438161"/>
                <a:gd name="connsiteX16" fmla="*/ 25774 w 335064"/>
                <a:gd name="connsiteY16" fmla="*/ 283516 h 438161"/>
                <a:gd name="connsiteX17" fmla="*/ 25774 w 335064"/>
                <a:gd name="connsiteY17" fmla="*/ 180420 h 438161"/>
                <a:gd name="connsiteX18" fmla="*/ 154645 w 335064"/>
                <a:gd name="connsiteY18" fmla="*/ 180420 h 438161"/>
                <a:gd name="connsiteX19" fmla="*/ 154645 w 335064"/>
                <a:gd name="connsiteY19" fmla="*/ 283516 h 438161"/>
                <a:gd name="connsiteX20" fmla="*/ 309291 w 335064"/>
                <a:gd name="connsiteY20" fmla="*/ 399500 h 438161"/>
                <a:gd name="connsiteX21" fmla="*/ 296404 w 335064"/>
                <a:gd name="connsiteY21" fmla="*/ 412388 h 438161"/>
                <a:gd name="connsiteX22" fmla="*/ 180420 w 335064"/>
                <a:gd name="connsiteY22" fmla="*/ 412388 h 438161"/>
                <a:gd name="connsiteX23" fmla="*/ 180420 w 335064"/>
                <a:gd name="connsiteY23" fmla="*/ 309291 h 438161"/>
                <a:gd name="connsiteX24" fmla="*/ 309291 w 335064"/>
                <a:gd name="connsiteY24" fmla="*/ 309291 h 438161"/>
                <a:gd name="connsiteX25" fmla="*/ 309291 w 335064"/>
                <a:gd name="connsiteY25" fmla="*/ 399500 h 438161"/>
                <a:gd name="connsiteX26" fmla="*/ 309291 w 335064"/>
                <a:gd name="connsiteY26" fmla="*/ 283516 h 438161"/>
                <a:gd name="connsiteX27" fmla="*/ 180420 w 335064"/>
                <a:gd name="connsiteY27" fmla="*/ 283516 h 438161"/>
                <a:gd name="connsiteX28" fmla="*/ 180420 w 335064"/>
                <a:gd name="connsiteY28" fmla="*/ 180420 h 438161"/>
                <a:gd name="connsiteX29" fmla="*/ 309291 w 335064"/>
                <a:gd name="connsiteY29" fmla="*/ 180420 h 438161"/>
                <a:gd name="connsiteX30" fmla="*/ 309291 w 335064"/>
                <a:gd name="connsiteY30" fmla="*/ 283516 h 438161"/>
                <a:gd name="connsiteX31" fmla="*/ 309291 w 335064"/>
                <a:gd name="connsiteY31" fmla="*/ 154645 h 438161"/>
                <a:gd name="connsiteX32" fmla="*/ 25774 w 335064"/>
                <a:gd name="connsiteY32" fmla="*/ 154645 h 438161"/>
                <a:gd name="connsiteX33" fmla="*/ 25774 w 335064"/>
                <a:gd name="connsiteY33" fmla="*/ 38661 h 438161"/>
                <a:gd name="connsiteX34" fmla="*/ 38661 w 335064"/>
                <a:gd name="connsiteY34" fmla="*/ 25774 h 438161"/>
                <a:gd name="connsiteX35" fmla="*/ 296404 w 335064"/>
                <a:gd name="connsiteY35" fmla="*/ 25774 h 438161"/>
                <a:gd name="connsiteX36" fmla="*/ 309291 w 335064"/>
                <a:gd name="connsiteY36" fmla="*/ 38661 h 438161"/>
                <a:gd name="connsiteX37" fmla="*/ 309291 w 335064"/>
                <a:gd name="connsiteY37" fmla="*/ 154645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5064" h="438161">
                  <a:moveTo>
                    <a:pt x="296404" y="0"/>
                  </a:moveTo>
                  <a:lnTo>
                    <a:pt x="38661" y="0"/>
                  </a:lnTo>
                  <a:cubicBezTo>
                    <a:pt x="17309" y="0"/>
                    <a:pt x="0" y="17309"/>
                    <a:pt x="0" y="38661"/>
                  </a:cubicBezTo>
                  <a:lnTo>
                    <a:pt x="0" y="399500"/>
                  </a:lnTo>
                  <a:cubicBezTo>
                    <a:pt x="0" y="420853"/>
                    <a:pt x="17309" y="438162"/>
                    <a:pt x="38661" y="438162"/>
                  </a:cubicBezTo>
                  <a:lnTo>
                    <a:pt x="296404" y="438162"/>
                  </a:lnTo>
                  <a:cubicBezTo>
                    <a:pt x="317756" y="438162"/>
                    <a:pt x="335065" y="420853"/>
                    <a:pt x="335065" y="399500"/>
                  </a:cubicBezTo>
                  <a:lnTo>
                    <a:pt x="335065" y="38661"/>
                  </a:lnTo>
                  <a:cubicBezTo>
                    <a:pt x="335065" y="17309"/>
                    <a:pt x="317756" y="0"/>
                    <a:pt x="296404" y="0"/>
                  </a:cubicBezTo>
                  <a:close/>
                  <a:moveTo>
                    <a:pt x="154645" y="412388"/>
                  </a:moveTo>
                  <a:lnTo>
                    <a:pt x="38661" y="412388"/>
                  </a:lnTo>
                  <a:cubicBezTo>
                    <a:pt x="31544" y="412388"/>
                    <a:pt x="25774" y="406617"/>
                    <a:pt x="25774" y="399500"/>
                  </a:cubicBezTo>
                  <a:lnTo>
                    <a:pt x="25774" y="309291"/>
                  </a:lnTo>
                  <a:lnTo>
                    <a:pt x="154645" y="309291"/>
                  </a:lnTo>
                  <a:lnTo>
                    <a:pt x="154645" y="412388"/>
                  </a:lnTo>
                  <a:close/>
                  <a:moveTo>
                    <a:pt x="154645" y="283516"/>
                  </a:moveTo>
                  <a:lnTo>
                    <a:pt x="25774" y="283516"/>
                  </a:lnTo>
                  <a:lnTo>
                    <a:pt x="25774" y="180420"/>
                  </a:lnTo>
                  <a:lnTo>
                    <a:pt x="154645" y="180420"/>
                  </a:lnTo>
                  <a:lnTo>
                    <a:pt x="154645" y="283516"/>
                  </a:lnTo>
                  <a:close/>
                  <a:moveTo>
                    <a:pt x="309291" y="399500"/>
                  </a:moveTo>
                  <a:cubicBezTo>
                    <a:pt x="309291" y="406617"/>
                    <a:pt x="303520" y="412388"/>
                    <a:pt x="296404" y="412388"/>
                  </a:cubicBezTo>
                  <a:lnTo>
                    <a:pt x="180420" y="412388"/>
                  </a:lnTo>
                  <a:lnTo>
                    <a:pt x="180420" y="309291"/>
                  </a:lnTo>
                  <a:lnTo>
                    <a:pt x="309291" y="309291"/>
                  </a:lnTo>
                  <a:lnTo>
                    <a:pt x="309291" y="399500"/>
                  </a:lnTo>
                  <a:close/>
                  <a:moveTo>
                    <a:pt x="309291" y="283516"/>
                  </a:moveTo>
                  <a:lnTo>
                    <a:pt x="180420" y="283516"/>
                  </a:lnTo>
                  <a:lnTo>
                    <a:pt x="180420" y="180420"/>
                  </a:lnTo>
                  <a:lnTo>
                    <a:pt x="309291" y="180420"/>
                  </a:lnTo>
                  <a:lnTo>
                    <a:pt x="309291" y="283516"/>
                  </a:lnTo>
                  <a:close/>
                  <a:moveTo>
                    <a:pt x="309291" y="154645"/>
                  </a:moveTo>
                  <a:lnTo>
                    <a:pt x="25774" y="154645"/>
                  </a:lnTo>
                  <a:lnTo>
                    <a:pt x="25774" y="38661"/>
                  </a:lnTo>
                  <a:cubicBezTo>
                    <a:pt x="25774" y="31544"/>
                    <a:pt x="31544" y="25774"/>
                    <a:pt x="38661" y="25774"/>
                  </a:cubicBezTo>
                  <a:lnTo>
                    <a:pt x="296404" y="25774"/>
                  </a:lnTo>
                  <a:cubicBezTo>
                    <a:pt x="303520" y="25774"/>
                    <a:pt x="309291" y="31544"/>
                    <a:pt x="309291" y="38661"/>
                  </a:cubicBezTo>
                  <a:lnTo>
                    <a:pt x="309291" y="154645"/>
                  </a:lnTo>
                  <a:close/>
                </a:path>
              </a:pathLst>
            </a:custGeom>
            <a:grpFill/>
            <a:ln w="1597"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9AB7CB2F-B7D9-4ECD-9AE1-C5FEBCBC9908}"/>
                </a:ext>
              </a:extLst>
            </p:cNvPr>
            <p:cNvSpPr/>
            <p:nvPr/>
          </p:nvSpPr>
          <p:spPr>
            <a:xfrm>
              <a:off x="2196976" y="3981534"/>
              <a:ext cx="77322" cy="154645"/>
            </a:xfrm>
            <a:custGeom>
              <a:avLst/>
              <a:gdLst>
                <a:gd name="connsiteX0" fmla="*/ 38661 w 77322"/>
                <a:gd name="connsiteY0" fmla="*/ 38661 h 154645"/>
                <a:gd name="connsiteX1" fmla="*/ 77323 w 77322"/>
                <a:gd name="connsiteY1" fmla="*/ 38661 h 154645"/>
                <a:gd name="connsiteX2" fmla="*/ 77323 w 77322"/>
                <a:gd name="connsiteY2" fmla="*/ 12887 h 154645"/>
                <a:gd name="connsiteX3" fmla="*/ 51548 w 77322"/>
                <a:gd name="connsiteY3" fmla="*/ 12887 h 154645"/>
                <a:gd name="connsiteX4" fmla="*/ 51548 w 77322"/>
                <a:gd name="connsiteY4" fmla="*/ 0 h 154645"/>
                <a:gd name="connsiteX5" fmla="*/ 25774 w 77322"/>
                <a:gd name="connsiteY5" fmla="*/ 0 h 154645"/>
                <a:gd name="connsiteX6" fmla="*/ 25774 w 77322"/>
                <a:gd name="connsiteY6" fmla="*/ 15258 h 154645"/>
                <a:gd name="connsiteX7" fmla="*/ 2209 w 77322"/>
                <a:gd name="connsiteY7" fmla="*/ 64453 h 154645"/>
                <a:gd name="connsiteX8" fmla="*/ 38661 w 77322"/>
                <a:gd name="connsiteY8" fmla="*/ 90210 h 154645"/>
                <a:gd name="connsiteX9" fmla="*/ 51548 w 77322"/>
                <a:gd name="connsiteY9" fmla="*/ 103097 h 154645"/>
                <a:gd name="connsiteX10" fmla="*/ 38661 w 77322"/>
                <a:gd name="connsiteY10" fmla="*/ 115984 h 154645"/>
                <a:gd name="connsiteX11" fmla="*/ 0 w 77322"/>
                <a:gd name="connsiteY11" fmla="*/ 115984 h 154645"/>
                <a:gd name="connsiteX12" fmla="*/ 0 w 77322"/>
                <a:gd name="connsiteY12" fmla="*/ 141758 h 154645"/>
                <a:gd name="connsiteX13" fmla="*/ 25774 w 77322"/>
                <a:gd name="connsiteY13" fmla="*/ 141758 h 154645"/>
                <a:gd name="connsiteX14" fmla="*/ 25774 w 77322"/>
                <a:gd name="connsiteY14" fmla="*/ 154645 h 154645"/>
                <a:gd name="connsiteX15" fmla="*/ 51548 w 77322"/>
                <a:gd name="connsiteY15" fmla="*/ 154645 h 154645"/>
                <a:gd name="connsiteX16" fmla="*/ 51548 w 77322"/>
                <a:gd name="connsiteY16" fmla="*/ 139387 h 154645"/>
                <a:gd name="connsiteX17" fmla="*/ 75114 w 77322"/>
                <a:gd name="connsiteY17" fmla="*/ 90192 h 154645"/>
                <a:gd name="connsiteX18" fmla="*/ 38661 w 77322"/>
                <a:gd name="connsiteY18" fmla="*/ 64436 h 154645"/>
                <a:gd name="connsiteX19" fmla="*/ 25774 w 77322"/>
                <a:gd name="connsiteY19" fmla="*/ 51548 h 154645"/>
                <a:gd name="connsiteX20" fmla="*/ 38661 w 77322"/>
                <a:gd name="connsiteY20" fmla="*/ 3866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322" h="154645">
                  <a:moveTo>
                    <a:pt x="38661" y="38661"/>
                  </a:moveTo>
                  <a:lnTo>
                    <a:pt x="77323" y="38661"/>
                  </a:lnTo>
                  <a:lnTo>
                    <a:pt x="77323" y="12887"/>
                  </a:lnTo>
                  <a:lnTo>
                    <a:pt x="51548" y="12887"/>
                  </a:lnTo>
                  <a:lnTo>
                    <a:pt x="51548" y="0"/>
                  </a:lnTo>
                  <a:lnTo>
                    <a:pt x="25774" y="0"/>
                  </a:lnTo>
                  <a:lnTo>
                    <a:pt x="25774" y="15258"/>
                  </a:lnTo>
                  <a:cubicBezTo>
                    <a:pt x="5682" y="22335"/>
                    <a:pt x="-4870" y="44361"/>
                    <a:pt x="2209" y="64453"/>
                  </a:cubicBezTo>
                  <a:cubicBezTo>
                    <a:pt x="7653" y="79911"/>
                    <a:pt x="22272" y="90242"/>
                    <a:pt x="38661" y="90210"/>
                  </a:cubicBezTo>
                  <a:cubicBezTo>
                    <a:pt x="45778" y="90210"/>
                    <a:pt x="51548" y="95980"/>
                    <a:pt x="51548" y="103097"/>
                  </a:cubicBezTo>
                  <a:cubicBezTo>
                    <a:pt x="51548" y="110214"/>
                    <a:pt x="45778" y="115984"/>
                    <a:pt x="38661" y="115984"/>
                  </a:cubicBezTo>
                  <a:lnTo>
                    <a:pt x="0" y="115984"/>
                  </a:lnTo>
                  <a:lnTo>
                    <a:pt x="0" y="141758"/>
                  </a:lnTo>
                  <a:lnTo>
                    <a:pt x="25774" y="141758"/>
                  </a:lnTo>
                  <a:lnTo>
                    <a:pt x="25774" y="154645"/>
                  </a:lnTo>
                  <a:lnTo>
                    <a:pt x="51548" y="154645"/>
                  </a:lnTo>
                  <a:lnTo>
                    <a:pt x="51548" y="139387"/>
                  </a:lnTo>
                  <a:cubicBezTo>
                    <a:pt x="71641" y="132310"/>
                    <a:pt x="82192" y="110285"/>
                    <a:pt x="75114" y="90192"/>
                  </a:cubicBezTo>
                  <a:cubicBezTo>
                    <a:pt x="69669" y="74734"/>
                    <a:pt x="55051" y="64403"/>
                    <a:pt x="38661" y="64436"/>
                  </a:cubicBezTo>
                  <a:cubicBezTo>
                    <a:pt x="31544" y="64436"/>
                    <a:pt x="25774" y="58665"/>
                    <a:pt x="25774" y="51548"/>
                  </a:cubicBezTo>
                  <a:cubicBezTo>
                    <a:pt x="25774" y="44432"/>
                    <a:pt x="31544" y="38661"/>
                    <a:pt x="38661" y="38661"/>
                  </a:cubicBezTo>
                  <a:close/>
                </a:path>
              </a:pathLst>
            </a:custGeom>
            <a:grpFill/>
            <a:ln w="1597"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4DDDD335-C072-46E2-A18D-333242EE5FBB}"/>
                </a:ext>
              </a:extLst>
            </p:cNvPr>
            <p:cNvSpPr/>
            <p:nvPr/>
          </p:nvSpPr>
          <p:spPr>
            <a:xfrm>
              <a:off x="2467605" y="3582034"/>
              <a:ext cx="231968" cy="77322"/>
            </a:xfrm>
            <a:custGeom>
              <a:avLst/>
              <a:gdLst>
                <a:gd name="connsiteX0" fmla="*/ 219081 w 231968"/>
                <a:gd name="connsiteY0" fmla="*/ 0 h 77322"/>
                <a:gd name="connsiteX1" fmla="*/ 12887 w 231968"/>
                <a:gd name="connsiteY1" fmla="*/ 0 h 77322"/>
                <a:gd name="connsiteX2" fmla="*/ 0 w 231968"/>
                <a:gd name="connsiteY2" fmla="*/ 12887 h 77322"/>
                <a:gd name="connsiteX3" fmla="*/ 0 w 231968"/>
                <a:gd name="connsiteY3" fmla="*/ 64436 h 77322"/>
                <a:gd name="connsiteX4" fmla="*/ 12887 w 231968"/>
                <a:gd name="connsiteY4" fmla="*/ 77323 h 77322"/>
                <a:gd name="connsiteX5" fmla="*/ 219081 w 231968"/>
                <a:gd name="connsiteY5" fmla="*/ 77323 h 77322"/>
                <a:gd name="connsiteX6" fmla="*/ 231968 w 231968"/>
                <a:gd name="connsiteY6" fmla="*/ 64436 h 77322"/>
                <a:gd name="connsiteX7" fmla="*/ 231968 w 231968"/>
                <a:gd name="connsiteY7" fmla="*/ 12887 h 77322"/>
                <a:gd name="connsiteX8" fmla="*/ 219081 w 231968"/>
                <a:gd name="connsiteY8" fmla="*/ 0 h 77322"/>
                <a:gd name="connsiteX9" fmla="*/ 206194 w 231968"/>
                <a:gd name="connsiteY9" fmla="*/ 51548 h 77322"/>
                <a:gd name="connsiteX10" fmla="*/ 25774 w 231968"/>
                <a:gd name="connsiteY10" fmla="*/ 51548 h 77322"/>
                <a:gd name="connsiteX11" fmla="*/ 25774 w 231968"/>
                <a:gd name="connsiteY11" fmla="*/ 25774 h 77322"/>
                <a:gd name="connsiteX12" fmla="*/ 206194 w 231968"/>
                <a:gd name="connsiteY12" fmla="*/ 25774 h 77322"/>
                <a:gd name="connsiteX13" fmla="*/ 206194 w 231968"/>
                <a:gd name="connsiteY13" fmla="*/ 51548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968" h="77322">
                  <a:moveTo>
                    <a:pt x="219081" y="0"/>
                  </a:moveTo>
                  <a:lnTo>
                    <a:pt x="12887" y="0"/>
                  </a:lnTo>
                  <a:cubicBezTo>
                    <a:pt x="5770" y="0"/>
                    <a:pt x="0" y="5770"/>
                    <a:pt x="0" y="12887"/>
                  </a:cubicBezTo>
                  <a:lnTo>
                    <a:pt x="0" y="64436"/>
                  </a:lnTo>
                  <a:cubicBezTo>
                    <a:pt x="0" y="71552"/>
                    <a:pt x="5770" y="77323"/>
                    <a:pt x="12887" y="77323"/>
                  </a:cubicBezTo>
                  <a:lnTo>
                    <a:pt x="219081" y="77323"/>
                  </a:lnTo>
                  <a:cubicBezTo>
                    <a:pt x="226198" y="77323"/>
                    <a:pt x="231968" y="71552"/>
                    <a:pt x="231968" y="64436"/>
                  </a:cubicBezTo>
                  <a:lnTo>
                    <a:pt x="231968" y="12887"/>
                  </a:lnTo>
                  <a:cubicBezTo>
                    <a:pt x="231968" y="5769"/>
                    <a:pt x="226198" y="0"/>
                    <a:pt x="219081" y="0"/>
                  </a:cubicBezTo>
                  <a:close/>
                  <a:moveTo>
                    <a:pt x="206194" y="51548"/>
                  </a:moveTo>
                  <a:lnTo>
                    <a:pt x="25774" y="51548"/>
                  </a:lnTo>
                  <a:lnTo>
                    <a:pt x="25774" y="25774"/>
                  </a:lnTo>
                  <a:lnTo>
                    <a:pt x="206194" y="25774"/>
                  </a:lnTo>
                  <a:lnTo>
                    <a:pt x="206194" y="51548"/>
                  </a:lnTo>
                  <a:close/>
                </a:path>
              </a:pathLst>
            </a:custGeom>
            <a:grpFill/>
            <a:ln w="1597"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20E40245-302A-4586-8799-D14C7D83BB13}"/>
                </a:ext>
              </a:extLst>
            </p:cNvPr>
            <p:cNvSpPr/>
            <p:nvPr/>
          </p:nvSpPr>
          <p:spPr>
            <a:xfrm>
              <a:off x="1983116" y="3530479"/>
              <a:ext cx="768005" cy="721699"/>
            </a:xfrm>
            <a:custGeom>
              <a:avLst/>
              <a:gdLst>
                <a:gd name="connsiteX0" fmla="*/ 755118 w 768005"/>
                <a:gd name="connsiteY0" fmla="*/ 541265 h 721699"/>
                <a:gd name="connsiteX1" fmla="*/ 742231 w 768005"/>
                <a:gd name="connsiteY1" fmla="*/ 541265 h 721699"/>
                <a:gd name="connsiteX2" fmla="*/ 742231 w 768005"/>
                <a:gd name="connsiteY2" fmla="*/ 515491 h 721699"/>
                <a:gd name="connsiteX3" fmla="*/ 690683 w 768005"/>
                <a:gd name="connsiteY3" fmla="*/ 463942 h 721699"/>
                <a:gd name="connsiteX4" fmla="*/ 455441 w 768005"/>
                <a:gd name="connsiteY4" fmla="*/ 463942 h 721699"/>
                <a:gd name="connsiteX5" fmla="*/ 318516 w 768005"/>
                <a:gd name="connsiteY5" fmla="*/ 231111 h 721699"/>
                <a:gd name="connsiteX6" fmla="*/ 406084 w 768005"/>
                <a:gd name="connsiteY6" fmla="*/ 30935 h 721699"/>
                <a:gd name="connsiteX7" fmla="*/ 399429 w 768005"/>
                <a:gd name="connsiteY7" fmla="*/ 13968 h 721699"/>
                <a:gd name="connsiteX8" fmla="*/ 389872 w 768005"/>
                <a:gd name="connsiteY8" fmla="*/ 13667 h 721699"/>
                <a:gd name="connsiteX9" fmla="*/ 327112 w 768005"/>
                <a:gd name="connsiteY9" fmla="*/ 36490 h 721699"/>
                <a:gd name="connsiteX10" fmla="*/ 329264 w 768005"/>
                <a:gd name="connsiteY10" fmla="*/ 29621 h 721699"/>
                <a:gd name="connsiteX11" fmla="*/ 320803 w 768005"/>
                <a:gd name="connsiteY11" fmla="*/ 13478 h 721699"/>
                <a:gd name="connsiteX12" fmla="*/ 311879 w 768005"/>
                <a:gd name="connsiteY12" fmla="*/ 13937 h 721699"/>
                <a:gd name="connsiteX13" fmla="*/ 228035 w 768005"/>
                <a:gd name="connsiteY13" fmla="*/ 49854 h 721699"/>
                <a:gd name="connsiteX14" fmla="*/ 156525 w 768005"/>
                <a:gd name="connsiteY14" fmla="*/ 2171 h 721699"/>
                <a:gd name="connsiteX15" fmla="*/ 138650 w 768005"/>
                <a:gd name="connsiteY15" fmla="*/ 5733 h 721699"/>
                <a:gd name="connsiteX16" fmla="*/ 136679 w 768005"/>
                <a:gd name="connsiteY16" fmla="*/ 15136 h 721699"/>
                <a:gd name="connsiteX17" fmla="*/ 141937 w 768005"/>
                <a:gd name="connsiteY17" fmla="*/ 44918 h 721699"/>
                <a:gd name="connsiteX18" fmla="*/ 86406 w 768005"/>
                <a:gd name="connsiteY18" fmla="*/ 38745 h 721699"/>
                <a:gd name="connsiteX19" fmla="*/ 72233 w 768005"/>
                <a:gd name="connsiteY19" fmla="*/ 50205 h 721699"/>
                <a:gd name="connsiteX20" fmla="*/ 73519 w 768005"/>
                <a:gd name="connsiteY20" fmla="*/ 57315 h 721699"/>
                <a:gd name="connsiteX21" fmla="*/ 160778 w 768005"/>
                <a:gd name="connsiteY21" fmla="*/ 231974 h 721699"/>
                <a:gd name="connsiteX22" fmla="*/ 13942 w 768005"/>
                <a:gd name="connsiteY22" fmla="*/ 522166 h 721699"/>
                <a:gd name="connsiteX23" fmla="*/ 191 w 768005"/>
                <a:gd name="connsiteY23" fmla="*/ 585081 h 721699"/>
                <a:gd name="connsiteX24" fmla="*/ 28285 w 768005"/>
                <a:gd name="connsiteY24" fmla="*/ 657687 h 721699"/>
                <a:gd name="connsiteX25" fmla="*/ 7833 w 768005"/>
                <a:gd name="connsiteY25" fmla="*/ 679802 h 721699"/>
                <a:gd name="connsiteX26" fmla="*/ 1828 w 768005"/>
                <a:gd name="connsiteY26" fmla="*/ 710589 h 721699"/>
                <a:gd name="connsiteX27" fmla="*/ 20553 w 768005"/>
                <a:gd name="connsiteY27" fmla="*/ 721685 h 721699"/>
                <a:gd name="connsiteX28" fmla="*/ 484489 w 768005"/>
                <a:gd name="connsiteY28" fmla="*/ 721685 h 721699"/>
                <a:gd name="connsiteX29" fmla="*/ 506217 w 768005"/>
                <a:gd name="connsiteY29" fmla="*/ 708230 h 721699"/>
                <a:gd name="connsiteX30" fmla="*/ 502531 w 768005"/>
                <a:gd name="connsiteY30" fmla="*/ 679802 h 721699"/>
                <a:gd name="connsiteX31" fmla="*/ 501126 w 768005"/>
                <a:gd name="connsiteY31" fmla="*/ 678307 h 721699"/>
                <a:gd name="connsiteX32" fmla="*/ 477350 w 768005"/>
                <a:gd name="connsiteY32" fmla="*/ 656772 h 721699"/>
                <a:gd name="connsiteX33" fmla="*/ 498562 w 768005"/>
                <a:gd name="connsiteY33" fmla="*/ 617028 h 721699"/>
                <a:gd name="connsiteX34" fmla="*/ 503562 w 768005"/>
                <a:gd name="connsiteY34" fmla="*/ 592814 h 721699"/>
                <a:gd name="connsiteX35" fmla="*/ 613360 w 768005"/>
                <a:gd name="connsiteY35" fmla="*/ 592814 h 721699"/>
                <a:gd name="connsiteX36" fmla="*/ 613360 w 768005"/>
                <a:gd name="connsiteY36" fmla="*/ 657249 h 721699"/>
                <a:gd name="connsiteX37" fmla="*/ 626247 w 768005"/>
                <a:gd name="connsiteY37" fmla="*/ 670136 h 721699"/>
                <a:gd name="connsiteX38" fmla="*/ 755118 w 768005"/>
                <a:gd name="connsiteY38" fmla="*/ 670136 h 721699"/>
                <a:gd name="connsiteX39" fmla="*/ 768005 w 768005"/>
                <a:gd name="connsiteY39" fmla="*/ 657249 h 721699"/>
                <a:gd name="connsiteX40" fmla="*/ 768005 w 768005"/>
                <a:gd name="connsiteY40" fmla="*/ 554152 h 721699"/>
                <a:gd name="connsiteX41" fmla="*/ 755118 w 768005"/>
                <a:gd name="connsiteY41" fmla="*/ 541265 h 721699"/>
                <a:gd name="connsiteX42" fmla="*/ 664909 w 768005"/>
                <a:gd name="connsiteY42" fmla="*/ 515491 h 721699"/>
                <a:gd name="connsiteX43" fmla="*/ 690683 w 768005"/>
                <a:gd name="connsiteY43" fmla="*/ 489717 h 721699"/>
                <a:gd name="connsiteX44" fmla="*/ 716457 w 768005"/>
                <a:gd name="connsiteY44" fmla="*/ 515491 h 721699"/>
                <a:gd name="connsiteX45" fmla="*/ 716457 w 768005"/>
                <a:gd name="connsiteY45" fmla="*/ 541265 h 721699"/>
                <a:gd name="connsiteX46" fmla="*/ 664909 w 768005"/>
                <a:gd name="connsiteY46" fmla="*/ 541265 h 721699"/>
                <a:gd name="connsiteX47" fmla="*/ 664909 w 768005"/>
                <a:gd name="connsiteY47" fmla="*/ 515491 h 721699"/>
                <a:gd name="connsiteX48" fmla="*/ 317446 w 768005"/>
                <a:gd name="connsiteY48" fmla="*/ 67432 h 721699"/>
                <a:gd name="connsiteX49" fmla="*/ 370412 w 768005"/>
                <a:gd name="connsiteY49" fmla="*/ 48166 h 721699"/>
                <a:gd name="connsiteX50" fmla="*/ 295641 w 768005"/>
                <a:gd name="connsiteY50" fmla="*/ 219087 h 721699"/>
                <a:gd name="connsiteX51" fmla="*/ 270047 w 768005"/>
                <a:gd name="connsiteY51" fmla="*/ 219087 h 721699"/>
                <a:gd name="connsiteX52" fmla="*/ 317446 w 768005"/>
                <a:gd name="connsiteY52" fmla="*/ 67432 h 721699"/>
                <a:gd name="connsiteX53" fmla="*/ 219633 w 768005"/>
                <a:gd name="connsiteY53" fmla="*/ 75228 h 721699"/>
                <a:gd name="connsiteX54" fmla="*/ 231863 w 768005"/>
                <a:gd name="connsiteY54" fmla="*/ 76350 h 721699"/>
                <a:gd name="connsiteX55" fmla="*/ 296298 w 768005"/>
                <a:gd name="connsiteY55" fmla="*/ 48720 h 721699"/>
                <a:gd name="connsiteX56" fmla="*/ 243049 w 768005"/>
                <a:gd name="connsiteY56" fmla="*/ 219087 h 721699"/>
                <a:gd name="connsiteX57" fmla="*/ 198898 w 768005"/>
                <a:gd name="connsiteY57" fmla="*/ 219087 h 721699"/>
                <a:gd name="connsiteX58" fmla="*/ 167350 w 768005"/>
                <a:gd name="connsiteY58" fmla="*/ 40330 h 721699"/>
                <a:gd name="connsiteX59" fmla="*/ 219633 w 768005"/>
                <a:gd name="connsiteY59" fmla="*/ 75228 h 721699"/>
                <a:gd name="connsiteX60" fmla="*/ 107103 w 768005"/>
                <a:gd name="connsiteY60" fmla="*/ 67019 h 721699"/>
                <a:gd name="connsiteX61" fmla="*/ 146692 w 768005"/>
                <a:gd name="connsiteY61" fmla="*/ 71427 h 721699"/>
                <a:gd name="connsiteX62" fmla="*/ 167028 w 768005"/>
                <a:gd name="connsiteY62" fmla="*/ 186869 h 721699"/>
                <a:gd name="connsiteX63" fmla="*/ 107103 w 768005"/>
                <a:gd name="connsiteY63" fmla="*/ 67019 h 721699"/>
                <a:gd name="connsiteX64" fmla="*/ 28002 w 768005"/>
                <a:gd name="connsiteY64" fmla="*/ 695910 h 721699"/>
                <a:gd name="connsiteX65" fmla="*/ 46173 w 768005"/>
                <a:gd name="connsiteY65" fmla="*/ 676477 h 721699"/>
                <a:gd name="connsiteX66" fmla="*/ 76212 w 768005"/>
                <a:gd name="connsiteY66" fmla="*/ 695910 h 721699"/>
                <a:gd name="connsiteX67" fmla="*/ 28002 w 768005"/>
                <a:gd name="connsiteY67" fmla="*/ 695910 h 721699"/>
                <a:gd name="connsiteX68" fmla="*/ 482182 w 768005"/>
                <a:gd name="connsiteY68" fmla="*/ 695910 h 721699"/>
                <a:gd name="connsiteX69" fmla="*/ 428830 w 768005"/>
                <a:gd name="connsiteY69" fmla="*/ 695910 h 721699"/>
                <a:gd name="connsiteX70" fmla="*/ 459836 w 768005"/>
                <a:gd name="connsiteY70" fmla="*/ 675652 h 721699"/>
                <a:gd name="connsiteX71" fmla="*/ 482182 w 768005"/>
                <a:gd name="connsiteY71" fmla="*/ 695910 h 721699"/>
                <a:gd name="connsiteX72" fmla="*/ 473896 w 768005"/>
                <a:gd name="connsiteY72" fmla="*/ 609567 h 721699"/>
                <a:gd name="connsiteX73" fmla="*/ 473934 w 768005"/>
                <a:gd name="connsiteY73" fmla="*/ 609567 h 721699"/>
                <a:gd name="connsiteX74" fmla="*/ 414899 w 768005"/>
                <a:gd name="connsiteY74" fmla="*/ 674105 h 721699"/>
                <a:gd name="connsiteX75" fmla="*/ 424409 w 768005"/>
                <a:gd name="connsiteY75" fmla="*/ 695910 h 721699"/>
                <a:gd name="connsiteX76" fmla="*/ 80633 w 768005"/>
                <a:gd name="connsiteY76" fmla="*/ 695910 h 721699"/>
                <a:gd name="connsiteX77" fmla="*/ 90143 w 768005"/>
                <a:gd name="connsiteY77" fmla="*/ 674105 h 721699"/>
                <a:gd name="connsiteX78" fmla="*/ 25914 w 768005"/>
                <a:gd name="connsiteY78" fmla="*/ 583200 h 721699"/>
                <a:gd name="connsiteX79" fmla="*/ 36958 w 768005"/>
                <a:gd name="connsiteY79" fmla="*/ 533803 h 721699"/>
                <a:gd name="connsiteX80" fmla="*/ 183124 w 768005"/>
                <a:gd name="connsiteY80" fmla="*/ 244861 h 721699"/>
                <a:gd name="connsiteX81" fmla="*/ 196539 w 768005"/>
                <a:gd name="connsiteY81" fmla="*/ 244861 h 721699"/>
                <a:gd name="connsiteX82" fmla="*/ 167324 w 768005"/>
                <a:gd name="connsiteY82" fmla="*/ 342275 h 721699"/>
                <a:gd name="connsiteX83" fmla="*/ 188353 w 768005"/>
                <a:gd name="connsiteY83" fmla="*/ 381293 h 721699"/>
                <a:gd name="connsiteX84" fmla="*/ 219491 w 768005"/>
                <a:gd name="connsiteY84" fmla="*/ 373449 h 721699"/>
                <a:gd name="connsiteX85" fmla="*/ 248745 w 768005"/>
                <a:gd name="connsiteY85" fmla="*/ 344182 h 721699"/>
                <a:gd name="connsiteX86" fmla="*/ 230523 w 768005"/>
                <a:gd name="connsiteY86" fmla="*/ 325960 h 721699"/>
                <a:gd name="connsiteX87" fmla="*/ 201256 w 768005"/>
                <a:gd name="connsiteY87" fmla="*/ 355214 h 721699"/>
                <a:gd name="connsiteX88" fmla="*/ 193401 w 768005"/>
                <a:gd name="connsiteY88" fmla="*/ 355233 h 721699"/>
                <a:gd name="connsiteX89" fmla="*/ 192003 w 768005"/>
                <a:gd name="connsiteY89" fmla="*/ 349685 h 721699"/>
                <a:gd name="connsiteX90" fmla="*/ 223448 w 768005"/>
                <a:gd name="connsiteY90" fmla="*/ 244861 h 721699"/>
                <a:gd name="connsiteX91" fmla="*/ 255098 w 768005"/>
                <a:gd name="connsiteY91" fmla="*/ 244861 h 721699"/>
                <a:gd name="connsiteX92" fmla="*/ 278617 w 768005"/>
                <a:gd name="connsiteY92" fmla="*/ 350755 h 721699"/>
                <a:gd name="connsiteX93" fmla="*/ 303773 w 768005"/>
                <a:gd name="connsiteY93" fmla="*/ 345162 h 721699"/>
                <a:gd name="connsiteX94" fmla="*/ 281465 w 768005"/>
                <a:gd name="connsiteY94" fmla="*/ 244861 h 721699"/>
                <a:gd name="connsiteX95" fmla="*/ 296698 w 768005"/>
                <a:gd name="connsiteY95" fmla="*/ 244861 h 721699"/>
                <a:gd name="connsiteX96" fmla="*/ 425569 w 768005"/>
                <a:gd name="connsiteY96" fmla="*/ 463942 h 721699"/>
                <a:gd name="connsiteX97" fmla="*/ 364162 w 768005"/>
                <a:gd name="connsiteY97" fmla="*/ 463942 h 721699"/>
                <a:gd name="connsiteX98" fmla="*/ 188121 w 768005"/>
                <a:gd name="connsiteY98" fmla="*/ 416772 h 721699"/>
                <a:gd name="connsiteX99" fmla="*/ 140951 w 768005"/>
                <a:gd name="connsiteY99" fmla="*/ 592814 h 721699"/>
                <a:gd name="connsiteX100" fmla="*/ 316992 w 768005"/>
                <a:gd name="connsiteY100" fmla="*/ 639984 h 721699"/>
                <a:gd name="connsiteX101" fmla="*/ 364162 w 768005"/>
                <a:gd name="connsiteY101" fmla="*/ 592814 h 721699"/>
                <a:gd name="connsiteX102" fmla="*/ 477569 w 768005"/>
                <a:gd name="connsiteY102" fmla="*/ 592814 h 721699"/>
                <a:gd name="connsiteX103" fmla="*/ 473896 w 768005"/>
                <a:gd name="connsiteY103" fmla="*/ 609567 h 721699"/>
                <a:gd name="connsiteX104" fmla="*/ 613360 w 768005"/>
                <a:gd name="connsiteY104" fmla="*/ 554152 h 721699"/>
                <a:gd name="connsiteX105" fmla="*/ 613360 w 768005"/>
                <a:gd name="connsiteY105" fmla="*/ 567039 h 721699"/>
                <a:gd name="connsiteX106" fmla="*/ 356443 w 768005"/>
                <a:gd name="connsiteY106" fmla="*/ 567039 h 721699"/>
                <a:gd name="connsiteX107" fmla="*/ 344909 w 768005"/>
                <a:gd name="connsiteY107" fmla="*/ 574192 h 721699"/>
                <a:gd name="connsiteX108" fmla="*/ 206736 w 768005"/>
                <a:gd name="connsiteY108" fmla="*/ 620737 h 721699"/>
                <a:gd name="connsiteX109" fmla="*/ 160191 w 768005"/>
                <a:gd name="connsiteY109" fmla="*/ 482564 h 721699"/>
                <a:gd name="connsiteX110" fmla="*/ 298364 w 768005"/>
                <a:gd name="connsiteY110" fmla="*/ 436019 h 721699"/>
                <a:gd name="connsiteX111" fmla="*/ 342860 w 768005"/>
                <a:gd name="connsiteY111" fmla="*/ 478647 h 721699"/>
                <a:gd name="connsiteX112" fmla="*/ 355618 w 768005"/>
                <a:gd name="connsiteY112" fmla="*/ 489717 h 721699"/>
                <a:gd name="connsiteX113" fmla="*/ 646300 w 768005"/>
                <a:gd name="connsiteY113" fmla="*/ 489717 h 721699"/>
                <a:gd name="connsiteX114" fmla="*/ 639134 w 768005"/>
                <a:gd name="connsiteY114" fmla="*/ 515491 h 721699"/>
                <a:gd name="connsiteX115" fmla="*/ 639134 w 768005"/>
                <a:gd name="connsiteY115" fmla="*/ 541265 h 721699"/>
                <a:gd name="connsiteX116" fmla="*/ 626247 w 768005"/>
                <a:gd name="connsiteY116" fmla="*/ 541265 h 721699"/>
                <a:gd name="connsiteX117" fmla="*/ 613360 w 768005"/>
                <a:gd name="connsiteY117" fmla="*/ 554152 h 721699"/>
                <a:gd name="connsiteX118" fmla="*/ 742231 w 768005"/>
                <a:gd name="connsiteY118" fmla="*/ 644362 h 721699"/>
                <a:gd name="connsiteX119" fmla="*/ 639134 w 768005"/>
                <a:gd name="connsiteY119" fmla="*/ 644362 h 721699"/>
                <a:gd name="connsiteX120" fmla="*/ 639134 w 768005"/>
                <a:gd name="connsiteY120" fmla="*/ 567039 h 721699"/>
                <a:gd name="connsiteX121" fmla="*/ 742231 w 768005"/>
                <a:gd name="connsiteY121" fmla="*/ 567039 h 721699"/>
                <a:gd name="connsiteX122" fmla="*/ 742231 w 768005"/>
                <a:gd name="connsiteY122" fmla="*/ 644362 h 72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768005" h="721699">
                  <a:moveTo>
                    <a:pt x="755118" y="541265"/>
                  </a:moveTo>
                  <a:lnTo>
                    <a:pt x="742231" y="541265"/>
                  </a:lnTo>
                  <a:lnTo>
                    <a:pt x="742231" y="515491"/>
                  </a:lnTo>
                  <a:cubicBezTo>
                    <a:pt x="742231" y="487022"/>
                    <a:pt x="719152" y="463942"/>
                    <a:pt x="690683" y="463942"/>
                  </a:cubicBezTo>
                  <a:lnTo>
                    <a:pt x="455441" y="463942"/>
                  </a:lnTo>
                  <a:lnTo>
                    <a:pt x="318516" y="231111"/>
                  </a:lnTo>
                  <a:lnTo>
                    <a:pt x="406084" y="30935"/>
                  </a:lnTo>
                  <a:cubicBezTo>
                    <a:pt x="408932" y="24413"/>
                    <a:pt x="405953" y="16816"/>
                    <a:pt x="399429" y="13968"/>
                  </a:cubicBezTo>
                  <a:cubicBezTo>
                    <a:pt x="396399" y="12645"/>
                    <a:pt x="392978" y="12537"/>
                    <a:pt x="389872" y="13667"/>
                  </a:cubicBezTo>
                  <a:lnTo>
                    <a:pt x="327112" y="36490"/>
                  </a:lnTo>
                  <a:lnTo>
                    <a:pt x="329264" y="29621"/>
                  </a:lnTo>
                  <a:cubicBezTo>
                    <a:pt x="331385" y="22828"/>
                    <a:pt x="327598" y="15600"/>
                    <a:pt x="320803" y="13478"/>
                  </a:cubicBezTo>
                  <a:cubicBezTo>
                    <a:pt x="317868" y="12562"/>
                    <a:pt x="314703" y="12724"/>
                    <a:pt x="311879" y="13937"/>
                  </a:cubicBezTo>
                  <a:lnTo>
                    <a:pt x="228035" y="49854"/>
                  </a:lnTo>
                  <a:lnTo>
                    <a:pt x="156525" y="2171"/>
                  </a:lnTo>
                  <a:cubicBezTo>
                    <a:pt x="150606" y="-1782"/>
                    <a:pt x="142604" y="-187"/>
                    <a:pt x="138650" y="5733"/>
                  </a:cubicBezTo>
                  <a:cubicBezTo>
                    <a:pt x="136806" y="8496"/>
                    <a:pt x="136099" y="11866"/>
                    <a:pt x="136679" y="15136"/>
                  </a:cubicBezTo>
                  <a:lnTo>
                    <a:pt x="141937" y="44918"/>
                  </a:lnTo>
                  <a:lnTo>
                    <a:pt x="86406" y="38745"/>
                  </a:lnTo>
                  <a:cubicBezTo>
                    <a:pt x="79328" y="37996"/>
                    <a:pt x="72983" y="43127"/>
                    <a:pt x="72233" y="50205"/>
                  </a:cubicBezTo>
                  <a:cubicBezTo>
                    <a:pt x="71974" y="52649"/>
                    <a:pt x="72420" y="55116"/>
                    <a:pt x="73519" y="57315"/>
                  </a:cubicBezTo>
                  <a:lnTo>
                    <a:pt x="160778" y="231974"/>
                  </a:lnTo>
                  <a:lnTo>
                    <a:pt x="13942" y="522166"/>
                  </a:lnTo>
                  <a:cubicBezTo>
                    <a:pt x="3772" y="541516"/>
                    <a:pt x="-978" y="563254"/>
                    <a:pt x="191" y="585081"/>
                  </a:cubicBezTo>
                  <a:cubicBezTo>
                    <a:pt x="2010" y="611564"/>
                    <a:pt x="11804" y="636878"/>
                    <a:pt x="28285" y="657687"/>
                  </a:cubicBezTo>
                  <a:lnTo>
                    <a:pt x="7833" y="679802"/>
                  </a:lnTo>
                  <a:cubicBezTo>
                    <a:pt x="296" y="688165"/>
                    <a:pt x="-2012" y="700005"/>
                    <a:pt x="1828" y="710589"/>
                  </a:cubicBezTo>
                  <a:cubicBezTo>
                    <a:pt x="5345" y="717648"/>
                    <a:pt x="12672" y="721991"/>
                    <a:pt x="20553" y="721685"/>
                  </a:cubicBezTo>
                  <a:lnTo>
                    <a:pt x="484489" y="721685"/>
                  </a:lnTo>
                  <a:cubicBezTo>
                    <a:pt x="493747" y="721863"/>
                    <a:pt x="502251" y="716597"/>
                    <a:pt x="506217" y="708230"/>
                  </a:cubicBezTo>
                  <a:cubicBezTo>
                    <a:pt x="510519" y="698828"/>
                    <a:pt x="509090" y="687795"/>
                    <a:pt x="502531" y="679802"/>
                  </a:cubicBezTo>
                  <a:cubicBezTo>
                    <a:pt x="502104" y="679267"/>
                    <a:pt x="501634" y="678766"/>
                    <a:pt x="501126" y="678307"/>
                  </a:cubicBezTo>
                  <a:lnTo>
                    <a:pt x="477350" y="656772"/>
                  </a:lnTo>
                  <a:cubicBezTo>
                    <a:pt x="486591" y="644803"/>
                    <a:pt x="493761" y="631369"/>
                    <a:pt x="498562" y="617028"/>
                  </a:cubicBezTo>
                  <a:cubicBezTo>
                    <a:pt x="501112" y="609164"/>
                    <a:pt x="502789" y="601044"/>
                    <a:pt x="503562" y="592814"/>
                  </a:cubicBezTo>
                  <a:lnTo>
                    <a:pt x="613360" y="592814"/>
                  </a:lnTo>
                  <a:lnTo>
                    <a:pt x="613360" y="657249"/>
                  </a:lnTo>
                  <a:cubicBezTo>
                    <a:pt x="613360" y="664366"/>
                    <a:pt x="619130" y="670136"/>
                    <a:pt x="626247" y="670136"/>
                  </a:cubicBezTo>
                  <a:lnTo>
                    <a:pt x="755118" y="670136"/>
                  </a:lnTo>
                  <a:cubicBezTo>
                    <a:pt x="762235" y="670136"/>
                    <a:pt x="768005" y="664366"/>
                    <a:pt x="768005" y="657249"/>
                  </a:cubicBezTo>
                  <a:lnTo>
                    <a:pt x="768005" y="554152"/>
                  </a:lnTo>
                  <a:cubicBezTo>
                    <a:pt x="768005" y="547034"/>
                    <a:pt x="762235" y="541265"/>
                    <a:pt x="755118" y="541265"/>
                  </a:cubicBezTo>
                  <a:close/>
                  <a:moveTo>
                    <a:pt x="664909" y="515491"/>
                  </a:moveTo>
                  <a:cubicBezTo>
                    <a:pt x="664909" y="501255"/>
                    <a:pt x="676447" y="489717"/>
                    <a:pt x="690683" y="489717"/>
                  </a:cubicBezTo>
                  <a:cubicBezTo>
                    <a:pt x="704918" y="489717"/>
                    <a:pt x="716457" y="501255"/>
                    <a:pt x="716457" y="515491"/>
                  </a:cubicBezTo>
                  <a:lnTo>
                    <a:pt x="716457" y="541265"/>
                  </a:lnTo>
                  <a:lnTo>
                    <a:pt x="664909" y="541265"/>
                  </a:lnTo>
                  <a:lnTo>
                    <a:pt x="664909" y="515491"/>
                  </a:lnTo>
                  <a:close/>
                  <a:moveTo>
                    <a:pt x="317446" y="67432"/>
                  </a:moveTo>
                  <a:lnTo>
                    <a:pt x="370412" y="48166"/>
                  </a:lnTo>
                  <a:lnTo>
                    <a:pt x="295641" y="219087"/>
                  </a:lnTo>
                  <a:lnTo>
                    <a:pt x="270047" y="219087"/>
                  </a:lnTo>
                  <a:lnTo>
                    <a:pt x="317446" y="67432"/>
                  </a:lnTo>
                  <a:close/>
                  <a:moveTo>
                    <a:pt x="219633" y="75228"/>
                  </a:moveTo>
                  <a:cubicBezTo>
                    <a:pt x="223258" y="77645"/>
                    <a:pt x="227858" y="78067"/>
                    <a:pt x="231863" y="76350"/>
                  </a:cubicBezTo>
                  <a:lnTo>
                    <a:pt x="296298" y="48720"/>
                  </a:lnTo>
                  <a:lnTo>
                    <a:pt x="243049" y="219087"/>
                  </a:lnTo>
                  <a:lnTo>
                    <a:pt x="198898" y="219087"/>
                  </a:lnTo>
                  <a:lnTo>
                    <a:pt x="167350" y="40330"/>
                  </a:lnTo>
                  <a:lnTo>
                    <a:pt x="219633" y="75228"/>
                  </a:lnTo>
                  <a:close/>
                  <a:moveTo>
                    <a:pt x="107103" y="67019"/>
                  </a:moveTo>
                  <a:lnTo>
                    <a:pt x="146692" y="71427"/>
                  </a:lnTo>
                  <a:lnTo>
                    <a:pt x="167028" y="186869"/>
                  </a:lnTo>
                  <a:lnTo>
                    <a:pt x="107103" y="67019"/>
                  </a:lnTo>
                  <a:close/>
                  <a:moveTo>
                    <a:pt x="28002" y="695910"/>
                  </a:moveTo>
                  <a:lnTo>
                    <a:pt x="46173" y="676477"/>
                  </a:lnTo>
                  <a:cubicBezTo>
                    <a:pt x="55268" y="684275"/>
                    <a:pt x="65371" y="690812"/>
                    <a:pt x="76212" y="695910"/>
                  </a:cubicBezTo>
                  <a:lnTo>
                    <a:pt x="28002" y="695910"/>
                  </a:lnTo>
                  <a:close/>
                  <a:moveTo>
                    <a:pt x="482182" y="695910"/>
                  </a:moveTo>
                  <a:lnTo>
                    <a:pt x="428830" y="695910"/>
                  </a:lnTo>
                  <a:cubicBezTo>
                    <a:pt x="440064" y="690644"/>
                    <a:pt x="450501" y="683826"/>
                    <a:pt x="459836" y="675652"/>
                  </a:cubicBezTo>
                  <a:lnTo>
                    <a:pt x="482182" y="695910"/>
                  </a:lnTo>
                  <a:close/>
                  <a:moveTo>
                    <a:pt x="473896" y="609567"/>
                  </a:moveTo>
                  <a:lnTo>
                    <a:pt x="473934" y="609567"/>
                  </a:lnTo>
                  <a:cubicBezTo>
                    <a:pt x="464288" y="638473"/>
                    <a:pt x="442831" y="661929"/>
                    <a:pt x="414899" y="674105"/>
                  </a:cubicBezTo>
                  <a:lnTo>
                    <a:pt x="424409" y="695910"/>
                  </a:lnTo>
                  <a:lnTo>
                    <a:pt x="80633" y="695910"/>
                  </a:lnTo>
                  <a:lnTo>
                    <a:pt x="90143" y="674105"/>
                  </a:lnTo>
                  <a:cubicBezTo>
                    <a:pt x="53480" y="658125"/>
                    <a:pt x="28730" y="623097"/>
                    <a:pt x="25914" y="583200"/>
                  </a:cubicBezTo>
                  <a:cubicBezTo>
                    <a:pt x="25094" y="566041"/>
                    <a:pt x="28909" y="548978"/>
                    <a:pt x="36958" y="533803"/>
                  </a:cubicBezTo>
                  <a:lnTo>
                    <a:pt x="183124" y="244861"/>
                  </a:lnTo>
                  <a:lnTo>
                    <a:pt x="196539" y="244861"/>
                  </a:lnTo>
                  <a:lnTo>
                    <a:pt x="167324" y="342275"/>
                  </a:lnTo>
                  <a:cubicBezTo>
                    <a:pt x="162356" y="358856"/>
                    <a:pt x="171772" y="376325"/>
                    <a:pt x="188353" y="381293"/>
                  </a:cubicBezTo>
                  <a:cubicBezTo>
                    <a:pt x="199384" y="384598"/>
                    <a:pt x="211342" y="381586"/>
                    <a:pt x="219491" y="373449"/>
                  </a:cubicBezTo>
                  <a:lnTo>
                    <a:pt x="248745" y="344182"/>
                  </a:lnTo>
                  <a:lnTo>
                    <a:pt x="230523" y="325960"/>
                  </a:lnTo>
                  <a:lnTo>
                    <a:pt x="201256" y="355214"/>
                  </a:lnTo>
                  <a:cubicBezTo>
                    <a:pt x="199093" y="357389"/>
                    <a:pt x="195576" y="357397"/>
                    <a:pt x="193401" y="355233"/>
                  </a:cubicBezTo>
                  <a:cubicBezTo>
                    <a:pt x="191945" y="353785"/>
                    <a:pt x="191407" y="351651"/>
                    <a:pt x="192003" y="349685"/>
                  </a:cubicBezTo>
                  <a:lnTo>
                    <a:pt x="223448" y="244861"/>
                  </a:lnTo>
                  <a:lnTo>
                    <a:pt x="255098" y="244861"/>
                  </a:lnTo>
                  <a:lnTo>
                    <a:pt x="278617" y="350755"/>
                  </a:lnTo>
                  <a:lnTo>
                    <a:pt x="303773" y="345162"/>
                  </a:lnTo>
                  <a:lnTo>
                    <a:pt x="281465" y="244861"/>
                  </a:lnTo>
                  <a:lnTo>
                    <a:pt x="296698" y="244861"/>
                  </a:lnTo>
                  <a:lnTo>
                    <a:pt x="425569" y="463942"/>
                  </a:lnTo>
                  <a:lnTo>
                    <a:pt x="364162" y="463942"/>
                  </a:lnTo>
                  <a:cubicBezTo>
                    <a:pt x="328576" y="402305"/>
                    <a:pt x="249758" y="381186"/>
                    <a:pt x="188121" y="416772"/>
                  </a:cubicBezTo>
                  <a:cubicBezTo>
                    <a:pt x="126483" y="452358"/>
                    <a:pt x="105365" y="531176"/>
                    <a:pt x="140951" y="592814"/>
                  </a:cubicBezTo>
                  <a:cubicBezTo>
                    <a:pt x="176537" y="654451"/>
                    <a:pt x="255355" y="675570"/>
                    <a:pt x="316992" y="639984"/>
                  </a:cubicBezTo>
                  <a:cubicBezTo>
                    <a:pt x="336584" y="628674"/>
                    <a:pt x="352852" y="612404"/>
                    <a:pt x="364162" y="592814"/>
                  </a:cubicBezTo>
                  <a:lnTo>
                    <a:pt x="477569" y="592814"/>
                  </a:lnTo>
                  <a:cubicBezTo>
                    <a:pt x="476878" y="598502"/>
                    <a:pt x="475648" y="604111"/>
                    <a:pt x="473896" y="609567"/>
                  </a:cubicBezTo>
                  <a:close/>
                  <a:moveTo>
                    <a:pt x="613360" y="554152"/>
                  </a:moveTo>
                  <a:lnTo>
                    <a:pt x="613360" y="567039"/>
                  </a:lnTo>
                  <a:lnTo>
                    <a:pt x="356443" y="567039"/>
                  </a:lnTo>
                  <a:cubicBezTo>
                    <a:pt x="351552" y="567043"/>
                    <a:pt x="347085" y="569812"/>
                    <a:pt x="344909" y="574192"/>
                  </a:cubicBezTo>
                  <a:cubicBezTo>
                    <a:pt x="319606" y="625200"/>
                    <a:pt x="257745" y="646039"/>
                    <a:pt x="206736" y="620737"/>
                  </a:cubicBezTo>
                  <a:cubicBezTo>
                    <a:pt x="155727" y="595434"/>
                    <a:pt x="134889" y="533573"/>
                    <a:pt x="160191" y="482564"/>
                  </a:cubicBezTo>
                  <a:cubicBezTo>
                    <a:pt x="185493" y="431555"/>
                    <a:pt x="247355" y="410717"/>
                    <a:pt x="298364" y="436019"/>
                  </a:cubicBezTo>
                  <a:cubicBezTo>
                    <a:pt x="317195" y="445361"/>
                    <a:pt x="332719" y="460234"/>
                    <a:pt x="342860" y="478647"/>
                  </a:cubicBezTo>
                  <a:cubicBezTo>
                    <a:pt x="343765" y="484998"/>
                    <a:pt x="349203" y="489717"/>
                    <a:pt x="355618" y="489717"/>
                  </a:cubicBezTo>
                  <a:lnTo>
                    <a:pt x="646300" y="489717"/>
                  </a:lnTo>
                  <a:cubicBezTo>
                    <a:pt x="641662" y="497518"/>
                    <a:pt x="639187" y="506415"/>
                    <a:pt x="639134" y="515491"/>
                  </a:cubicBezTo>
                  <a:lnTo>
                    <a:pt x="639134" y="541265"/>
                  </a:lnTo>
                  <a:lnTo>
                    <a:pt x="626247" y="541265"/>
                  </a:lnTo>
                  <a:cubicBezTo>
                    <a:pt x="619130" y="541265"/>
                    <a:pt x="613360" y="547034"/>
                    <a:pt x="613360" y="554152"/>
                  </a:cubicBezTo>
                  <a:close/>
                  <a:moveTo>
                    <a:pt x="742231" y="644362"/>
                  </a:moveTo>
                  <a:lnTo>
                    <a:pt x="639134" y="644362"/>
                  </a:lnTo>
                  <a:lnTo>
                    <a:pt x="639134" y="567039"/>
                  </a:lnTo>
                  <a:lnTo>
                    <a:pt x="742231" y="567039"/>
                  </a:lnTo>
                  <a:lnTo>
                    <a:pt x="742231" y="644362"/>
                  </a:lnTo>
                  <a:close/>
                </a:path>
              </a:pathLst>
            </a:custGeom>
            <a:grpFill/>
            <a:ln w="1597"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67904A5B-9DC1-4229-B9F8-3246213EB6D4}"/>
                </a:ext>
              </a:extLst>
            </p:cNvPr>
            <p:cNvSpPr/>
            <p:nvPr/>
          </p:nvSpPr>
          <p:spPr>
            <a:xfrm>
              <a:off x="2660911" y="412329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597"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D72135EB-2210-4AE7-A612-92622E8D7C2F}"/>
                </a:ext>
              </a:extLst>
            </p:cNvPr>
            <p:cNvSpPr/>
            <p:nvPr/>
          </p:nvSpPr>
          <p:spPr>
            <a:xfrm>
              <a:off x="2338734" y="4045970"/>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597"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8D418194-E928-49B2-9765-D239D0BBE7CC}"/>
                </a:ext>
              </a:extLst>
            </p:cNvPr>
            <p:cNvSpPr/>
            <p:nvPr/>
          </p:nvSpPr>
          <p:spPr>
            <a:xfrm>
              <a:off x="2390282" y="4045970"/>
              <a:ext cx="38661" cy="25774"/>
            </a:xfrm>
            <a:custGeom>
              <a:avLst/>
              <a:gdLst>
                <a:gd name="connsiteX0" fmla="*/ 0 w 38661"/>
                <a:gd name="connsiteY0" fmla="*/ 0 h 25774"/>
                <a:gd name="connsiteX1" fmla="*/ 38661 w 38661"/>
                <a:gd name="connsiteY1" fmla="*/ 0 h 25774"/>
                <a:gd name="connsiteX2" fmla="*/ 38661 w 38661"/>
                <a:gd name="connsiteY2" fmla="*/ 25774 h 25774"/>
                <a:gd name="connsiteX3" fmla="*/ 0 w 3866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38661" h="25774">
                  <a:moveTo>
                    <a:pt x="0" y="0"/>
                  </a:moveTo>
                  <a:lnTo>
                    <a:pt x="38661" y="0"/>
                  </a:lnTo>
                  <a:lnTo>
                    <a:pt x="38661" y="25774"/>
                  </a:lnTo>
                  <a:lnTo>
                    <a:pt x="0" y="25774"/>
                  </a:lnTo>
                  <a:close/>
                </a:path>
              </a:pathLst>
            </a:custGeom>
            <a:grpFill/>
            <a:ln w="1597"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73C92EC0-BC62-47BC-A263-30B414AE2C0C}"/>
                </a:ext>
              </a:extLst>
            </p:cNvPr>
            <p:cNvSpPr/>
            <p:nvPr/>
          </p:nvSpPr>
          <p:spPr>
            <a:xfrm>
              <a:off x="2454718" y="4045970"/>
              <a:ext cx="115984" cy="25774"/>
            </a:xfrm>
            <a:custGeom>
              <a:avLst/>
              <a:gdLst>
                <a:gd name="connsiteX0" fmla="*/ 0 w 115984"/>
                <a:gd name="connsiteY0" fmla="*/ 0 h 25774"/>
                <a:gd name="connsiteX1" fmla="*/ 115984 w 115984"/>
                <a:gd name="connsiteY1" fmla="*/ 0 h 25774"/>
                <a:gd name="connsiteX2" fmla="*/ 115984 w 115984"/>
                <a:gd name="connsiteY2" fmla="*/ 25774 h 25774"/>
                <a:gd name="connsiteX3" fmla="*/ 0 w 11598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115984" h="25774">
                  <a:moveTo>
                    <a:pt x="0" y="0"/>
                  </a:moveTo>
                  <a:lnTo>
                    <a:pt x="115984" y="0"/>
                  </a:lnTo>
                  <a:lnTo>
                    <a:pt x="115984" y="25774"/>
                  </a:lnTo>
                  <a:lnTo>
                    <a:pt x="0" y="25774"/>
                  </a:lnTo>
                  <a:close/>
                </a:path>
              </a:pathLst>
            </a:custGeom>
            <a:grpFill/>
            <a:ln w="1597"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F86F73B6-F3AC-45D2-9224-AD4A667AED09}"/>
                </a:ext>
              </a:extLst>
            </p:cNvPr>
            <p:cNvSpPr/>
            <p:nvPr/>
          </p:nvSpPr>
          <p:spPr>
            <a:xfrm>
              <a:off x="2467605" y="3723792"/>
              <a:ext cx="77322" cy="77322"/>
            </a:xfrm>
            <a:custGeom>
              <a:avLst/>
              <a:gdLst>
                <a:gd name="connsiteX0" fmla="*/ 51548 w 77322"/>
                <a:gd name="connsiteY0" fmla="*/ 25774 h 77322"/>
                <a:gd name="connsiteX1" fmla="*/ 51548 w 77322"/>
                <a:gd name="connsiteY1" fmla="*/ 0 h 77322"/>
                <a:gd name="connsiteX2" fmla="*/ 25774 w 77322"/>
                <a:gd name="connsiteY2" fmla="*/ 0 h 77322"/>
                <a:gd name="connsiteX3" fmla="*/ 25774 w 77322"/>
                <a:gd name="connsiteY3" fmla="*/ 25774 h 77322"/>
                <a:gd name="connsiteX4" fmla="*/ 0 w 77322"/>
                <a:gd name="connsiteY4" fmla="*/ 25774 h 77322"/>
                <a:gd name="connsiteX5" fmla="*/ 0 w 77322"/>
                <a:gd name="connsiteY5" fmla="*/ 51548 h 77322"/>
                <a:gd name="connsiteX6" fmla="*/ 25774 w 77322"/>
                <a:gd name="connsiteY6" fmla="*/ 51548 h 77322"/>
                <a:gd name="connsiteX7" fmla="*/ 25774 w 77322"/>
                <a:gd name="connsiteY7" fmla="*/ 77323 h 77322"/>
                <a:gd name="connsiteX8" fmla="*/ 51548 w 77322"/>
                <a:gd name="connsiteY8" fmla="*/ 77323 h 77322"/>
                <a:gd name="connsiteX9" fmla="*/ 51548 w 77322"/>
                <a:gd name="connsiteY9" fmla="*/ 51548 h 77322"/>
                <a:gd name="connsiteX10" fmla="*/ 77323 w 77322"/>
                <a:gd name="connsiteY10" fmla="*/ 51548 h 77322"/>
                <a:gd name="connsiteX11" fmla="*/ 77323 w 77322"/>
                <a:gd name="connsiteY11" fmla="*/ 2577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7322" h="77322">
                  <a:moveTo>
                    <a:pt x="51548" y="25774"/>
                  </a:moveTo>
                  <a:lnTo>
                    <a:pt x="51548" y="0"/>
                  </a:lnTo>
                  <a:lnTo>
                    <a:pt x="25774" y="0"/>
                  </a:lnTo>
                  <a:lnTo>
                    <a:pt x="25774" y="25774"/>
                  </a:lnTo>
                  <a:lnTo>
                    <a:pt x="0" y="25774"/>
                  </a:lnTo>
                  <a:lnTo>
                    <a:pt x="0" y="51548"/>
                  </a:lnTo>
                  <a:lnTo>
                    <a:pt x="25774" y="51548"/>
                  </a:lnTo>
                  <a:lnTo>
                    <a:pt x="25774" y="77323"/>
                  </a:lnTo>
                  <a:lnTo>
                    <a:pt x="51548" y="77323"/>
                  </a:lnTo>
                  <a:lnTo>
                    <a:pt x="51548" y="51548"/>
                  </a:lnTo>
                  <a:lnTo>
                    <a:pt x="77323" y="51548"/>
                  </a:lnTo>
                  <a:lnTo>
                    <a:pt x="77323" y="25774"/>
                  </a:lnTo>
                  <a:close/>
                </a:path>
              </a:pathLst>
            </a:custGeom>
            <a:grpFill/>
            <a:ln w="1597"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0A781D79-7355-4EA0-A0B4-A00DB34E881A}"/>
                </a:ext>
              </a:extLst>
            </p:cNvPr>
            <p:cNvSpPr/>
            <p:nvPr/>
          </p:nvSpPr>
          <p:spPr>
            <a:xfrm>
              <a:off x="2622250" y="3749566"/>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597"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77D45596-D4C4-4D70-8906-75E62F258CBD}"/>
                </a:ext>
              </a:extLst>
            </p:cNvPr>
            <p:cNvSpPr/>
            <p:nvPr/>
          </p:nvSpPr>
          <p:spPr>
            <a:xfrm>
              <a:off x="2469821" y="3856439"/>
              <a:ext cx="72889" cy="72902"/>
            </a:xfrm>
            <a:custGeom>
              <a:avLst/>
              <a:gdLst>
                <a:gd name="connsiteX0" fmla="*/ 72889 w 72889"/>
                <a:gd name="connsiteY0" fmla="*/ 18222 h 72902"/>
                <a:gd name="connsiteX1" fmla="*/ 54667 w 72889"/>
                <a:gd name="connsiteY1" fmla="*/ 0 h 72902"/>
                <a:gd name="connsiteX2" fmla="*/ 36445 w 72889"/>
                <a:gd name="connsiteY2" fmla="*/ 18222 h 72902"/>
                <a:gd name="connsiteX3" fmla="*/ 18222 w 72889"/>
                <a:gd name="connsiteY3" fmla="*/ 0 h 72902"/>
                <a:gd name="connsiteX4" fmla="*/ 0 w 72889"/>
                <a:gd name="connsiteY4" fmla="*/ 18222 h 72902"/>
                <a:gd name="connsiteX5" fmla="*/ 18222 w 72889"/>
                <a:gd name="connsiteY5" fmla="*/ 36445 h 72902"/>
                <a:gd name="connsiteX6" fmla="*/ 0 w 72889"/>
                <a:gd name="connsiteY6" fmla="*/ 54680 h 72902"/>
                <a:gd name="connsiteX7" fmla="*/ 18222 w 72889"/>
                <a:gd name="connsiteY7" fmla="*/ 72902 h 72902"/>
                <a:gd name="connsiteX8" fmla="*/ 36445 w 72889"/>
                <a:gd name="connsiteY8" fmla="*/ 54667 h 72902"/>
                <a:gd name="connsiteX9" fmla="*/ 54667 w 72889"/>
                <a:gd name="connsiteY9" fmla="*/ 72902 h 72902"/>
                <a:gd name="connsiteX10" fmla="*/ 72889 w 72889"/>
                <a:gd name="connsiteY10" fmla="*/ 54680 h 72902"/>
                <a:gd name="connsiteX11" fmla="*/ 54667 w 72889"/>
                <a:gd name="connsiteY11" fmla="*/ 36445 h 72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889" h="72902">
                  <a:moveTo>
                    <a:pt x="72889" y="18222"/>
                  </a:moveTo>
                  <a:lnTo>
                    <a:pt x="54667" y="0"/>
                  </a:lnTo>
                  <a:lnTo>
                    <a:pt x="36445" y="18222"/>
                  </a:lnTo>
                  <a:lnTo>
                    <a:pt x="18222" y="0"/>
                  </a:lnTo>
                  <a:lnTo>
                    <a:pt x="0" y="18222"/>
                  </a:lnTo>
                  <a:lnTo>
                    <a:pt x="18222" y="36445"/>
                  </a:lnTo>
                  <a:lnTo>
                    <a:pt x="0" y="54680"/>
                  </a:lnTo>
                  <a:lnTo>
                    <a:pt x="18222" y="72902"/>
                  </a:lnTo>
                  <a:lnTo>
                    <a:pt x="36445" y="54667"/>
                  </a:lnTo>
                  <a:lnTo>
                    <a:pt x="54667" y="72902"/>
                  </a:lnTo>
                  <a:lnTo>
                    <a:pt x="72889" y="54680"/>
                  </a:lnTo>
                  <a:lnTo>
                    <a:pt x="54667" y="36445"/>
                  </a:lnTo>
                  <a:close/>
                </a:path>
              </a:pathLst>
            </a:custGeom>
            <a:grpFill/>
            <a:ln w="1597"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F4D6C763-6628-4F88-83FC-9E5A755283E1}"/>
                </a:ext>
              </a:extLst>
            </p:cNvPr>
            <p:cNvSpPr/>
            <p:nvPr/>
          </p:nvSpPr>
          <p:spPr>
            <a:xfrm>
              <a:off x="2622250" y="3878437"/>
              <a:ext cx="77322" cy="25774"/>
            </a:xfrm>
            <a:custGeom>
              <a:avLst/>
              <a:gdLst>
                <a:gd name="connsiteX0" fmla="*/ 0 w 77322"/>
                <a:gd name="connsiteY0" fmla="*/ 0 h 25774"/>
                <a:gd name="connsiteX1" fmla="*/ 77323 w 77322"/>
                <a:gd name="connsiteY1" fmla="*/ 0 h 25774"/>
                <a:gd name="connsiteX2" fmla="*/ 77323 w 77322"/>
                <a:gd name="connsiteY2" fmla="*/ 25774 h 25774"/>
                <a:gd name="connsiteX3" fmla="*/ 0 w 77322"/>
                <a:gd name="connsiteY3" fmla="*/ 25774 h 25774"/>
              </a:gdLst>
              <a:ahLst/>
              <a:cxnLst>
                <a:cxn ang="0">
                  <a:pos x="connsiteX0" y="connsiteY0"/>
                </a:cxn>
                <a:cxn ang="0">
                  <a:pos x="connsiteX1" y="connsiteY1"/>
                </a:cxn>
                <a:cxn ang="0">
                  <a:pos x="connsiteX2" y="connsiteY2"/>
                </a:cxn>
                <a:cxn ang="0">
                  <a:pos x="connsiteX3" y="connsiteY3"/>
                </a:cxn>
              </a:cxnLst>
              <a:rect l="l" t="t" r="r" b="b"/>
              <a:pathLst>
                <a:path w="77322" h="25774">
                  <a:moveTo>
                    <a:pt x="0" y="0"/>
                  </a:moveTo>
                  <a:lnTo>
                    <a:pt x="77323" y="0"/>
                  </a:lnTo>
                  <a:lnTo>
                    <a:pt x="77323" y="25774"/>
                  </a:lnTo>
                  <a:lnTo>
                    <a:pt x="0" y="25774"/>
                  </a:lnTo>
                  <a:close/>
                </a:path>
              </a:pathLst>
            </a:custGeom>
            <a:grpFill/>
            <a:ln w="1597"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21E7EF75-1E83-4C1F-BCAF-276A16D31893}"/>
                </a:ext>
              </a:extLst>
            </p:cNvPr>
            <p:cNvSpPr/>
            <p:nvPr/>
          </p:nvSpPr>
          <p:spPr>
            <a:xfrm>
              <a:off x="2648024" y="3910655"/>
              <a:ext cx="25774" cy="12887"/>
            </a:xfrm>
            <a:custGeom>
              <a:avLst/>
              <a:gdLst>
                <a:gd name="connsiteX0" fmla="*/ 0 w 25774"/>
                <a:gd name="connsiteY0" fmla="*/ 0 h 12887"/>
                <a:gd name="connsiteX1" fmla="*/ 25774 w 25774"/>
                <a:gd name="connsiteY1" fmla="*/ 0 h 12887"/>
                <a:gd name="connsiteX2" fmla="*/ 25774 w 25774"/>
                <a:gd name="connsiteY2" fmla="*/ 12887 h 12887"/>
                <a:gd name="connsiteX3" fmla="*/ 0 w 25774"/>
                <a:gd name="connsiteY3" fmla="*/ 12887 h 12887"/>
              </a:gdLst>
              <a:ahLst/>
              <a:cxnLst>
                <a:cxn ang="0">
                  <a:pos x="connsiteX0" y="connsiteY0"/>
                </a:cxn>
                <a:cxn ang="0">
                  <a:pos x="connsiteX1" y="connsiteY1"/>
                </a:cxn>
                <a:cxn ang="0">
                  <a:pos x="connsiteX2" y="connsiteY2"/>
                </a:cxn>
                <a:cxn ang="0">
                  <a:pos x="connsiteX3" y="connsiteY3"/>
                </a:cxn>
              </a:cxnLst>
              <a:rect l="l" t="t" r="r" b="b"/>
              <a:pathLst>
                <a:path w="25774" h="12887">
                  <a:moveTo>
                    <a:pt x="0" y="0"/>
                  </a:moveTo>
                  <a:lnTo>
                    <a:pt x="25774" y="0"/>
                  </a:lnTo>
                  <a:lnTo>
                    <a:pt x="25774" y="12887"/>
                  </a:lnTo>
                  <a:lnTo>
                    <a:pt x="0" y="12887"/>
                  </a:lnTo>
                  <a:close/>
                </a:path>
              </a:pathLst>
            </a:custGeom>
            <a:grpFill/>
            <a:ln w="1597"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D128F1A6-1A17-4E21-B013-8B06D3273AE0}"/>
                </a:ext>
              </a:extLst>
            </p:cNvPr>
            <p:cNvSpPr/>
            <p:nvPr/>
          </p:nvSpPr>
          <p:spPr>
            <a:xfrm>
              <a:off x="2648024" y="3859107"/>
              <a:ext cx="25774" cy="12887"/>
            </a:xfrm>
            <a:custGeom>
              <a:avLst/>
              <a:gdLst>
                <a:gd name="connsiteX0" fmla="*/ 0 w 25774"/>
                <a:gd name="connsiteY0" fmla="*/ 0 h 12887"/>
                <a:gd name="connsiteX1" fmla="*/ 25774 w 25774"/>
                <a:gd name="connsiteY1" fmla="*/ 0 h 12887"/>
                <a:gd name="connsiteX2" fmla="*/ 25774 w 25774"/>
                <a:gd name="connsiteY2" fmla="*/ 12887 h 12887"/>
                <a:gd name="connsiteX3" fmla="*/ 0 w 25774"/>
                <a:gd name="connsiteY3" fmla="*/ 12887 h 12887"/>
              </a:gdLst>
              <a:ahLst/>
              <a:cxnLst>
                <a:cxn ang="0">
                  <a:pos x="connsiteX0" y="connsiteY0"/>
                </a:cxn>
                <a:cxn ang="0">
                  <a:pos x="connsiteX1" y="connsiteY1"/>
                </a:cxn>
                <a:cxn ang="0">
                  <a:pos x="connsiteX2" y="connsiteY2"/>
                </a:cxn>
                <a:cxn ang="0">
                  <a:pos x="connsiteX3" y="connsiteY3"/>
                </a:cxn>
              </a:cxnLst>
              <a:rect l="l" t="t" r="r" b="b"/>
              <a:pathLst>
                <a:path w="25774" h="12887">
                  <a:moveTo>
                    <a:pt x="0" y="0"/>
                  </a:moveTo>
                  <a:lnTo>
                    <a:pt x="25774" y="0"/>
                  </a:lnTo>
                  <a:lnTo>
                    <a:pt x="25774" y="12887"/>
                  </a:lnTo>
                  <a:lnTo>
                    <a:pt x="0" y="12887"/>
                  </a:lnTo>
                  <a:close/>
                </a:path>
              </a:pathLst>
            </a:custGeom>
            <a:grpFill/>
            <a:ln w="1597" cap="flat">
              <a:noFill/>
              <a:prstDash val="solid"/>
              <a:miter/>
            </a:ln>
          </p:spPr>
          <p:txBody>
            <a:bodyPr rtlCol="0" anchor="ctr"/>
            <a:lstStyle/>
            <a:p>
              <a:endParaRPr lang="zh-CN" altLang="en-US"/>
            </a:p>
          </p:txBody>
        </p:sp>
      </p:grpSp>
      <p:sp>
        <p:nvSpPr>
          <p:cNvPr id="75" name="椭圆 74">
            <a:extLst>
              <a:ext uri="{FF2B5EF4-FFF2-40B4-BE49-F238E27FC236}">
                <a16:creationId xmlns="" xmlns:a16="http://schemas.microsoft.com/office/drawing/2014/main" id="{5E5B92E7-9BFC-4B75-86DD-CE72B34F953C}"/>
              </a:ext>
            </a:extLst>
          </p:cNvPr>
          <p:cNvSpPr/>
          <p:nvPr/>
        </p:nvSpPr>
        <p:spPr>
          <a:xfrm>
            <a:off x="4770120" y="-497711"/>
            <a:ext cx="6525896" cy="8161396"/>
          </a:xfrm>
          <a:prstGeom prst="ellipse">
            <a:avLst/>
          </a:prstGeom>
          <a:noFill/>
          <a:ln>
            <a:gradFill flip="none" rotWithShape="1">
              <a:gsLst>
                <a:gs pos="92000">
                  <a:schemeClr val="accent3">
                    <a:alpha val="0"/>
                  </a:schemeClr>
                </a:gs>
                <a:gs pos="100000">
                  <a:schemeClr val="accent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Tree>
    <p:extLst>
      <p:ext uri="{BB962C8B-B14F-4D97-AF65-F5344CB8AC3E}">
        <p14:creationId xmlns:p14="http://schemas.microsoft.com/office/powerpoint/2010/main" val="31307387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AD709E6-5259-4DA0-AA1A-9D172ABBFD57}"/>
              </a:ext>
            </a:extLst>
          </p:cNvPr>
          <p:cNvSpPr>
            <a:spLocks noGrp="1"/>
          </p:cNvSpPr>
          <p:nvPr>
            <p:ph type="body" sz="quarter" idx="10"/>
          </p:nvPr>
        </p:nvSpPr>
        <p:spPr>
          <a:xfrm>
            <a:off x="695325" y="519812"/>
            <a:ext cx="9561195" cy="535531"/>
          </a:xfrm>
        </p:spPr>
        <p:txBody>
          <a:bodyPr/>
          <a:lstStyle/>
          <a:p>
            <a:r>
              <a:rPr lang="zh-CN" altLang="en-US" dirty="0"/>
              <a:t>需求分析</a:t>
            </a:r>
          </a:p>
        </p:txBody>
      </p:sp>
      <p:graphicFrame>
        <p:nvGraphicFramePr>
          <p:cNvPr id="3" name="图表 2">
            <a:extLst>
              <a:ext uri="{FF2B5EF4-FFF2-40B4-BE49-F238E27FC236}">
                <a16:creationId xmlns="" xmlns:a16="http://schemas.microsoft.com/office/drawing/2014/main" id="{4DC46CE5-046C-41EA-98E7-4C6C732095E4}"/>
              </a:ext>
            </a:extLst>
          </p:cNvPr>
          <p:cNvGraphicFramePr/>
          <p:nvPr>
            <p:extLst>
              <p:ext uri="{D42A27DB-BD31-4B8C-83A1-F6EECF244321}">
                <p14:modId xmlns:p14="http://schemas.microsoft.com/office/powerpoint/2010/main" val="840641733"/>
              </p:ext>
            </p:extLst>
          </p:nvPr>
        </p:nvGraphicFramePr>
        <p:xfrm>
          <a:off x="770847" y="1591002"/>
          <a:ext cx="5325154" cy="3986838"/>
        </p:xfrm>
        <a:graphic>
          <a:graphicData uri="http://schemas.openxmlformats.org/drawingml/2006/chart">
            <c:chart xmlns:c="http://schemas.openxmlformats.org/drawingml/2006/chart" xmlns:r="http://schemas.openxmlformats.org/officeDocument/2006/relationships" r:id="rId2"/>
          </a:graphicData>
        </a:graphic>
      </p:graphicFrame>
      <p:sp>
        <p:nvSpPr>
          <p:cNvPr id="45" name="椭圆 44">
            <a:extLst>
              <a:ext uri="{FF2B5EF4-FFF2-40B4-BE49-F238E27FC236}">
                <a16:creationId xmlns="" xmlns:a16="http://schemas.microsoft.com/office/drawing/2014/main" id="{0A138EF4-EF89-4BFB-8E36-3C89B2A1FF08}"/>
              </a:ext>
            </a:extLst>
          </p:cNvPr>
          <p:cNvSpPr/>
          <p:nvPr/>
        </p:nvSpPr>
        <p:spPr>
          <a:xfrm>
            <a:off x="6789194" y="1709414"/>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47" name="文本框 46">
            <a:extLst>
              <a:ext uri="{FF2B5EF4-FFF2-40B4-BE49-F238E27FC236}">
                <a16:creationId xmlns="" xmlns:a16="http://schemas.microsoft.com/office/drawing/2014/main" id="{6D5290A0-A791-455E-94B1-EDAF897E6AE8}"/>
              </a:ext>
            </a:extLst>
          </p:cNvPr>
          <p:cNvSpPr txBox="1"/>
          <p:nvPr/>
        </p:nvSpPr>
        <p:spPr>
          <a:xfrm>
            <a:off x="8037711" y="1503236"/>
            <a:ext cx="2800985" cy="453650"/>
          </a:xfrm>
          <a:prstGeom prst="rect">
            <a:avLst/>
          </a:prstGeom>
          <a:noFill/>
        </p:spPr>
        <p:txBody>
          <a:bodyPr wrap="square">
            <a:spAutoFit/>
          </a:bodyPr>
          <a:lstStyle/>
          <a:p>
            <a:pPr>
              <a:lnSpc>
                <a:spcPct val="130000"/>
              </a:lnSpc>
            </a:pPr>
            <a:r>
              <a:rPr lang="zh-CN" altLang="en-US" sz="2000" b="1" dirty="0">
                <a:solidFill>
                  <a:schemeClr val="accent2"/>
                </a:solidFill>
                <a:effectLst>
                  <a:outerShdw blurRad="50800" dist="38100" dir="5400000" algn="t" rotWithShape="0">
                    <a:schemeClr val="accent2">
                      <a:alpha val="40000"/>
                    </a:schemeClr>
                  </a:outerShdw>
                </a:effectLst>
                <a:latin typeface="+mj-ea"/>
                <a:ea typeface="+mj-ea"/>
              </a:rPr>
              <a:t>争取融资难</a:t>
            </a:r>
            <a:endParaRPr lang="en-US" altLang="zh-CN" sz="20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48" name="文本框 47">
            <a:extLst>
              <a:ext uri="{FF2B5EF4-FFF2-40B4-BE49-F238E27FC236}">
                <a16:creationId xmlns="" xmlns:a16="http://schemas.microsoft.com/office/drawing/2014/main" id="{B406B79B-90AF-4891-BB64-ACF518B390B5}"/>
              </a:ext>
            </a:extLst>
          </p:cNvPr>
          <p:cNvSpPr txBox="1"/>
          <p:nvPr/>
        </p:nvSpPr>
        <p:spPr>
          <a:xfrm>
            <a:off x="8037711" y="2028893"/>
            <a:ext cx="3110865" cy="625171"/>
          </a:xfrm>
          <a:prstGeom prst="rect">
            <a:avLst/>
          </a:prstGeom>
          <a:noFill/>
        </p:spPr>
        <p:txBody>
          <a:bodyPr wrap="square">
            <a:spAutoFit/>
          </a:bodyPr>
          <a:lstStyle/>
          <a:p>
            <a:pPr>
              <a:lnSpc>
                <a:spcPct val="130000"/>
              </a:lnSpc>
            </a:pPr>
            <a:r>
              <a:rPr lang="zh-CN" altLang="en-US" sz="1400" dirty="0"/>
              <a:t>核心企业的应付账款资产无法逐级流转，保理业务不可贯穿整条供应链</a:t>
            </a:r>
          </a:p>
        </p:txBody>
      </p:sp>
      <p:cxnSp>
        <p:nvCxnSpPr>
          <p:cNvPr id="50" name="直接连接符 49">
            <a:extLst>
              <a:ext uri="{FF2B5EF4-FFF2-40B4-BE49-F238E27FC236}">
                <a16:creationId xmlns="" xmlns:a16="http://schemas.microsoft.com/office/drawing/2014/main" id="{11D46DDD-AE61-4DF9-8527-C5D3E0C59000}"/>
              </a:ext>
            </a:extLst>
          </p:cNvPr>
          <p:cNvCxnSpPr>
            <a:cxnSpLocks/>
          </p:cNvCxnSpPr>
          <p:nvPr/>
        </p:nvCxnSpPr>
        <p:spPr>
          <a:xfrm>
            <a:off x="8151630" y="1988956"/>
            <a:ext cx="267081" cy="0"/>
          </a:xfrm>
          <a:prstGeom prst="line">
            <a:avLst/>
          </a:prstGeom>
          <a:ln w="22225" cap="rnd">
            <a:gradFill flip="none" rotWithShape="1">
              <a:gsLst>
                <a:gs pos="0">
                  <a:schemeClr val="accent3"/>
                </a:gs>
                <a:gs pos="100000">
                  <a:schemeClr val="accent1"/>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 xmlns:a16="http://schemas.microsoft.com/office/drawing/2014/main" id="{B3585A74-6F7F-4F32-831F-C6499AAB67F8}"/>
              </a:ext>
            </a:extLst>
          </p:cNvPr>
          <p:cNvSpPr/>
          <p:nvPr/>
        </p:nvSpPr>
        <p:spPr>
          <a:xfrm>
            <a:off x="6789194" y="3197035"/>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57" name="文本框 56">
            <a:extLst>
              <a:ext uri="{FF2B5EF4-FFF2-40B4-BE49-F238E27FC236}">
                <a16:creationId xmlns="" xmlns:a16="http://schemas.microsoft.com/office/drawing/2014/main" id="{392FE739-A1BD-49EF-A304-4D80DD649FB0}"/>
              </a:ext>
            </a:extLst>
          </p:cNvPr>
          <p:cNvSpPr txBox="1"/>
          <p:nvPr/>
        </p:nvSpPr>
        <p:spPr>
          <a:xfrm>
            <a:off x="8037711" y="2990857"/>
            <a:ext cx="2800985" cy="453650"/>
          </a:xfrm>
          <a:prstGeom prst="rect">
            <a:avLst/>
          </a:prstGeom>
          <a:noFill/>
        </p:spPr>
        <p:txBody>
          <a:bodyPr wrap="square">
            <a:spAutoFit/>
          </a:bodyPr>
          <a:lstStyle/>
          <a:p>
            <a:pPr>
              <a:lnSpc>
                <a:spcPct val="130000"/>
              </a:lnSpc>
            </a:pPr>
            <a:r>
              <a:rPr lang="zh-CN" altLang="en-US" sz="2000" b="1" dirty="0">
                <a:solidFill>
                  <a:schemeClr val="accent2"/>
                </a:solidFill>
                <a:effectLst>
                  <a:outerShdw blurRad="50800" dist="38100" dir="5400000" algn="t" rotWithShape="0">
                    <a:schemeClr val="accent2">
                      <a:alpha val="40000"/>
                    </a:schemeClr>
                  </a:outerShdw>
                </a:effectLst>
                <a:latin typeface="+mj-ea"/>
                <a:ea typeface="+mj-ea"/>
              </a:rPr>
              <a:t>转让难度大</a:t>
            </a:r>
            <a:endParaRPr lang="en-US" altLang="zh-CN" sz="20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58" name="文本框 57">
            <a:extLst>
              <a:ext uri="{FF2B5EF4-FFF2-40B4-BE49-F238E27FC236}">
                <a16:creationId xmlns="" xmlns:a16="http://schemas.microsoft.com/office/drawing/2014/main" id="{8585170B-D58E-4F7A-8F2E-9E7EFB249BF1}"/>
              </a:ext>
            </a:extLst>
          </p:cNvPr>
          <p:cNvSpPr txBox="1"/>
          <p:nvPr/>
        </p:nvSpPr>
        <p:spPr>
          <a:xfrm>
            <a:off x="8037711" y="3516514"/>
            <a:ext cx="3110865" cy="625171"/>
          </a:xfrm>
          <a:prstGeom prst="rect">
            <a:avLst/>
          </a:prstGeom>
          <a:noFill/>
        </p:spPr>
        <p:txBody>
          <a:bodyPr wrap="square">
            <a:spAutoFit/>
          </a:bodyPr>
          <a:lstStyle/>
          <a:p>
            <a:pPr>
              <a:lnSpc>
                <a:spcPct val="130000"/>
              </a:lnSpc>
            </a:pPr>
            <a:r>
              <a:rPr lang="zh-CN" altLang="en-US" sz="1400" dirty="0"/>
              <a:t>在多环节参与的供应链金融业务中，对回款保障缺少可信的技术手段</a:t>
            </a:r>
          </a:p>
        </p:txBody>
      </p:sp>
      <p:cxnSp>
        <p:nvCxnSpPr>
          <p:cNvPr id="56" name="直接连接符 55">
            <a:extLst>
              <a:ext uri="{FF2B5EF4-FFF2-40B4-BE49-F238E27FC236}">
                <a16:creationId xmlns="" xmlns:a16="http://schemas.microsoft.com/office/drawing/2014/main" id="{3033D74B-2D22-4CD7-93CB-80D7C39061AD}"/>
              </a:ext>
            </a:extLst>
          </p:cNvPr>
          <p:cNvCxnSpPr>
            <a:cxnSpLocks/>
          </p:cNvCxnSpPr>
          <p:nvPr/>
        </p:nvCxnSpPr>
        <p:spPr>
          <a:xfrm>
            <a:off x="8151630" y="3476577"/>
            <a:ext cx="267081" cy="0"/>
          </a:xfrm>
          <a:prstGeom prst="line">
            <a:avLst/>
          </a:prstGeom>
          <a:ln w="22225" cap="rnd">
            <a:gradFill flip="none" rotWithShape="1">
              <a:gsLst>
                <a:gs pos="0">
                  <a:schemeClr val="accent3"/>
                </a:gs>
                <a:gs pos="100000">
                  <a:schemeClr val="accent1"/>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 xmlns:a16="http://schemas.microsoft.com/office/drawing/2014/main" id="{FA16FE9B-6704-4A9E-A201-E25FC7449482}"/>
              </a:ext>
            </a:extLst>
          </p:cNvPr>
          <p:cNvSpPr/>
          <p:nvPr/>
        </p:nvSpPr>
        <p:spPr>
          <a:xfrm>
            <a:off x="6789194" y="4639246"/>
            <a:ext cx="867093" cy="86709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63" name="文本框 62">
            <a:extLst>
              <a:ext uri="{FF2B5EF4-FFF2-40B4-BE49-F238E27FC236}">
                <a16:creationId xmlns="" xmlns:a16="http://schemas.microsoft.com/office/drawing/2014/main" id="{44FE51B9-9205-4CD2-9FF2-F38A59438830}"/>
              </a:ext>
            </a:extLst>
          </p:cNvPr>
          <p:cNvSpPr txBox="1"/>
          <p:nvPr/>
        </p:nvSpPr>
        <p:spPr>
          <a:xfrm>
            <a:off x="8037711" y="4433068"/>
            <a:ext cx="2800985" cy="453650"/>
          </a:xfrm>
          <a:prstGeom prst="rect">
            <a:avLst/>
          </a:prstGeom>
          <a:noFill/>
        </p:spPr>
        <p:txBody>
          <a:bodyPr wrap="square">
            <a:spAutoFit/>
          </a:bodyPr>
          <a:lstStyle/>
          <a:p>
            <a:pPr>
              <a:lnSpc>
                <a:spcPct val="130000"/>
              </a:lnSpc>
            </a:pPr>
            <a:r>
              <a:rPr lang="zh-CN" altLang="en-US" sz="2000" b="1" dirty="0">
                <a:solidFill>
                  <a:schemeClr val="accent2"/>
                </a:solidFill>
                <a:effectLst>
                  <a:outerShdw blurRad="50800" dist="38100" dir="5400000" algn="t" rotWithShape="0">
                    <a:schemeClr val="accent2">
                      <a:alpha val="40000"/>
                    </a:schemeClr>
                  </a:outerShdw>
                </a:effectLst>
                <a:latin typeface="+mj-ea"/>
                <a:ea typeface="+mj-ea"/>
              </a:rPr>
              <a:t>风险成本高</a:t>
            </a:r>
            <a:endParaRPr lang="en-US" altLang="zh-CN" sz="2000" b="1" dirty="0">
              <a:solidFill>
                <a:schemeClr val="accent2"/>
              </a:solidFill>
              <a:effectLst>
                <a:outerShdw blurRad="50800" dist="38100" dir="5400000" algn="t" rotWithShape="0">
                  <a:schemeClr val="accent2">
                    <a:alpha val="40000"/>
                  </a:schemeClr>
                </a:outerShdw>
              </a:effectLst>
              <a:latin typeface="+mj-ea"/>
              <a:ea typeface="+mj-ea"/>
            </a:endParaRPr>
          </a:p>
        </p:txBody>
      </p:sp>
      <p:sp>
        <p:nvSpPr>
          <p:cNvPr id="64" name="文本框 63">
            <a:extLst>
              <a:ext uri="{FF2B5EF4-FFF2-40B4-BE49-F238E27FC236}">
                <a16:creationId xmlns="" xmlns:a16="http://schemas.microsoft.com/office/drawing/2014/main" id="{8F61D15F-C902-457B-A43C-DAD59AAA0A66}"/>
              </a:ext>
            </a:extLst>
          </p:cNvPr>
          <p:cNvSpPr txBox="1"/>
          <p:nvPr/>
        </p:nvSpPr>
        <p:spPr>
          <a:xfrm>
            <a:off x="8037711" y="4958725"/>
            <a:ext cx="3110865" cy="625171"/>
          </a:xfrm>
          <a:prstGeom prst="rect">
            <a:avLst/>
          </a:prstGeom>
          <a:noFill/>
        </p:spPr>
        <p:txBody>
          <a:bodyPr wrap="square">
            <a:spAutoFit/>
          </a:bodyPr>
          <a:lstStyle/>
          <a:p>
            <a:pPr>
              <a:lnSpc>
                <a:spcPct val="130000"/>
              </a:lnSpc>
            </a:pPr>
            <a:r>
              <a:rPr lang="zh-CN" altLang="en-US" sz="1400" dirty="0"/>
              <a:t>企业在贸易背景核实、可靠质权、回款控制等方面操作与风险成本均较高</a:t>
            </a:r>
          </a:p>
        </p:txBody>
      </p:sp>
      <p:cxnSp>
        <p:nvCxnSpPr>
          <p:cNvPr id="62" name="直接连接符 61">
            <a:extLst>
              <a:ext uri="{FF2B5EF4-FFF2-40B4-BE49-F238E27FC236}">
                <a16:creationId xmlns="" xmlns:a16="http://schemas.microsoft.com/office/drawing/2014/main" id="{EF7388F6-9F95-438F-A37A-84D6DD738099}"/>
              </a:ext>
            </a:extLst>
          </p:cNvPr>
          <p:cNvCxnSpPr>
            <a:cxnSpLocks/>
          </p:cNvCxnSpPr>
          <p:nvPr/>
        </p:nvCxnSpPr>
        <p:spPr>
          <a:xfrm>
            <a:off x="8151630" y="4918788"/>
            <a:ext cx="267081" cy="0"/>
          </a:xfrm>
          <a:prstGeom prst="line">
            <a:avLst/>
          </a:prstGeom>
          <a:ln w="22225" cap="rnd">
            <a:gradFill flip="none" rotWithShape="1">
              <a:gsLst>
                <a:gs pos="0">
                  <a:schemeClr val="accent3"/>
                </a:gs>
                <a:gs pos="100000">
                  <a:schemeClr val="accent1"/>
                </a:gs>
              </a:gsLst>
              <a:lin ang="0" scaled="1"/>
              <a:tileRect/>
            </a:gradFill>
            <a:round/>
          </a:ln>
        </p:spPr>
        <p:style>
          <a:lnRef idx="1">
            <a:schemeClr val="accent1"/>
          </a:lnRef>
          <a:fillRef idx="0">
            <a:schemeClr val="accent1"/>
          </a:fillRef>
          <a:effectRef idx="0">
            <a:schemeClr val="accent1"/>
          </a:effectRef>
          <a:fontRef idx="minor">
            <a:schemeClr val="tx1"/>
          </a:fontRef>
        </p:style>
      </p:cxnSp>
      <p:grpSp>
        <p:nvGrpSpPr>
          <p:cNvPr id="90" name="图形 18">
            <a:extLst>
              <a:ext uri="{FF2B5EF4-FFF2-40B4-BE49-F238E27FC236}">
                <a16:creationId xmlns="" xmlns:a16="http://schemas.microsoft.com/office/drawing/2014/main" id="{D2D9B666-31DC-4792-9A47-685E803C8554}"/>
              </a:ext>
            </a:extLst>
          </p:cNvPr>
          <p:cNvGrpSpPr/>
          <p:nvPr/>
        </p:nvGrpSpPr>
        <p:grpSpPr>
          <a:xfrm>
            <a:off x="6986843" y="1869686"/>
            <a:ext cx="459214" cy="459214"/>
            <a:chOff x="1055226" y="1718492"/>
            <a:chExt cx="824696" cy="824696"/>
          </a:xfrm>
          <a:solidFill>
            <a:schemeClr val="bg1"/>
          </a:solidFill>
        </p:grpSpPr>
        <p:sp>
          <p:nvSpPr>
            <p:cNvPr id="91" name="任意多边形: 形状 90">
              <a:extLst>
                <a:ext uri="{FF2B5EF4-FFF2-40B4-BE49-F238E27FC236}">
                  <a16:creationId xmlns="" xmlns:a16="http://schemas.microsoft.com/office/drawing/2014/main" id="{0D54A2D1-D191-45FE-981B-829DFE14A0F4}"/>
                </a:ext>
              </a:extLst>
            </p:cNvPr>
            <p:cNvSpPr/>
            <p:nvPr/>
          </p:nvSpPr>
          <p:spPr>
            <a:xfrm>
              <a:off x="1055226" y="1718492"/>
              <a:ext cx="824696" cy="824696"/>
            </a:xfrm>
            <a:custGeom>
              <a:avLst/>
              <a:gdLst>
                <a:gd name="connsiteX0" fmla="*/ 797206 w 824696"/>
                <a:gd name="connsiteY0" fmla="*/ 797206 h 824696"/>
                <a:gd name="connsiteX1" fmla="*/ 797206 w 824696"/>
                <a:gd name="connsiteY1" fmla="*/ 755971 h 824696"/>
                <a:gd name="connsiteX2" fmla="*/ 797206 w 824696"/>
                <a:gd name="connsiteY2" fmla="*/ 646012 h 824696"/>
                <a:gd name="connsiteX3" fmla="*/ 783461 w 824696"/>
                <a:gd name="connsiteY3" fmla="*/ 632267 h 824696"/>
                <a:gd name="connsiteX4" fmla="*/ 769716 w 824696"/>
                <a:gd name="connsiteY4" fmla="*/ 632267 h 824696"/>
                <a:gd name="connsiteX5" fmla="*/ 769716 w 824696"/>
                <a:gd name="connsiteY5" fmla="*/ 591032 h 824696"/>
                <a:gd name="connsiteX6" fmla="*/ 755971 w 824696"/>
                <a:gd name="connsiteY6" fmla="*/ 577287 h 824696"/>
                <a:gd name="connsiteX7" fmla="*/ 732193 w 824696"/>
                <a:gd name="connsiteY7" fmla="*/ 577287 h 824696"/>
                <a:gd name="connsiteX8" fmla="*/ 742486 w 824696"/>
                <a:gd name="connsiteY8" fmla="*/ 422122 h 824696"/>
                <a:gd name="connsiteX9" fmla="*/ 587321 w 824696"/>
                <a:gd name="connsiteY9" fmla="*/ 411829 h 824696"/>
                <a:gd name="connsiteX10" fmla="*/ 577028 w 824696"/>
                <a:gd name="connsiteY10" fmla="*/ 566994 h 824696"/>
                <a:gd name="connsiteX11" fmla="*/ 587321 w 824696"/>
                <a:gd name="connsiteY11" fmla="*/ 577287 h 824696"/>
                <a:gd name="connsiteX12" fmla="*/ 563542 w 824696"/>
                <a:gd name="connsiteY12" fmla="*/ 577287 h 824696"/>
                <a:gd name="connsiteX13" fmla="*/ 549797 w 824696"/>
                <a:gd name="connsiteY13" fmla="*/ 591032 h 824696"/>
                <a:gd name="connsiteX14" fmla="*/ 549797 w 824696"/>
                <a:gd name="connsiteY14" fmla="*/ 646012 h 824696"/>
                <a:gd name="connsiteX15" fmla="*/ 563542 w 824696"/>
                <a:gd name="connsiteY15" fmla="*/ 659757 h 824696"/>
                <a:gd name="connsiteX16" fmla="*/ 577287 w 824696"/>
                <a:gd name="connsiteY16" fmla="*/ 659757 h 824696"/>
                <a:gd name="connsiteX17" fmla="*/ 577287 w 824696"/>
                <a:gd name="connsiteY17" fmla="*/ 797206 h 824696"/>
                <a:gd name="connsiteX18" fmla="*/ 522307 w 824696"/>
                <a:gd name="connsiteY18" fmla="*/ 797206 h 824696"/>
                <a:gd name="connsiteX19" fmla="*/ 522307 w 824696"/>
                <a:gd name="connsiteY19" fmla="*/ 769716 h 824696"/>
                <a:gd name="connsiteX20" fmla="*/ 536052 w 824696"/>
                <a:gd name="connsiteY20" fmla="*/ 769716 h 824696"/>
                <a:gd name="connsiteX21" fmla="*/ 549797 w 824696"/>
                <a:gd name="connsiteY21" fmla="*/ 755971 h 824696"/>
                <a:gd name="connsiteX22" fmla="*/ 549797 w 824696"/>
                <a:gd name="connsiteY22" fmla="*/ 700992 h 824696"/>
                <a:gd name="connsiteX23" fmla="*/ 536052 w 824696"/>
                <a:gd name="connsiteY23" fmla="*/ 687247 h 824696"/>
                <a:gd name="connsiteX24" fmla="*/ 522307 w 824696"/>
                <a:gd name="connsiteY24" fmla="*/ 687247 h 824696"/>
                <a:gd name="connsiteX25" fmla="*/ 522307 w 824696"/>
                <a:gd name="connsiteY25" fmla="*/ 591032 h 824696"/>
                <a:gd name="connsiteX26" fmla="*/ 508563 w 824696"/>
                <a:gd name="connsiteY26" fmla="*/ 577287 h 824696"/>
                <a:gd name="connsiteX27" fmla="*/ 494818 w 824696"/>
                <a:gd name="connsiteY27" fmla="*/ 577287 h 824696"/>
                <a:gd name="connsiteX28" fmla="*/ 494818 w 824696"/>
                <a:gd name="connsiteY28" fmla="*/ 549797 h 824696"/>
                <a:gd name="connsiteX29" fmla="*/ 508563 w 824696"/>
                <a:gd name="connsiteY29" fmla="*/ 549797 h 824696"/>
                <a:gd name="connsiteX30" fmla="*/ 522307 w 824696"/>
                <a:gd name="connsiteY30" fmla="*/ 536052 h 824696"/>
                <a:gd name="connsiteX31" fmla="*/ 522307 w 824696"/>
                <a:gd name="connsiteY31" fmla="*/ 481073 h 824696"/>
                <a:gd name="connsiteX32" fmla="*/ 508563 w 824696"/>
                <a:gd name="connsiteY32" fmla="*/ 467328 h 824696"/>
                <a:gd name="connsiteX33" fmla="*/ 494818 w 824696"/>
                <a:gd name="connsiteY33" fmla="*/ 467328 h 824696"/>
                <a:gd name="connsiteX34" fmla="*/ 494818 w 824696"/>
                <a:gd name="connsiteY34" fmla="*/ 439838 h 824696"/>
                <a:gd name="connsiteX35" fmla="*/ 508563 w 824696"/>
                <a:gd name="connsiteY35" fmla="*/ 439838 h 824696"/>
                <a:gd name="connsiteX36" fmla="*/ 522307 w 824696"/>
                <a:gd name="connsiteY36" fmla="*/ 426093 h 824696"/>
                <a:gd name="connsiteX37" fmla="*/ 522307 w 824696"/>
                <a:gd name="connsiteY37" fmla="*/ 371113 h 824696"/>
                <a:gd name="connsiteX38" fmla="*/ 508563 w 824696"/>
                <a:gd name="connsiteY38" fmla="*/ 357368 h 824696"/>
                <a:gd name="connsiteX39" fmla="*/ 426093 w 824696"/>
                <a:gd name="connsiteY39" fmla="*/ 357368 h 824696"/>
                <a:gd name="connsiteX40" fmla="*/ 426093 w 824696"/>
                <a:gd name="connsiteY40" fmla="*/ 302389 h 824696"/>
                <a:gd name="connsiteX41" fmla="*/ 439838 w 824696"/>
                <a:gd name="connsiteY41" fmla="*/ 302389 h 824696"/>
                <a:gd name="connsiteX42" fmla="*/ 591032 w 824696"/>
                <a:gd name="connsiteY42" fmla="*/ 151194 h 824696"/>
                <a:gd name="connsiteX43" fmla="*/ 577287 w 824696"/>
                <a:gd name="connsiteY43" fmla="*/ 137449 h 824696"/>
                <a:gd name="connsiteX44" fmla="*/ 549797 w 824696"/>
                <a:gd name="connsiteY44" fmla="*/ 137449 h 824696"/>
                <a:gd name="connsiteX45" fmla="*/ 426093 w 824696"/>
                <a:gd name="connsiteY45" fmla="*/ 202051 h 824696"/>
                <a:gd name="connsiteX46" fmla="*/ 426093 w 824696"/>
                <a:gd name="connsiteY46" fmla="*/ 123704 h 824696"/>
                <a:gd name="connsiteX47" fmla="*/ 439838 w 824696"/>
                <a:gd name="connsiteY47" fmla="*/ 123704 h 824696"/>
                <a:gd name="connsiteX48" fmla="*/ 549797 w 824696"/>
                <a:gd name="connsiteY48" fmla="*/ 13745 h 824696"/>
                <a:gd name="connsiteX49" fmla="*/ 536052 w 824696"/>
                <a:gd name="connsiteY49" fmla="*/ 0 h 824696"/>
                <a:gd name="connsiteX50" fmla="*/ 508563 w 824696"/>
                <a:gd name="connsiteY50" fmla="*/ 0 h 824696"/>
                <a:gd name="connsiteX51" fmla="*/ 412348 w 824696"/>
                <a:gd name="connsiteY51" fmla="*/ 56904 h 824696"/>
                <a:gd name="connsiteX52" fmla="*/ 316133 w 824696"/>
                <a:gd name="connsiteY52" fmla="*/ 0 h 824696"/>
                <a:gd name="connsiteX53" fmla="*/ 288644 w 824696"/>
                <a:gd name="connsiteY53" fmla="*/ 0 h 824696"/>
                <a:gd name="connsiteX54" fmla="*/ 274899 w 824696"/>
                <a:gd name="connsiteY54" fmla="*/ 13745 h 824696"/>
                <a:gd name="connsiteX55" fmla="*/ 384858 w 824696"/>
                <a:gd name="connsiteY55" fmla="*/ 123704 h 824696"/>
                <a:gd name="connsiteX56" fmla="*/ 398603 w 824696"/>
                <a:gd name="connsiteY56" fmla="*/ 123704 h 824696"/>
                <a:gd name="connsiteX57" fmla="*/ 398603 w 824696"/>
                <a:gd name="connsiteY57" fmla="*/ 202051 h 824696"/>
                <a:gd name="connsiteX58" fmla="*/ 274899 w 824696"/>
                <a:gd name="connsiteY58" fmla="*/ 137449 h 824696"/>
                <a:gd name="connsiteX59" fmla="*/ 247409 w 824696"/>
                <a:gd name="connsiteY59" fmla="*/ 137449 h 824696"/>
                <a:gd name="connsiteX60" fmla="*/ 233664 w 824696"/>
                <a:gd name="connsiteY60" fmla="*/ 151194 h 824696"/>
                <a:gd name="connsiteX61" fmla="*/ 384858 w 824696"/>
                <a:gd name="connsiteY61" fmla="*/ 302389 h 824696"/>
                <a:gd name="connsiteX62" fmla="*/ 398603 w 824696"/>
                <a:gd name="connsiteY62" fmla="*/ 302389 h 824696"/>
                <a:gd name="connsiteX63" fmla="*/ 398603 w 824696"/>
                <a:gd name="connsiteY63" fmla="*/ 357368 h 824696"/>
                <a:gd name="connsiteX64" fmla="*/ 316133 w 824696"/>
                <a:gd name="connsiteY64" fmla="*/ 357368 h 824696"/>
                <a:gd name="connsiteX65" fmla="*/ 302389 w 824696"/>
                <a:gd name="connsiteY65" fmla="*/ 371113 h 824696"/>
                <a:gd name="connsiteX66" fmla="*/ 302389 w 824696"/>
                <a:gd name="connsiteY66" fmla="*/ 412348 h 824696"/>
                <a:gd name="connsiteX67" fmla="*/ 288644 w 824696"/>
                <a:gd name="connsiteY67" fmla="*/ 412348 h 824696"/>
                <a:gd name="connsiteX68" fmla="*/ 274899 w 824696"/>
                <a:gd name="connsiteY68" fmla="*/ 426093 h 824696"/>
                <a:gd name="connsiteX69" fmla="*/ 274899 w 824696"/>
                <a:gd name="connsiteY69" fmla="*/ 481073 h 824696"/>
                <a:gd name="connsiteX70" fmla="*/ 288644 w 824696"/>
                <a:gd name="connsiteY70" fmla="*/ 494818 h 824696"/>
                <a:gd name="connsiteX71" fmla="*/ 302389 w 824696"/>
                <a:gd name="connsiteY71" fmla="*/ 494818 h 824696"/>
                <a:gd name="connsiteX72" fmla="*/ 302389 w 824696"/>
                <a:gd name="connsiteY72" fmla="*/ 522307 h 824696"/>
                <a:gd name="connsiteX73" fmla="*/ 288644 w 824696"/>
                <a:gd name="connsiteY73" fmla="*/ 522307 h 824696"/>
                <a:gd name="connsiteX74" fmla="*/ 274899 w 824696"/>
                <a:gd name="connsiteY74" fmla="*/ 536052 h 824696"/>
                <a:gd name="connsiteX75" fmla="*/ 274899 w 824696"/>
                <a:gd name="connsiteY75" fmla="*/ 591032 h 824696"/>
                <a:gd name="connsiteX76" fmla="*/ 288644 w 824696"/>
                <a:gd name="connsiteY76" fmla="*/ 604777 h 824696"/>
                <a:gd name="connsiteX77" fmla="*/ 302389 w 824696"/>
                <a:gd name="connsiteY77" fmla="*/ 604777 h 824696"/>
                <a:gd name="connsiteX78" fmla="*/ 302389 w 824696"/>
                <a:gd name="connsiteY78" fmla="*/ 700992 h 824696"/>
                <a:gd name="connsiteX79" fmla="*/ 316133 w 824696"/>
                <a:gd name="connsiteY79" fmla="*/ 714737 h 824696"/>
                <a:gd name="connsiteX80" fmla="*/ 329878 w 824696"/>
                <a:gd name="connsiteY80" fmla="*/ 714737 h 824696"/>
                <a:gd name="connsiteX81" fmla="*/ 329878 w 824696"/>
                <a:gd name="connsiteY81" fmla="*/ 742226 h 824696"/>
                <a:gd name="connsiteX82" fmla="*/ 316133 w 824696"/>
                <a:gd name="connsiteY82" fmla="*/ 742226 h 824696"/>
                <a:gd name="connsiteX83" fmla="*/ 302389 w 824696"/>
                <a:gd name="connsiteY83" fmla="*/ 755971 h 824696"/>
                <a:gd name="connsiteX84" fmla="*/ 302389 w 824696"/>
                <a:gd name="connsiteY84" fmla="*/ 797206 h 824696"/>
                <a:gd name="connsiteX85" fmla="*/ 274899 w 824696"/>
                <a:gd name="connsiteY85" fmla="*/ 797206 h 824696"/>
                <a:gd name="connsiteX86" fmla="*/ 274899 w 824696"/>
                <a:gd name="connsiteY86" fmla="*/ 755971 h 824696"/>
                <a:gd name="connsiteX87" fmla="*/ 261154 w 824696"/>
                <a:gd name="connsiteY87" fmla="*/ 742226 h 824696"/>
                <a:gd name="connsiteX88" fmla="*/ 247409 w 824696"/>
                <a:gd name="connsiteY88" fmla="*/ 742226 h 824696"/>
                <a:gd name="connsiteX89" fmla="*/ 247409 w 824696"/>
                <a:gd name="connsiteY89" fmla="*/ 714737 h 824696"/>
                <a:gd name="connsiteX90" fmla="*/ 261154 w 824696"/>
                <a:gd name="connsiteY90" fmla="*/ 714737 h 824696"/>
                <a:gd name="connsiteX91" fmla="*/ 274899 w 824696"/>
                <a:gd name="connsiteY91" fmla="*/ 700992 h 824696"/>
                <a:gd name="connsiteX92" fmla="*/ 274899 w 824696"/>
                <a:gd name="connsiteY92" fmla="*/ 646012 h 824696"/>
                <a:gd name="connsiteX93" fmla="*/ 261154 w 824696"/>
                <a:gd name="connsiteY93" fmla="*/ 632267 h 824696"/>
                <a:gd name="connsiteX94" fmla="*/ 247409 w 824696"/>
                <a:gd name="connsiteY94" fmla="*/ 632267 h 824696"/>
                <a:gd name="connsiteX95" fmla="*/ 247409 w 824696"/>
                <a:gd name="connsiteY95" fmla="*/ 536052 h 824696"/>
                <a:gd name="connsiteX96" fmla="*/ 233664 w 824696"/>
                <a:gd name="connsiteY96" fmla="*/ 522307 h 824696"/>
                <a:gd name="connsiteX97" fmla="*/ 41235 w 824696"/>
                <a:gd name="connsiteY97" fmla="*/ 522307 h 824696"/>
                <a:gd name="connsiteX98" fmla="*/ 27490 w 824696"/>
                <a:gd name="connsiteY98" fmla="*/ 536052 h 824696"/>
                <a:gd name="connsiteX99" fmla="*/ 27490 w 824696"/>
                <a:gd name="connsiteY99" fmla="*/ 646012 h 824696"/>
                <a:gd name="connsiteX100" fmla="*/ 41235 w 824696"/>
                <a:gd name="connsiteY100" fmla="*/ 659757 h 824696"/>
                <a:gd name="connsiteX101" fmla="*/ 54980 w 824696"/>
                <a:gd name="connsiteY101" fmla="*/ 659757 h 824696"/>
                <a:gd name="connsiteX102" fmla="*/ 54980 w 824696"/>
                <a:gd name="connsiteY102" fmla="*/ 687247 h 824696"/>
                <a:gd name="connsiteX103" fmla="*/ 41235 w 824696"/>
                <a:gd name="connsiteY103" fmla="*/ 687247 h 824696"/>
                <a:gd name="connsiteX104" fmla="*/ 27490 w 824696"/>
                <a:gd name="connsiteY104" fmla="*/ 700992 h 824696"/>
                <a:gd name="connsiteX105" fmla="*/ 27490 w 824696"/>
                <a:gd name="connsiteY105" fmla="*/ 755971 h 824696"/>
                <a:gd name="connsiteX106" fmla="*/ 41235 w 824696"/>
                <a:gd name="connsiteY106" fmla="*/ 769716 h 824696"/>
                <a:gd name="connsiteX107" fmla="*/ 54980 w 824696"/>
                <a:gd name="connsiteY107" fmla="*/ 769716 h 824696"/>
                <a:gd name="connsiteX108" fmla="*/ 54980 w 824696"/>
                <a:gd name="connsiteY108" fmla="*/ 797206 h 824696"/>
                <a:gd name="connsiteX109" fmla="*/ 0 w 824696"/>
                <a:gd name="connsiteY109" fmla="*/ 797206 h 824696"/>
                <a:gd name="connsiteX110" fmla="*/ 0 w 824696"/>
                <a:gd name="connsiteY110" fmla="*/ 824696 h 824696"/>
                <a:gd name="connsiteX111" fmla="*/ 824696 w 824696"/>
                <a:gd name="connsiteY111" fmla="*/ 824696 h 824696"/>
                <a:gd name="connsiteX112" fmla="*/ 824696 w 824696"/>
                <a:gd name="connsiteY112" fmla="*/ 797206 h 824696"/>
                <a:gd name="connsiteX113" fmla="*/ 797206 w 824696"/>
                <a:gd name="connsiteY113" fmla="*/ 797206 h 824696"/>
                <a:gd name="connsiteX114" fmla="*/ 549797 w 824696"/>
                <a:gd name="connsiteY114" fmla="*/ 164939 h 824696"/>
                <a:gd name="connsiteX115" fmla="*/ 562718 w 824696"/>
                <a:gd name="connsiteY115" fmla="*/ 164939 h 824696"/>
                <a:gd name="connsiteX116" fmla="*/ 439838 w 824696"/>
                <a:gd name="connsiteY116" fmla="*/ 274899 h 824696"/>
                <a:gd name="connsiteX117" fmla="*/ 426918 w 824696"/>
                <a:gd name="connsiteY117" fmla="*/ 274899 h 824696"/>
                <a:gd name="connsiteX118" fmla="*/ 549797 w 824696"/>
                <a:gd name="connsiteY118" fmla="*/ 164939 h 824696"/>
                <a:gd name="connsiteX119" fmla="*/ 508563 w 824696"/>
                <a:gd name="connsiteY119" fmla="*/ 27490 h 824696"/>
                <a:gd name="connsiteX120" fmla="*/ 521208 w 824696"/>
                <a:gd name="connsiteY120" fmla="*/ 27490 h 824696"/>
                <a:gd name="connsiteX121" fmla="*/ 439838 w 824696"/>
                <a:gd name="connsiteY121" fmla="*/ 96215 h 824696"/>
                <a:gd name="connsiteX122" fmla="*/ 427193 w 824696"/>
                <a:gd name="connsiteY122" fmla="*/ 96215 h 824696"/>
                <a:gd name="connsiteX123" fmla="*/ 508563 w 824696"/>
                <a:gd name="connsiteY123" fmla="*/ 27490 h 824696"/>
                <a:gd name="connsiteX124" fmla="*/ 384858 w 824696"/>
                <a:gd name="connsiteY124" fmla="*/ 96215 h 824696"/>
                <a:gd name="connsiteX125" fmla="*/ 303488 w 824696"/>
                <a:gd name="connsiteY125" fmla="*/ 27490 h 824696"/>
                <a:gd name="connsiteX126" fmla="*/ 316133 w 824696"/>
                <a:gd name="connsiteY126" fmla="*/ 27490 h 824696"/>
                <a:gd name="connsiteX127" fmla="*/ 397503 w 824696"/>
                <a:gd name="connsiteY127" fmla="*/ 96215 h 824696"/>
                <a:gd name="connsiteX128" fmla="*/ 384858 w 824696"/>
                <a:gd name="connsiteY128" fmla="*/ 96215 h 824696"/>
                <a:gd name="connsiteX129" fmla="*/ 384858 w 824696"/>
                <a:gd name="connsiteY129" fmla="*/ 274899 h 824696"/>
                <a:gd name="connsiteX130" fmla="*/ 261978 w 824696"/>
                <a:gd name="connsiteY130" fmla="*/ 164939 h 824696"/>
                <a:gd name="connsiteX131" fmla="*/ 274899 w 824696"/>
                <a:gd name="connsiteY131" fmla="*/ 164939 h 824696"/>
                <a:gd name="connsiteX132" fmla="*/ 397778 w 824696"/>
                <a:gd name="connsiteY132" fmla="*/ 274899 h 824696"/>
                <a:gd name="connsiteX133" fmla="*/ 384858 w 824696"/>
                <a:gd name="connsiteY133" fmla="*/ 274899 h 824696"/>
                <a:gd name="connsiteX134" fmla="*/ 247409 w 824696"/>
                <a:gd name="connsiteY134" fmla="*/ 659757 h 824696"/>
                <a:gd name="connsiteX135" fmla="*/ 247409 w 824696"/>
                <a:gd name="connsiteY135" fmla="*/ 687247 h 824696"/>
                <a:gd name="connsiteX136" fmla="*/ 82470 w 824696"/>
                <a:gd name="connsiteY136" fmla="*/ 687247 h 824696"/>
                <a:gd name="connsiteX137" fmla="*/ 82470 w 824696"/>
                <a:gd name="connsiteY137" fmla="*/ 659757 h 824696"/>
                <a:gd name="connsiteX138" fmla="*/ 247409 w 824696"/>
                <a:gd name="connsiteY138" fmla="*/ 659757 h 824696"/>
                <a:gd name="connsiteX139" fmla="*/ 54980 w 824696"/>
                <a:gd name="connsiteY139" fmla="*/ 549797 h 824696"/>
                <a:gd name="connsiteX140" fmla="*/ 219919 w 824696"/>
                <a:gd name="connsiteY140" fmla="*/ 549797 h 824696"/>
                <a:gd name="connsiteX141" fmla="*/ 219919 w 824696"/>
                <a:gd name="connsiteY141" fmla="*/ 577287 h 824696"/>
                <a:gd name="connsiteX142" fmla="*/ 54980 w 824696"/>
                <a:gd name="connsiteY142" fmla="*/ 577287 h 824696"/>
                <a:gd name="connsiteX143" fmla="*/ 54980 w 824696"/>
                <a:gd name="connsiteY143" fmla="*/ 549797 h 824696"/>
                <a:gd name="connsiteX144" fmla="*/ 54980 w 824696"/>
                <a:gd name="connsiteY144" fmla="*/ 604777 h 824696"/>
                <a:gd name="connsiteX145" fmla="*/ 219919 w 824696"/>
                <a:gd name="connsiteY145" fmla="*/ 604777 h 824696"/>
                <a:gd name="connsiteX146" fmla="*/ 219919 w 824696"/>
                <a:gd name="connsiteY146" fmla="*/ 632267 h 824696"/>
                <a:gd name="connsiteX147" fmla="*/ 54980 w 824696"/>
                <a:gd name="connsiteY147" fmla="*/ 632267 h 824696"/>
                <a:gd name="connsiteX148" fmla="*/ 54980 w 824696"/>
                <a:gd name="connsiteY148" fmla="*/ 604777 h 824696"/>
                <a:gd name="connsiteX149" fmla="*/ 54980 w 824696"/>
                <a:gd name="connsiteY149" fmla="*/ 714737 h 824696"/>
                <a:gd name="connsiteX150" fmla="*/ 219919 w 824696"/>
                <a:gd name="connsiteY150" fmla="*/ 714737 h 824696"/>
                <a:gd name="connsiteX151" fmla="*/ 219919 w 824696"/>
                <a:gd name="connsiteY151" fmla="*/ 742226 h 824696"/>
                <a:gd name="connsiteX152" fmla="*/ 54980 w 824696"/>
                <a:gd name="connsiteY152" fmla="*/ 742226 h 824696"/>
                <a:gd name="connsiteX153" fmla="*/ 54980 w 824696"/>
                <a:gd name="connsiteY153" fmla="*/ 714737 h 824696"/>
                <a:gd name="connsiteX154" fmla="*/ 247409 w 824696"/>
                <a:gd name="connsiteY154" fmla="*/ 797206 h 824696"/>
                <a:gd name="connsiteX155" fmla="*/ 82470 w 824696"/>
                <a:gd name="connsiteY155" fmla="*/ 797206 h 824696"/>
                <a:gd name="connsiteX156" fmla="*/ 82470 w 824696"/>
                <a:gd name="connsiteY156" fmla="*/ 769716 h 824696"/>
                <a:gd name="connsiteX157" fmla="*/ 247409 w 824696"/>
                <a:gd name="connsiteY157" fmla="*/ 769716 h 824696"/>
                <a:gd name="connsiteX158" fmla="*/ 247409 w 824696"/>
                <a:gd name="connsiteY158" fmla="*/ 797206 h 824696"/>
                <a:gd name="connsiteX159" fmla="*/ 522307 w 824696"/>
                <a:gd name="connsiteY159" fmla="*/ 714737 h 824696"/>
                <a:gd name="connsiteX160" fmla="*/ 522307 w 824696"/>
                <a:gd name="connsiteY160" fmla="*/ 742226 h 824696"/>
                <a:gd name="connsiteX161" fmla="*/ 357368 w 824696"/>
                <a:gd name="connsiteY161" fmla="*/ 742226 h 824696"/>
                <a:gd name="connsiteX162" fmla="*/ 357368 w 824696"/>
                <a:gd name="connsiteY162" fmla="*/ 714737 h 824696"/>
                <a:gd name="connsiteX163" fmla="*/ 522307 w 824696"/>
                <a:gd name="connsiteY163" fmla="*/ 714737 h 824696"/>
                <a:gd name="connsiteX164" fmla="*/ 494818 w 824696"/>
                <a:gd name="connsiteY164" fmla="*/ 659757 h 824696"/>
                <a:gd name="connsiteX165" fmla="*/ 494818 w 824696"/>
                <a:gd name="connsiteY165" fmla="*/ 687247 h 824696"/>
                <a:gd name="connsiteX166" fmla="*/ 329878 w 824696"/>
                <a:gd name="connsiteY166" fmla="*/ 687247 h 824696"/>
                <a:gd name="connsiteX167" fmla="*/ 329878 w 824696"/>
                <a:gd name="connsiteY167" fmla="*/ 659757 h 824696"/>
                <a:gd name="connsiteX168" fmla="*/ 494818 w 824696"/>
                <a:gd name="connsiteY168" fmla="*/ 659757 h 824696"/>
                <a:gd name="connsiteX169" fmla="*/ 329878 w 824696"/>
                <a:gd name="connsiteY169" fmla="*/ 632267 h 824696"/>
                <a:gd name="connsiteX170" fmla="*/ 329878 w 824696"/>
                <a:gd name="connsiteY170" fmla="*/ 604777 h 824696"/>
                <a:gd name="connsiteX171" fmla="*/ 481073 w 824696"/>
                <a:gd name="connsiteY171" fmla="*/ 604777 h 824696"/>
                <a:gd name="connsiteX172" fmla="*/ 494818 w 824696"/>
                <a:gd name="connsiteY172" fmla="*/ 604777 h 824696"/>
                <a:gd name="connsiteX173" fmla="*/ 494818 w 824696"/>
                <a:gd name="connsiteY173" fmla="*/ 632267 h 824696"/>
                <a:gd name="connsiteX174" fmla="*/ 329878 w 824696"/>
                <a:gd name="connsiteY174" fmla="*/ 632267 h 824696"/>
                <a:gd name="connsiteX175" fmla="*/ 494818 w 824696"/>
                <a:gd name="connsiteY175" fmla="*/ 522307 h 824696"/>
                <a:gd name="connsiteX176" fmla="*/ 329878 w 824696"/>
                <a:gd name="connsiteY176" fmla="*/ 522307 h 824696"/>
                <a:gd name="connsiteX177" fmla="*/ 329878 w 824696"/>
                <a:gd name="connsiteY177" fmla="*/ 494818 h 824696"/>
                <a:gd name="connsiteX178" fmla="*/ 494818 w 824696"/>
                <a:gd name="connsiteY178" fmla="*/ 494818 h 824696"/>
                <a:gd name="connsiteX179" fmla="*/ 494818 w 824696"/>
                <a:gd name="connsiteY179" fmla="*/ 522307 h 824696"/>
                <a:gd name="connsiteX180" fmla="*/ 329878 w 824696"/>
                <a:gd name="connsiteY180" fmla="*/ 384858 h 824696"/>
                <a:gd name="connsiteX181" fmla="*/ 494818 w 824696"/>
                <a:gd name="connsiteY181" fmla="*/ 384858 h 824696"/>
                <a:gd name="connsiteX182" fmla="*/ 494818 w 824696"/>
                <a:gd name="connsiteY182" fmla="*/ 412348 h 824696"/>
                <a:gd name="connsiteX183" fmla="*/ 329878 w 824696"/>
                <a:gd name="connsiteY183" fmla="*/ 412348 h 824696"/>
                <a:gd name="connsiteX184" fmla="*/ 329878 w 824696"/>
                <a:gd name="connsiteY184" fmla="*/ 384858 h 824696"/>
                <a:gd name="connsiteX185" fmla="*/ 302389 w 824696"/>
                <a:gd name="connsiteY185" fmla="*/ 439838 h 824696"/>
                <a:gd name="connsiteX186" fmla="*/ 467328 w 824696"/>
                <a:gd name="connsiteY186" fmla="*/ 439838 h 824696"/>
                <a:gd name="connsiteX187" fmla="*/ 467328 w 824696"/>
                <a:gd name="connsiteY187" fmla="*/ 467328 h 824696"/>
                <a:gd name="connsiteX188" fmla="*/ 302389 w 824696"/>
                <a:gd name="connsiteY188" fmla="*/ 467328 h 824696"/>
                <a:gd name="connsiteX189" fmla="*/ 302389 w 824696"/>
                <a:gd name="connsiteY189" fmla="*/ 439838 h 824696"/>
                <a:gd name="connsiteX190" fmla="*/ 302389 w 824696"/>
                <a:gd name="connsiteY190" fmla="*/ 577287 h 824696"/>
                <a:gd name="connsiteX191" fmla="*/ 302389 w 824696"/>
                <a:gd name="connsiteY191" fmla="*/ 549797 h 824696"/>
                <a:gd name="connsiteX192" fmla="*/ 467328 w 824696"/>
                <a:gd name="connsiteY192" fmla="*/ 549797 h 824696"/>
                <a:gd name="connsiteX193" fmla="*/ 467328 w 824696"/>
                <a:gd name="connsiteY193" fmla="*/ 577287 h 824696"/>
                <a:gd name="connsiteX194" fmla="*/ 302389 w 824696"/>
                <a:gd name="connsiteY194" fmla="*/ 577287 h 824696"/>
                <a:gd name="connsiteX195" fmla="*/ 494818 w 824696"/>
                <a:gd name="connsiteY195" fmla="*/ 797206 h 824696"/>
                <a:gd name="connsiteX196" fmla="*/ 329878 w 824696"/>
                <a:gd name="connsiteY196" fmla="*/ 797206 h 824696"/>
                <a:gd name="connsiteX197" fmla="*/ 329878 w 824696"/>
                <a:gd name="connsiteY197" fmla="*/ 769716 h 824696"/>
                <a:gd name="connsiteX198" fmla="*/ 494818 w 824696"/>
                <a:gd name="connsiteY198" fmla="*/ 769716 h 824696"/>
                <a:gd name="connsiteX199" fmla="*/ 494818 w 824696"/>
                <a:gd name="connsiteY199" fmla="*/ 797206 h 824696"/>
                <a:gd name="connsiteX200" fmla="*/ 577287 w 824696"/>
                <a:gd name="connsiteY200" fmla="*/ 494818 h 824696"/>
                <a:gd name="connsiteX201" fmla="*/ 659757 w 824696"/>
                <a:gd name="connsiteY201" fmla="*/ 412348 h 824696"/>
                <a:gd name="connsiteX202" fmla="*/ 742226 w 824696"/>
                <a:gd name="connsiteY202" fmla="*/ 494818 h 824696"/>
                <a:gd name="connsiteX203" fmla="*/ 659757 w 824696"/>
                <a:gd name="connsiteY203" fmla="*/ 577287 h 824696"/>
                <a:gd name="connsiteX204" fmla="*/ 577287 w 824696"/>
                <a:gd name="connsiteY204" fmla="*/ 494818 h 824696"/>
                <a:gd name="connsiteX205" fmla="*/ 577287 w 824696"/>
                <a:gd name="connsiteY205" fmla="*/ 604777 h 824696"/>
                <a:gd name="connsiteX206" fmla="*/ 742226 w 824696"/>
                <a:gd name="connsiteY206" fmla="*/ 604777 h 824696"/>
                <a:gd name="connsiteX207" fmla="*/ 742226 w 824696"/>
                <a:gd name="connsiteY207" fmla="*/ 632267 h 824696"/>
                <a:gd name="connsiteX208" fmla="*/ 577287 w 824696"/>
                <a:gd name="connsiteY208" fmla="*/ 632267 h 824696"/>
                <a:gd name="connsiteX209" fmla="*/ 577287 w 824696"/>
                <a:gd name="connsiteY209" fmla="*/ 604777 h 824696"/>
                <a:gd name="connsiteX210" fmla="*/ 769716 w 824696"/>
                <a:gd name="connsiteY210" fmla="*/ 797206 h 824696"/>
                <a:gd name="connsiteX211" fmla="*/ 604777 w 824696"/>
                <a:gd name="connsiteY211" fmla="*/ 797206 h 824696"/>
                <a:gd name="connsiteX212" fmla="*/ 604777 w 824696"/>
                <a:gd name="connsiteY212" fmla="*/ 769716 h 824696"/>
                <a:gd name="connsiteX213" fmla="*/ 769716 w 824696"/>
                <a:gd name="connsiteY213" fmla="*/ 769716 h 824696"/>
                <a:gd name="connsiteX214" fmla="*/ 769716 w 824696"/>
                <a:gd name="connsiteY214" fmla="*/ 797206 h 824696"/>
                <a:gd name="connsiteX215" fmla="*/ 769716 w 824696"/>
                <a:gd name="connsiteY215" fmla="*/ 742226 h 824696"/>
                <a:gd name="connsiteX216" fmla="*/ 604777 w 824696"/>
                <a:gd name="connsiteY216" fmla="*/ 742226 h 824696"/>
                <a:gd name="connsiteX217" fmla="*/ 604777 w 824696"/>
                <a:gd name="connsiteY217" fmla="*/ 714737 h 824696"/>
                <a:gd name="connsiteX218" fmla="*/ 769716 w 824696"/>
                <a:gd name="connsiteY218" fmla="*/ 714737 h 824696"/>
                <a:gd name="connsiteX219" fmla="*/ 769716 w 824696"/>
                <a:gd name="connsiteY219" fmla="*/ 742226 h 824696"/>
                <a:gd name="connsiteX220" fmla="*/ 769716 w 824696"/>
                <a:gd name="connsiteY220" fmla="*/ 687247 h 824696"/>
                <a:gd name="connsiteX221" fmla="*/ 604777 w 824696"/>
                <a:gd name="connsiteY221" fmla="*/ 687247 h 824696"/>
                <a:gd name="connsiteX222" fmla="*/ 604777 w 824696"/>
                <a:gd name="connsiteY222" fmla="*/ 659757 h 824696"/>
                <a:gd name="connsiteX223" fmla="*/ 755971 w 824696"/>
                <a:gd name="connsiteY223" fmla="*/ 659757 h 824696"/>
                <a:gd name="connsiteX224" fmla="*/ 769716 w 824696"/>
                <a:gd name="connsiteY224" fmla="*/ 659757 h 824696"/>
                <a:gd name="connsiteX225" fmla="*/ 769716 w 824696"/>
                <a:gd name="connsiteY225" fmla="*/ 687247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824696" h="824696">
                  <a:moveTo>
                    <a:pt x="797206" y="797206"/>
                  </a:moveTo>
                  <a:lnTo>
                    <a:pt x="797206" y="755971"/>
                  </a:lnTo>
                  <a:lnTo>
                    <a:pt x="797206" y="646012"/>
                  </a:lnTo>
                  <a:cubicBezTo>
                    <a:pt x="797206" y="638421"/>
                    <a:pt x="791052" y="632267"/>
                    <a:pt x="783461" y="632267"/>
                  </a:cubicBezTo>
                  <a:lnTo>
                    <a:pt x="769716" y="632267"/>
                  </a:lnTo>
                  <a:lnTo>
                    <a:pt x="769716" y="591032"/>
                  </a:lnTo>
                  <a:cubicBezTo>
                    <a:pt x="769716" y="583442"/>
                    <a:pt x="763562" y="577287"/>
                    <a:pt x="755971" y="577287"/>
                  </a:cubicBezTo>
                  <a:lnTo>
                    <a:pt x="732193" y="577287"/>
                  </a:lnTo>
                  <a:cubicBezTo>
                    <a:pt x="777882" y="537283"/>
                    <a:pt x="782490" y="467812"/>
                    <a:pt x="742486" y="422122"/>
                  </a:cubicBezTo>
                  <a:cubicBezTo>
                    <a:pt x="702481" y="376432"/>
                    <a:pt x="633011" y="371823"/>
                    <a:pt x="587321" y="411829"/>
                  </a:cubicBezTo>
                  <a:cubicBezTo>
                    <a:pt x="541631" y="451834"/>
                    <a:pt x="537021" y="521304"/>
                    <a:pt x="577028" y="566994"/>
                  </a:cubicBezTo>
                  <a:cubicBezTo>
                    <a:pt x="580227" y="570648"/>
                    <a:pt x="583667" y="574088"/>
                    <a:pt x="587321" y="577287"/>
                  </a:cubicBezTo>
                  <a:lnTo>
                    <a:pt x="563542" y="577287"/>
                  </a:lnTo>
                  <a:cubicBezTo>
                    <a:pt x="555952" y="577287"/>
                    <a:pt x="549797" y="583442"/>
                    <a:pt x="549797" y="591032"/>
                  </a:cubicBezTo>
                  <a:lnTo>
                    <a:pt x="549797" y="646012"/>
                  </a:lnTo>
                  <a:cubicBezTo>
                    <a:pt x="549797" y="653603"/>
                    <a:pt x="555952" y="659757"/>
                    <a:pt x="563542" y="659757"/>
                  </a:cubicBezTo>
                  <a:lnTo>
                    <a:pt x="577287" y="659757"/>
                  </a:lnTo>
                  <a:lnTo>
                    <a:pt x="577287" y="797206"/>
                  </a:lnTo>
                  <a:lnTo>
                    <a:pt x="522307" y="797206"/>
                  </a:lnTo>
                  <a:lnTo>
                    <a:pt x="522307" y="769716"/>
                  </a:lnTo>
                  <a:lnTo>
                    <a:pt x="536052" y="769716"/>
                  </a:lnTo>
                  <a:cubicBezTo>
                    <a:pt x="543643" y="769716"/>
                    <a:pt x="549797" y="763562"/>
                    <a:pt x="549797" y="755971"/>
                  </a:cubicBezTo>
                  <a:lnTo>
                    <a:pt x="549797" y="700992"/>
                  </a:lnTo>
                  <a:cubicBezTo>
                    <a:pt x="549797" y="693401"/>
                    <a:pt x="543643" y="687247"/>
                    <a:pt x="536052" y="687247"/>
                  </a:cubicBezTo>
                  <a:lnTo>
                    <a:pt x="522307" y="687247"/>
                  </a:lnTo>
                  <a:lnTo>
                    <a:pt x="522307" y="591032"/>
                  </a:lnTo>
                  <a:cubicBezTo>
                    <a:pt x="522307" y="583442"/>
                    <a:pt x="516153" y="577287"/>
                    <a:pt x="508563" y="577287"/>
                  </a:cubicBezTo>
                  <a:lnTo>
                    <a:pt x="494818" y="577287"/>
                  </a:lnTo>
                  <a:lnTo>
                    <a:pt x="494818" y="549797"/>
                  </a:lnTo>
                  <a:lnTo>
                    <a:pt x="508563" y="549797"/>
                  </a:lnTo>
                  <a:cubicBezTo>
                    <a:pt x="516153" y="549797"/>
                    <a:pt x="522307" y="543643"/>
                    <a:pt x="522307" y="536052"/>
                  </a:cubicBezTo>
                  <a:lnTo>
                    <a:pt x="522307" y="481073"/>
                  </a:lnTo>
                  <a:cubicBezTo>
                    <a:pt x="522307" y="473482"/>
                    <a:pt x="516153" y="467328"/>
                    <a:pt x="508563" y="467328"/>
                  </a:cubicBezTo>
                  <a:lnTo>
                    <a:pt x="494818" y="467328"/>
                  </a:lnTo>
                  <a:lnTo>
                    <a:pt x="494818" y="439838"/>
                  </a:lnTo>
                  <a:lnTo>
                    <a:pt x="508563" y="439838"/>
                  </a:lnTo>
                  <a:cubicBezTo>
                    <a:pt x="516153" y="439838"/>
                    <a:pt x="522307" y="433684"/>
                    <a:pt x="522307" y="426093"/>
                  </a:cubicBezTo>
                  <a:lnTo>
                    <a:pt x="522307" y="371113"/>
                  </a:lnTo>
                  <a:cubicBezTo>
                    <a:pt x="522307" y="363523"/>
                    <a:pt x="516153" y="357368"/>
                    <a:pt x="508563" y="357368"/>
                  </a:cubicBezTo>
                  <a:lnTo>
                    <a:pt x="426093" y="357368"/>
                  </a:lnTo>
                  <a:lnTo>
                    <a:pt x="426093" y="302389"/>
                  </a:lnTo>
                  <a:lnTo>
                    <a:pt x="439838" y="302389"/>
                  </a:lnTo>
                  <a:cubicBezTo>
                    <a:pt x="523340" y="302389"/>
                    <a:pt x="591032" y="234696"/>
                    <a:pt x="591032" y="151194"/>
                  </a:cubicBezTo>
                  <a:cubicBezTo>
                    <a:pt x="591032" y="143604"/>
                    <a:pt x="584878" y="137449"/>
                    <a:pt x="577287" y="137449"/>
                  </a:cubicBezTo>
                  <a:lnTo>
                    <a:pt x="549797" y="137449"/>
                  </a:lnTo>
                  <a:cubicBezTo>
                    <a:pt x="500496" y="137527"/>
                    <a:pt x="454328" y="161635"/>
                    <a:pt x="426093" y="202051"/>
                  </a:cubicBezTo>
                  <a:lnTo>
                    <a:pt x="426093" y="123704"/>
                  </a:lnTo>
                  <a:lnTo>
                    <a:pt x="439838" y="123704"/>
                  </a:lnTo>
                  <a:cubicBezTo>
                    <a:pt x="500566" y="123704"/>
                    <a:pt x="549797" y="74473"/>
                    <a:pt x="549797" y="13745"/>
                  </a:cubicBezTo>
                  <a:cubicBezTo>
                    <a:pt x="549797" y="6154"/>
                    <a:pt x="543643" y="0"/>
                    <a:pt x="536052" y="0"/>
                  </a:cubicBezTo>
                  <a:lnTo>
                    <a:pt x="508563" y="0"/>
                  </a:lnTo>
                  <a:cubicBezTo>
                    <a:pt x="468524" y="36"/>
                    <a:pt x="431667" y="21834"/>
                    <a:pt x="412348" y="56904"/>
                  </a:cubicBezTo>
                  <a:cubicBezTo>
                    <a:pt x="393030" y="21834"/>
                    <a:pt x="356174" y="36"/>
                    <a:pt x="316133" y="0"/>
                  </a:cubicBezTo>
                  <a:lnTo>
                    <a:pt x="288644" y="0"/>
                  </a:lnTo>
                  <a:cubicBezTo>
                    <a:pt x="281053" y="0"/>
                    <a:pt x="274899" y="6154"/>
                    <a:pt x="274899" y="13745"/>
                  </a:cubicBezTo>
                  <a:cubicBezTo>
                    <a:pt x="274899" y="74473"/>
                    <a:pt x="324130" y="123704"/>
                    <a:pt x="384858" y="123704"/>
                  </a:cubicBezTo>
                  <a:lnTo>
                    <a:pt x="398603" y="123704"/>
                  </a:lnTo>
                  <a:lnTo>
                    <a:pt x="398603" y="202051"/>
                  </a:lnTo>
                  <a:cubicBezTo>
                    <a:pt x="370368" y="161635"/>
                    <a:pt x="324200" y="137527"/>
                    <a:pt x="274899" y="137449"/>
                  </a:cubicBezTo>
                  <a:lnTo>
                    <a:pt x="247409" y="137449"/>
                  </a:lnTo>
                  <a:cubicBezTo>
                    <a:pt x="239818" y="137449"/>
                    <a:pt x="233664" y="143604"/>
                    <a:pt x="233664" y="151194"/>
                  </a:cubicBezTo>
                  <a:cubicBezTo>
                    <a:pt x="233664" y="234696"/>
                    <a:pt x="301356" y="302389"/>
                    <a:pt x="384858" y="302389"/>
                  </a:cubicBezTo>
                  <a:lnTo>
                    <a:pt x="398603" y="302389"/>
                  </a:lnTo>
                  <a:lnTo>
                    <a:pt x="398603" y="357368"/>
                  </a:lnTo>
                  <a:lnTo>
                    <a:pt x="316133" y="357368"/>
                  </a:lnTo>
                  <a:cubicBezTo>
                    <a:pt x="308543" y="357368"/>
                    <a:pt x="302389" y="363523"/>
                    <a:pt x="302389" y="371113"/>
                  </a:cubicBezTo>
                  <a:lnTo>
                    <a:pt x="302389" y="412348"/>
                  </a:lnTo>
                  <a:lnTo>
                    <a:pt x="288644" y="412348"/>
                  </a:lnTo>
                  <a:cubicBezTo>
                    <a:pt x="281053" y="412348"/>
                    <a:pt x="274899" y="418502"/>
                    <a:pt x="274899" y="426093"/>
                  </a:cubicBezTo>
                  <a:lnTo>
                    <a:pt x="274899" y="481073"/>
                  </a:lnTo>
                  <a:cubicBezTo>
                    <a:pt x="274899" y="488663"/>
                    <a:pt x="281053" y="494818"/>
                    <a:pt x="288644" y="494818"/>
                  </a:cubicBezTo>
                  <a:lnTo>
                    <a:pt x="302389" y="494818"/>
                  </a:lnTo>
                  <a:lnTo>
                    <a:pt x="302389" y="522307"/>
                  </a:lnTo>
                  <a:lnTo>
                    <a:pt x="288644" y="522307"/>
                  </a:lnTo>
                  <a:cubicBezTo>
                    <a:pt x="281053" y="522307"/>
                    <a:pt x="274899" y="528462"/>
                    <a:pt x="274899" y="536052"/>
                  </a:cubicBezTo>
                  <a:lnTo>
                    <a:pt x="274899" y="591032"/>
                  </a:lnTo>
                  <a:cubicBezTo>
                    <a:pt x="274899" y="598623"/>
                    <a:pt x="281053" y="604777"/>
                    <a:pt x="288644" y="604777"/>
                  </a:cubicBezTo>
                  <a:lnTo>
                    <a:pt x="302389" y="604777"/>
                  </a:lnTo>
                  <a:lnTo>
                    <a:pt x="302389" y="700992"/>
                  </a:lnTo>
                  <a:cubicBezTo>
                    <a:pt x="302389" y="708582"/>
                    <a:pt x="308543" y="714737"/>
                    <a:pt x="316133" y="714737"/>
                  </a:cubicBezTo>
                  <a:lnTo>
                    <a:pt x="329878" y="714737"/>
                  </a:lnTo>
                  <a:lnTo>
                    <a:pt x="329878" y="742226"/>
                  </a:lnTo>
                  <a:lnTo>
                    <a:pt x="316133" y="742226"/>
                  </a:lnTo>
                  <a:cubicBezTo>
                    <a:pt x="308543" y="742226"/>
                    <a:pt x="302389" y="748381"/>
                    <a:pt x="302389" y="755971"/>
                  </a:cubicBezTo>
                  <a:lnTo>
                    <a:pt x="302389" y="797206"/>
                  </a:lnTo>
                  <a:lnTo>
                    <a:pt x="274899" y="797206"/>
                  </a:lnTo>
                  <a:lnTo>
                    <a:pt x="274899" y="755971"/>
                  </a:lnTo>
                  <a:cubicBezTo>
                    <a:pt x="274899" y="748381"/>
                    <a:pt x="268744" y="742226"/>
                    <a:pt x="261154" y="742226"/>
                  </a:cubicBezTo>
                  <a:lnTo>
                    <a:pt x="247409" y="742226"/>
                  </a:lnTo>
                  <a:lnTo>
                    <a:pt x="247409" y="714737"/>
                  </a:lnTo>
                  <a:lnTo>
                    <a:pt x="261154" y="714737"/>
                  </a:lnTo>
                  <a:cubicBezTo>
                    <a:pt x="268744" y="714737"/>
                    <a:pt x="274899" y="708582"/>
                    <a:pt x="274899" y="700992"/>
                  </a:cubicBezTo>
                  <a:lnTo>
                    <a:pt x="274899" y="646012"/>
                  </a:lnTo>
                  <a:cubicBezTo>
                    <a:pt x="274899" y="638421"/>
                    <a:pt x="268744" y="632267"/>
                    <a:pt x="261154" y="632267"/>
                  </a:cubicBezTo>
                  <a:lnTo>
                    <a:pt x="247409" y="632267"/>
                  </a:lnTo>
                  <a:lnTo>
                    <a:pt x="247409" y="536052"/>
                  </a:lnTo>
                  <a:cubicBezTo>
                    <a:pt x="247409" y="528462"/>
                    <a:pt x="241255" y="522307"/>
                    <a:pt x="233664" y="522307"/>
                  </a:cubicBezTo>
                  <a:lnTo>
                    <a:pt x="41235" y="522307"/>
                  </a:lnTo>
                  <a:cubicBezTo>
                    <a:pt x="33644" y="522307"/>
                    <a:pt x="27490" y="528462"/>
                    <a:pt x="27490" y="536052"/>
                  </a:cubicBezTo>
                  <a:lnTo>
                    <a:pt x="27490" y="646012"/>
                  </a:lnTo>
                  <a:cubicBezTo>
                    <a:pt x="27490" y="653603"/>
                    <a:pt x="33644" y="659757"/>
                    <a:pt x="41235" y="659757"/>
                  </a:cubicBezTo>
                  <a:lnTo>
                    <a:pt x="54980" y="659757"/>
                  </a:lnTo>
                  <a:lnTo>
                    <a:pt x="54980" y="687247"/>
                  </a:lnTo>
                  <a:lnTo>
                    <a:pt x="41235" y="687247"/>
                  </a:lnTo>
                  <a:cubicBezTo>
                    <a:pt x="33644" y="687247"/>
                    <a:pt x="27490" y="693401"/>
                    <a:pt x="27490" y="700992"/>
                  </a:cubicBezTo>
                  <a:lnTo>
                    <a:pt x="27490" y="755971"/>
                  </a:lnTo>
                  <a:cubicBezTo>
                    <a:pt x="27490" y="763562"/>
                    <a:pt x="33644" y="769716"/>
                    <a:pt x="41235" y="769716"/>
                  </a:cubicBezTo>
                  <a:lnTo>
                    <a:pt x="54980" y="769716"/>
                  </a:lnTo>
                  <a:lnTo>
                    <a:pt x="54980" y="797206"/>
                  </a:lnTo>
                  <a:lnTo>
                    <a:pt x="0" y="797206"/>
                  </a:lnTo>
                  <a:lnTo>
                    <a:pt x="0" y="824696"/>
                  </a:lnTo>
                  <a:lnTo>
                    <a:pt x="824696" y="824696"/>
                  </a:lnTo>
                  <a:lnTo>
                    <a:pt x="824696" y="797206"/>
                  </a:lnTo>
                  <a:lnTo>
                    <a:pt x="797206" y="797206"/>
                  </a:lnTo>
                  <a:close/>
                  <a:moveTo>
                    <a:pt x="549797" y="164939"/>
                  </a:moveTo>
                  <a:lnTo>
                    <a:pt x="562718" y="164939"/>
                  </a:lnTo>
                  <a:cubicBezTo>
                    <a:pt x="555720" y="227528"/>
                    <a:pt x="502817" y="274869"/>
                    <a:pt x="439838" y="274899"/>
                  </a:cubicBezTo>
                  <a:lnTo>
                    <a:pt x="426918" y="274899"/>
                  </a:lnTo>
                  <a:cubicBezTo>
                    <a:pt x="433916" y="212309"/>
                    <a:pt x="486818" y="164968"/>
                    <a:pt x="549797" y="164939"/>
                  </a:cubicBezTo>
                  <a:close/>
                  <a:moveTo>
                    <a:pt x="508563" y="27490"/>
                  </a:moveTo>
                  <a:lnTo>
                    <a:pt x="521208" y="27490"/>
                  </a:lnTo>
                  <a:cubicBezTo>
                    <a:pt x="514497" y="67190"/>
                    <a:pt x="480100" y="96240"/>
                    <a:pt x="439838" y="96215"/>
                  </a:cubicBezTo>
                  <a:lnTo>
                    <a:pt x="427193" y="96215"/>
                  </a:lnTo>
                  <a:cubicBezTo>
                    <a:pt x="433904" y="56514"/>
                    <a:pt x="468300" y="27464"/>
                    <a:pt x="508563" y="27490"/>
                  </a:cubicBezTo>
                  <a:close/>
                  <a:moveTo>
                    <a:pt x="384858" y="96215"/>
                  </a:moveTo>
                  <a:cubicBezTo>
                    <a:pt x="344596" y="96240"/>
                    <a:pt x="310199" y="67190"/>
                    <a:pt x="303488" y="27490"/>
                  </a:cubicBezTo>
                  <a:lnTo>
                    <a:pt x="316133" y="27490"/>
                  </a:lnTo>
                  <a:cubicBezTo>
                    <a:pt x="356396" y="27464"/>
                    <a:pt x="390793" y="56514"/>
                    <a:pt x="397503" y="96215"/>
                  </a:cubicBezTo>
                  <a:lnTo>
                    <a:pt x="384858" y="96215"/>
                  </a:lnTo>
                  <a:close/>
                  <a:moveTo>
                    <a:pt x="384858" y="274899"/>
                  </a:moveTo>
                  <a:cubicBezTo>
                    <a:pt x="321879" y="274869"/>
                    <a:pt x="268976" y="227528"/>
                    <a:pt x="261978" y="164939"/>
                  </a:cubicBezTo>
                  <a:lnTo>
                    <a:pt x="274899" y="164939"/>
                  </a:lnTo>
                  <a:cubicBezTo>
                    <a:pt x="337878" y="164968"/>
                    <a:pt x="390781" y="212309"/>
                    <a:pt x="397778" y="274899"/>
                  </a:cubicBezTo>
                  <a:lnTo>
                    <a:pt x="384858" y="274899"/>
                  </a:lnTo>
                  <a:close/>
                  <a:moveTo>
                    <a:pt x="247409" y="659757"/>
                  </a:moveTo>
                  <a:lnTo>
                    <a:pt x="247409" y="687247"/>
                  </a:lnTo>
                  <a:lnTo>
                    <a:pt x="82470" y="687247"/>
                  </a:lnTo>
                  <a:lnTo>
                    <a:pt x="82470" y="659757"/>
                  </a:lnTo>
                  <a:lnTo>
                    <a:pt x="247409" y="659757"/>
                  </a:lnTo>
                  <a:close/>
                  <a:moveTo>
                    <a:pt x="54980" y="549797"/>
                  </a:moveTo>
                  <a:lnTo>
                    <a:pt x="219919" y="549797"/>
                  </a:lnTo>
                  <a:lnTo>
                    <a:pt x="219919" y="577287"/>
                  </a:lnTo>
                  <a:lnTo>
                    <a:pt x="54980" y="577287"/>
                  </a:lnTo>
                  <a:lnTo>
                    <a:pt x="54980" y="549797"/>
                  </a:lnTo>
                  <a:close/>
                  <a:moveTo>
                    <a:pt x="54980" y="604777"/>
                  </a:moveTo>
                  <a:lnTo>
                    <a:pt x="219919" y="604777"/>
                  </a:lnTo>
                  <a:lnTo>
                    <a:pt x="219919" y="632267"/>
                  </a:lnTo>
                  <a:lnTo>
                    <a:pt x="54980" y="632267"/>
                  </a:lnTo>
                  <a:lnTo>
                    <a:pt x="54980" y="604777"/>
                  </a:lnTo>
                  <a:close/>
                  <a:moveTo>
                    <a:pt x="54980" y="714737"/>
                  </a:moveTo>
                  <a:lnTo>
                    <a:pt x="219919" y="714737"/>
                  </a:lnTo>
                  <a:lnTo>
                    <a:pt x="219919" y="742226"/>
                  </a:lnTo>
                  <a:lnTo>
                    <a:pt x="54980" y="742226"/>
                  </a:lnTo>
                  <a:lnTo>
                    <a:pt x="54980" y="714737"/>
                  </a:lnTo>
                  <a:close/>
                  <a:moveTo>
                    <a:pt x="247409" y="797206"/>
                  </a:moveTo>
                  <a:lnTo>
                    <a:pt x="82470" y="797206"/>
                  </a:lnTo>
                  <a:lnTo>
                    <a:pt x="82470" y="769716"/>
                  </a:lnTo>
                  <a:lnTo>
                    <a:pt x="247409" y="769716"/>
                  </a:lnTo>
                  <a:lnTo>
                    <a:pt x="247409" y="797206"/>
                  </a:lnTo>
                  <a:close/>
                  <a:moveTo>
                    <a:pt x="522307" y="714737"/>
                  </a:moveTo>
                  <a:lnTo>
                    <a:pt x="522307" y="742226"/>
                  </a:lnTo>
                  <a:lnTo>
                    <a:pt x="357368" y="742226"/>
                  </a:lnTo>
                  <a:lnTo>
                    <a:pt x="357368" y="714737"/>
                  </a:lnTo>
                  <a:lnTo>
                    <a:pt x="522307" y="714737"/>
                  </a:lnTo>
                  <a:close/>
                  <a:moveTo>
                    <a:pt x="494818" y="659757"/>
                  </a:moveTo>
                  <a:lnTo>
                    <a:pt x="494818" y="687247"/>
                  </a:lnTo>
                  <a:lnTo>
                    <a:pt x="329878" y="687247"/>
                  </a:lnTo>
                  <a:lnTo>
                    <a:pt x="329878" y="659757"/>
                  </a:lnTo>
                  <a:lnTo>
                    <a:pt x="494818" y="659757"/>
                  </a:lnTo>
                  <a:close/>
                  <a:moveTo>
                    <a:pt x="329878" y="632267"/>
                  </a:moveTo>
                  <a:lnTo>
                    <a:pt x="329878" y="604777"/>
                  </a:lnTo>
                  <a:lnTo>
                    <a:pt x="481073" y="604777"/>
                  </a:lnTo>
                  <a:lnTo>
                    <a:pt x="494818" y="604777"/>
                  </a:lnTo>
                  <a:lnTo>
                    <a:pt x="494818" y="632267"/>
                  </a:lnTo>
                  <a:lnTo>
                    <a:pt x="329878" y="632267"/>
                  </a:lnTo>
                  <a:close/>
                  <a:moveTo>
                    <a:pt x="494818" y="522307"/>
                  </a:moveTo>
                  <a:lnTo>
                    <a:pt x="329878" y="522307"/>
                  </a:lnTo>
                  <a:lnTo>
                    <a:pt x="329878" y="494818"/>
                  </a:lnTo>
                  <a:lnTo>
                    <a:pt x="494818" y="494818"/>
                  </a:lnTo>
                  <a:lnTo>
                    <a:pt x="494818" y="522307"/>
                  </a:lnTo>
                  <a:close/>
                  <a:moveTo>
                    <a:pt x="329878" y="384858"/>
                  </a:moveTo>
                  <a:lnTo>
                    <a:pt x="494818" y="384858"/>
                  </a:lnTo>
                  <a:lnTo>
                    <a:pt x="494818" y="412348"/>
                  </a:lnTo>
                  <a:lnTo>
                    <a:pt x="329878" y="412348"/>
                  </a:lnTo>
                  <a:lnTo>
                    <a:pt x="329878" y="384858"/>
                  </a:lnTo>
                  <a:close/>
                  <a:moveTo>
                    <a:pt x="302389" y="439838"/>
                  </a:moveTo>
                  <a:lnTo>
                    <a:pt x="467328" y="439838"/>
                  </a:lnTo>
                  <a:lnTo>
                    <a:pt x="467328" y="467328"/>
                  </a:lnTo>
                  <a:lnTo>
                    <a:pt x="302389" y="467328"/>
                  </a:lnTo>
                  <a:lnTo>
                    <a:pt x="302389" y="439838"/>
                  </a:lnTo>
                  <a:close/>
                  <a:moveTo>
                    <a:pt x="302389" y="577287"/>
                  </a:moveTo>
                  <a:lnTo>
                    <a:pt x="302389" y="549797"/>
                  </a:lnTo>
                  <a:lnTo>
                    <a:pt x="467328" y="549797"/>
                  </a:lnTo>
                  <a:lnTo>
                    <a:pt x="467328" y="577287"/>
                  </a:lnTo>
                  <a:lnTo>
                    <a:pt x="302389" y="577287"/>
                  </a:lnTo>
                  <a:close/>
                  <a:moveTo>
                    <a:pt x="494818" y="797206"/>
                  </a:moveTo>
                  <a:lnTo>
                    <a:pt x="329878" y="797206"/>
                  </a:lnTo>
                  <a:lnTo>
                    <a:pt x="329878" y="769716"/>
                  </a:lnTo>
                  <a:lnTo>
                    <a:pt x="494818" y="769716"/>
                  </a:lnTo>
                  <a:lnTo>
                    <a:pt x="494818" y="797206"/>
                  </a:lnTo>
                  <a:close/>
                  <a:moveTo>
                    <a:pt x="577287" y="494818"/>
                  </a:moveTo>
                  <a:cubicBezTo>
                    <a:pt x="577287" y="449270"/>
                    <a:pt x="614210" y="412348"/>
                    <a:pt x="659757" y="412348"/>
                  </a:cubicBezTo>
                  <a:cubicBezTo>
                    <a:pt x="705304" y="412348"/>
                    <a:pt x="742226" y="449270"/>
                    <a:pt x="742226" y="494818"/>
                  </a:cubicBezTo>
                  <a:cubicBezTo>
                    <a:pt x="742226" y="540365"/>
                    <a:pt x="705304" y="577287"/>
                    <a:pt x="659757" y="577287"/>
                  </a:cubicBezTo>
                  <a:cubicBezTo>
                    <a:pt x="614210" y="577287"/>
                    <a:pt x="577287" y="540365"/>
                    <a:pt x="577287" y="494818"/>
                  </a:cubicBezTo>
                  <a:close/>
                  <a:moveTo>
                    <a:pt x="577287" y="604777"/>
                  </a:moveTo>
                  <a:lnTo>
                    <a:pt x="742226" y="604777"/>
                  </a:lnTo>
                  <a:lnTo>
                    <a:pt x="742226" y="632267"/>
                  </a:lnTo>
                  <a:lnTo>
                    <a:pt x="577287" y="632267"/>
                  </a:lnTo>
                  <a:lnTo>
                    <a:pt x="577287" y="604777"/>
                  </a:lnTo>
                  <a:close/>
                  <a:moveTo>
                    <a:pt x="769716" y="797206"/>
                  </a:moveTo>
                  <a:lnTo>
                    <a:pt x="604777" y="797206"/>
                  </a:lnTo>
                  <a:lnTo>
                    <a:pt x="604777" y="769716"/>
                  </a:lnTo>
                  <a:lnTo>
                    <a:pt x="769716" y="769716"/>
                  </a:lnTo>
                  <a:lnTo>
                    <a:pt x="769716" y="797206"/>
                  </a:lnTo>
                  <a:close/>
                  <a:moveTo>
                    <a:pt x="769716" y="742226"/>
                  </a:moveTo>
                  <a:lnTo>
                    <a:pt x="604777" y="742226"/>
                  </a:lnTo>
                  <a:lnTo>
                    <a:pt x="604777" y="714737"/>
                  </a:lnTo>
                  <a:lnTo>
                    <a:pt x="769716" y="714737"/>
                  </a:lnTo>
                  <a:lnTo>
                    <a:pt x="769716" y="742226"/>
                  </a:lnTo>
                  <a:close/>
                  <a:moveTo>
                    <a:pt x="769716" y="687247"/>
                  </a:moveTo>
                  <a:lnTo>
                    <a:pt x="604777" y="687247"/>
                  </a:lnTo>
                  <a:lnTo>
                    <a:pt x="604777" y="659757"/>
                  </a:lnTo>
                  <a:lnTo>
                    <a:pt x="755971" y="659757"/>
                  </a:lnTo>
                  <a:lnTo>
                    <a:pt x="769716" y="659757"/>
                  </a:lnTo>
                  <a:lnTo>
                    <a:pt x="769716" y="687247"/>
                  </a:lnTo>
                  <a:close/>
                </a:path>
              </a:pathLst>
            </a:custGeom>
            <a:grpFill/>
            <a:ln w="1707"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C1A2FCBD-CB95-47F4-BA7A-ADA95E69D212}"/>
                </a:ext>
              </a:extLst>
            </p:cNvPr>
            <p:cNvSpPr/>
            <p:nvPr/>
          </p:nvSpPr>
          <p:spPr>
            <a:xfrm>
              <a:off x="1714982" y="2213309"/>
              <a:ext cx="54979" cy="54979"/>
            </a:xfrm>
            <a:custGeom>
              <a:avLst/>
              <a:gdLst>
                <a:gd name="connsiteX0" fmla="*/ 27490 w 54979"/>
                <a:gd name="connsiteY0" fmla="*/ 0 h 54979"/>
                <a:gd name="connsiteX1" fmla="*/ 0 w 54979"/>
                <a:gd name="connsiteY1" fmla="*/ 27490 h 54979"/>
                <a:gd name="connsiteX2" fmla="*/ 0 w 54979"/>
                <a:gd name="connsiteY2" fmla="*/ 54980 h 54979"/>
                <a:gd name="connsiteX3" fmla="*/ 54980 w 54979"/>
                <a:gd name="connsiteY3" fmla="*/ 0 h 54979"/>
                <a:gd name="connsiteX4" fmla="*/ 27490 w 54979"/>
                <a:gd name="connsiteY4" fmla="*/ 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27490" y="0"/>
                  </a:moveTo>
                  <a:cubicBezTo>
                    <a:pt x="27490" y="15183"/>
                    <a:pt x="15183" y="27490"/>
                    <a:pt x="0" y="27490"/>
                  </a:cubicBezTo>
                  <a:lnTo>
                    <a:pt x="0" y="54980"/>
                  </a:lnTo>
                  <a:cubicBezTo>
                    <a:pt x="30364" y="54980"/>
                    <a:pt x="54980" y="30364"/>
                    <a:pt x="54980" y="0"/>
                  </a:cubicBezTo>
                  <a:lnTo>
                    <a:pt x="27490" y="0"/>
                  </a:lnTo>
                  <a:close/>
                </a:path>
              </a:pathLst>
            </a:custGeom>
            <a:grpFill/>
            <a:ln w="1707"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75B8F2A3-B85F-4E49-BDC9-B25B498437D2}"/>
                </a:ext>
              </a:extLst>
            </p:cNvPr>
            <p:cNvSpPr/>
            <p:nvPr/>
          </p:nvSpPr>
          <p:spPr>
            <a:xfrm>
              <a:off x="1660003" y="2158329"/>
              <a:ext cx="54979" cy="54979"/>
            </a:xfrm>
            <a:custGeom>
              <a:avLst/>
              <a:gdLst>
                <a:gd name="connsiteX0" fmla="*/ 0 w 54979"/>
                <a:gd name="connsiteY0" fmla="*/ 54980 h 54979"/>
                <a:gd name="connsiteX1" fmla="*/ 27490 w 54979"/>
                <a:gd name="connsiteY1" fmla="*/ 54980 h 54979"/>
                <a:gd name="connsiteX2" fmla="*/ 54980 w 54979"/>
                <a:gd name="connsiteY2" fmla="*/ 27490 h 54979"/>
                <a:gd name="connsiteX3" fmla="*/ 54980 w 54979"/>
                <a:gd name="connsiteY3" fmla="*/ 0 h 54979"/>
                <a:gd name="connsiteX4" fmla="*/ 0 w 54979"/>
                <a:gd name="connsiteY4" fmla="*/ 5498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0" y="54980"/>
                  </a:moveTo>
                  <a:lnTo>
                    <a:pt x="27490" y="54980"/>
                  </a:lnTo>
                  <a:cubicBezTo>
                    <a:pt x="27490" y="39797"/>
                    <a:pt x="39797" y="27490"/>
                    <a:pt x="54980" y="27490"/>
                  </a:cubicBezTo>
                  <a:lnTo>
                    <a:pt x="54980" y="0"/>
                  </a:lnTo>
                  <a:cubicBezTo>
                    <a:pt x="24615" y="0"/>
                    <a:pt x="0" y="24615"/>
                    <a:pt x="0" y="54980"/>
                  </a:cubicBezTo>
                  <a:close/>
                </a:path>
              </a:pathLst>
            </a:custGeom>
            <a:grpFill/>
            <a:ln w="1707"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D35BFFB2-ADDB-4E64-92DC-A93630EC4ADF}"/>
                </a:ext>
              </a:extLst>
            </p:cNvPr>
            <p:cNvSpPr/>
            <p:nvPr/>
          </p:nvSpPr>
          <p:spPr>
            <a:xfrm>
              <a:off x="1671548" y="1743782"/>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E63F4675-20A6-41FD-AC56-8C3EF535F9F7}"/>
                </a:ext>
              </a:extLst>
            </p:cNvPr>
            <p:cNvSpPr/>
            <p:nvPr/>
          </p:nvSpPr>
          <p:spPr>
            <a:xfrm>
              <a:off x="1121751" y="2046171"/>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33726D0D-C3BD-4AC8-B6B9-18AF8F8BE322}"/>
                </a:ext>
              </a:extLst>
            </p:cNvPr>
            <p:cNvSpPr/>
            <p:nvPr/>
          </p:nvSpPr>
          <p:spPr>
            <a:xfrm>
              <a:off x="1769962" y="2007135"/>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FBA393B0-4804-4805-A50C-15D231ABBC5B}"/>
                </a:ext>
              </a:extLst>
            </p:cNvPr>
            <p:cNvSpPr/>
            <p:nvPr/>
          </p:nvSpPr>
          <p:spPr>
            <a:xfrm>
              <a:off x="1247655" y="1952155"/>
              <a:ext cx="82469" cy="96214"/>
            </a:xfrm>
            <a:custGeom>
              <a:avLst/>
              <a:gdLst>
                <a:gd name="connsiteX0" fmla="*/ 27490 w 82469"/>
                <a:gd name="connsiteY0" fmla="*/ 13745 h 96214"/>
                <a:gd name="connsiteX1" fmla="*/ 27490 w 82469"/>
                <a:gd name="connsiteY1" fmla="*/ 0 h 96214"/>
                <a:gd name="connsiteX2" fmla="*/ 0 w 82469"/>
                <a:gd name="connsiteY2" fmla="*/ 0 h 96214"/>
                <a:gd name="connsiteX3" fmla="*/ 0 w 82469"/>
                <a:gd name="connsiteY3" fmla="*/ 13745 h 96214"/>
                <a:gd name="connsiteX4" fmla="*/ 82470 w 82469"/>
                <a:gd name="connsiteY4" fmla="*/ 96215 h 96214"/>
                <a:gd name="connsiteX5" fmla="*/ 82470 w 82469"/>
                <a:gd name="connsiteY5" fmla="*/ 68725 h 96214"/>
                <a:gd name="connsiteX6" fmla="*/ 27490 w 82469"/>
                <a:gd name="connsiteY6" fmla="*/ 13745 h 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9" h="96214">
                  <a:moveTo>
                    <a:pt x="27490" y="13745"/>
                  </a:moveTo>
                  <a:lnTo>
                    <a:pt x="27490" y="0"/>
                  </a:lnTo>
                  <a:lnTo>
                    <a:pt x="0" y="0"/>
                  </a:lnTo>
                  <a:lnTo>
                    <a:pt x="0" y="13745"/>
                  </a:lnTo>
                  <a:cubicBezTo>
                    <a:pt x="0" y="59292"/>
                    <a:pt x="36922" y="96215"/>
                    <a:pt x="82470" y="96215"/>
                  </a:cubicBezTo>
                  <a:lnTo>
                    <a:pt x="82470" y="68725"/>
                  </a:lnTo>
                  <a:cubicBezTo>
                    <a:pt x="52105" y="68725"/>
                    <a:pt x="27490" y="44109"/>
                    <a:pt x="27490" y="13745"/>
                  </a:cubicBezTo>
                  <a:close/>
                </a:path>
              </a:pathLst>
            </a:custGeom>
            <a:grpFill/>
            <a:ln w="1707" cap="flat">
              <a:noFill/>
              <a:prstDash val="solid"/>
              <a:miter/>
            </a:ln>
          </p:spPr>
          <p:txBody>
            <a:bodyPr rtlCol="0" anchor="ctr"/>
            <a:lstStyle/>
            <a:p>
              <a:endParaRPr lang="zh-CN" altLang="en-US"/>
            </a:p>
          </p:txBody>
        </p:sp>
      </p:grpSp>
      <p:grpSp>
        <p:nvGrpSpPr>
          <p:cNvPr id="98" name="图形 28">
            <a:extLst>
              <a:ext uri="{FF2B5EF4-FFF2-40B4-BE49-F238E27FC236}">
                <a16:creationId xmlns="" xmlns:a16="http://schemas.microsoft.com/office/drawing/2014/main" id="{5C4EA9B5-1A01-451F-915B-291939095BF9}"/>
              </a:ext>
            </a:extLst>
          </p:cNvPr>
          <p:cNvGrpSpPr/>
          <p:nvPr/>
        </p:nvGrpSpPr>
        <p:grpSpPr>
          <a:xfrm>
            <a:off x="7015564" y="3354814"/>
            <a:ext cx="459214" cy="459214"/>
            <a:chOff x="7480502" y="1718492"/>
            <a:chExt cx="824696" cy="824696"/>
          </a:xfrm>
          <a:solidFill>
            <a:schemeClr val="bg1"/>
          </a:solidFill>
        </p:grpSpPr>
        <p:sp>
          <p:nvSpPr>
            <p:cNvPr id="99" name="任意多边形: 形状 98">
              <a:extLst>
                <a:ext uri="{FF2B5EF4-FFF2-40B4-BE49-F238E27FC236}">
                  <a16:creationId xmlns="" xmlns:a16="http://schemas.microsoft.com/office/drawing/2014/main" id="{EE83DE05-9E88-4EED-AEBD-43ABAAB6EAF8}"/>
                </a:ext>
              </a:extLst>
            </p:cNvPr>
            <p:cNvSpPr/>
            <p:nvPr/>
          </p:nvSpPr>
          <p:spPr>
            <a:xfrm>
              <a:off x="7480502" y="1718492"/>
              <a:ext cx="618522" cy="824696"/>
            </a:xfrm>
            <a:custGeom>
              <a:avLst/>
              <a:gdLst>
                <a:gd name="connsiteX0" fmla="*/ 604777 w 618522"/>
                <a:gd name="connsiteY0" fmla="*/ 0 h 824696"/>
                <a:gd name="connsiteX1" fmla="*/ 96215 w 618522"/>
                <a:gd name="connsiteY1" fmla="*/ 0 h 824696"/>
                <a:gd name="connsiteX2" fmla="*/ 82470 w 618522"/>
                <a:gd name="connsiteY2" fmla="*/ 13745 h 824696"/>
                <a:gd name="connsiteX3" fmla="*/ 82470 w 618522"/>
                <a:gd name="connsiteY3" fmla="*/ 82470 h 824696"/>
                <a:gd name="connsiteX4" fmla="*/ 13745 w 618522"/>
                <a:gd name="connsiteY4" fmla="*/ 82470 h 824696"/>
                <a:gd name="connsiteX5" fmla="*/ 0 w 618522"/>
                <a:gd name="connsiteY5" fmla="*/ 96215 h 824696"/>
                <a:gd name="connsiteX6" fmla="*/ 0 w 618522"/>
                <a:gd name="connsiteY6" fmla="*/ 810951 h 824696"/>
                <a:gd name="connsiteX7" fmla="*/ 13745 w 618522"/>
                <a:gd name="connsiteY7" fmla="*/ 824696 h 824696"/>
                <a:gd name="connsiteX8" fmla="*/ 522307 w 618522"/>
                <a:gd name="connsiteY8" fmla="*/ 824696 h 824696"/>
                <a:gd name="connsiteX9" fmla="*/ 536052 w 618522"/>
                <a:gd name="connsiteY9" fmla="*/ 810951 h 824696"/>
                <a:gd name="connsiteX10" fmla="*/ 536052 w 618522"/>
                <a:gd name="connsiteY10" fmla="*/ 755971 h 824696"/>
                <a:gd name="connsiteX11" fmla="*/ 604777 w 618522"/>
                <a:gd name="connsiteY11" fmla="*/ 755971 h 824696"/>
                <a:gd name="connsiteX12" fmla="*/ 618522 w 618522"/>
                <a:gd name="connsiteY12" fmla="*/ 742226 h 824696"/>
                <a:gd name="connsiteX13" fmla="*/ 618522 w 618522"/>
                <a:gd name="connsiteY13" fmla="*/ 13745 h 824696"/>
                <a:gd name="connsiteX14" fmla="*/ 604777 w 618522"/>
                <a:gd name="connsiteY14" fmla="*/ 0 h 824696"/>
                <a:gd name="connsiteX15" fmla="*/ 508563 w 618522"/>
                <a:gd name="connsiteY15" fmla="*/ 797206 h 824696"/>
                <a:gd name="connsiteX16" fmla="*/ 27490 w 618522"/>
                <a:gd name="connsiteY16" fmla="*/ 797206 h 824696"/>
                <a:gd name="connsiteX17" fmla="*/ 27490 w 618522"/>
                <a:gd name="connsiteY17" fmla="*/ 109959 h 824696"/>
                <a:gd name="connsiteX18" fmla="*/ 371113 w 618522"/>
                <a:gd name="connsiteY18" fmla="*/ 109959 h 824696"/>
                <a:gd name="connsiteX19" fmla="*/ 371113 w 618522"/>
                <a:gd name="connsiteY19" fmla="*/ 233664 h 824696"/>
                <a:gd name="connsiteX20" fmla="*/ 384858 w 618522"/>
                <a:gd name="connsiteY20" fmla="*/ 247409 h 824696"/>
                <a:gd name="connsiteX21" fmla="*/ 508563 w 618522"/>
                <a:gd name="connsiteY21" fmla="*/ 247409 h 824696"/>
                <a:gd name="connsiteX22" fmla="*/ 508563 w 618522"/>
                <a:gd name="connsiteY22" fmla="*/ 797206 h 824696"/>
                <a:gd name="connsiteX23" fmla="*/ 398603 w 618522"/>
                <a:gd name="connsiteY23" fmla="*/ 219919 h 824696"/>
                <a:gd name="connsiteX24" fmla="*/ 398603 w 618522"/>
                <a:gd name="connsiteY24" fmla="*/ 129340 h 824696"/>
                <a:gd name="connsiteX25" fmla="*/ 489182 w 618522"/>
                <a:gd name="connsiteY25" fmla="*/ 219919 h 824696"/>
                <a:gd name="connsiteX26" fmla="*/ 398603 w 618522"/>
                <a:gd name="connsiteY26" fmla="*/ 219919 h 824696"/>
                <a:gd name="connsiteX27" fmla="*/ 591032 w 618522"/>
                <a:gd name="connsiteY27" fmla="*/ 728481 h 824696"/>
                <a:gd name="connsiteX28" fmla="*/ 536052 w 618522"/>
                <a:gd name="connsiteY28" fmla="*/ 728481 h 824696"/>
                <a:gd name="connsiteX29" fmla="*/ 536052 w 618522"/>
                <a:gd name="connsiteY29" fmla="*/ 233664 h 824696"/>
                <a:gd name="connsiteX30" fmla="*/ 532066 w 618522"/>
                <a:gd name="connsiteY30" fmla="*/ 223905 h 824696"/>
                <a:gd name="connsiteX31" fmla="*/ 500453 w 618522"/>
                <a:gd name="connsiteY31" fmla="*/ 192429 h 824696"/>
                <a:gd name="connsiteX32" fmla="*/ 536052 w 618522"/>
                <a:gd name="connsiteY32" fmla="*/ 192429 h 824696"/>
                <a:gd name="connsiteX33" fmla="*/ 536052 w 618522"/>
                <a:gd name="connsiteY33" fmla="*/ 164939 h 824696"/>
                <a:gd name="connsiteX34" fmla="*/ 472963 w 618522"/>
                <a:gd name="connsiteY34" fmla="*/ 164939 h 824696"/>
                <a:gd name="connsiteX35" fmla="*/ 431728 w 618522"/>
                <a:gd name="connsiteY35" fmla="*/ 123704 h 824696"/>
                <a:gd name="connsiteX36" fmla="*/ 453583 w 618522"/>
                <a:gd name="connsiteY36" fmla="*/ 123704 h 824696"/>
                <a:gd name="connsiteX37" fmla="*/ 453583 w 618522"/>
                <a:gd name="connsiteY37" fmla="*/ 96215 h 824696"/>
                <a:gd name="connsiteX38" fmla="*/ 404239 w 618522"/>
                <a:gd name="connsiteY38" fmla="*/ 96215 h 824696"/>
                <a:gd name="connsiteX39" fmla="*/ 394617 w 618522"/>
                <a:gd name="connsiteY39" fmla="*/ 86456 h 824696"/>
                <a:gd name="connsiteX40" fmla="*/ 384858 w 618522"/>
                <a:gd name="connsiteY40" fmla="*/ 82470 h 824696"/>
                <a:gd name="connsiteX41" fmla="*/ 109959 w 618522"/>
                <a:gd name="connsiteY41" fmla="*/ 82470 h 824696"/>
                <a:gd name="connsiteX42" fmla="*/ 109959 w 618522"/>
                <a:gd name="connsiteY42" fmla="*/ 27490 h 824696"/>
                <a:gd name="connsiteX43" fmla="*/ 591032 w 618522"/>
                <a:gd name="connsiteY43" fmla="*/ 27490 h 824696"/>
                <a:gd name="connsiteX44" fmla="*/ 591032 w 618522"/>
                <a:gd name="connsiteY44" fmla="*/ 728481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8522" h="824696">
                  <a:moveTo>
                    <a:pt x="604777" y="0"/>
                  </a:moveTo>
                  <a:lnTo>
                    <a:pt x="96215" y="0"/>
                  </a:lnTo>
                  <a:cubicBezTo>
                    <a:pt x="88624" y="0"/>
                    <a:pt x="82470" y="6154"/>
                    <a:pt x="82470" y="13745"/>
                  </a:cubicBezTo>
                  <a:lnTo>
                    <a:pt x="82470" y="82470"/>
                  </a:lnTo>
                  <a:lnTo>
                    <a:pt x="13745" y="82470"/>
                  </a:lnTo>
                  <a:cubicBezTo>
                    <a:pt x="6154" y="82470"/>
                    <a:pt x="0" y="88624"/>
                    <a:pt x="0" y="96215"/>
                  </a:cubicBezTo>
                  <a:lnTo>
                    <a:pt x="0" y="810951"/>
                  </a:lnTo>
                  <a:cubicBezTo>
                    <a:pt x="0" y="818542"/>
                    <a:pt x="6154" y="824696"/>
                    <a:pt x="13745" y="824696"/>
                  </a:cubicBezTo>
                  <a:lnTo>
                    <a:pt x="522307" y="824696"/>
                  </a:lnTo>
                  <a:cubicBezTo>
                    <a:pt x="529898" y="824696"/>
                    <a:pt x="536052" y="818542"/>
                    <a:pt x="536052" y="810951"/>
                  </a:cubicBezTo>
                  <a:lnTo>
                    <a:pt x="536052" y="755971"/>
                  </a:lnTo>
                  <a:lnTo>
                    <a:pt x="604777" y="755971"/>
                  </a:lnTo>
                  <a:cubicBezTo>
                    <a:pt x="612368" y="755971"/>
                    <a:pt x="618522" y="749817"/>
                    <a:pt x="618522" y="742226"/>
                  </a:cubicBezTo>
                  <a:lnTo>
                    <a:pt x="618522" y="13745"/>
                  </a:lnTo>
                  <a:cubicBezTo>
                    <a:pt x="618522" y="6154"/>
                    <a:pt x="612368" y="0"/>
                    <a:pt x="604777" y="0"/>
                  </a:cubicBezTo>
                  <a:close/>
                  <a:moveTo>
                    <a:pt x="508563" y="797206"/>
                  </a:moveTo>
                  <a:lnTo>
                    <a:pt x="27490" y="797206"/>
                  </a:lnTo>
                  <a:lnTo>
                    <a:pt x="27490" y="109959"/>
                  </a:lnTo>
                  <a:lnTo>
                    <a:pt x="371113" y="109959"/>
                  </a:lnTo>
                  <a:lnTo>
                    <a:pt x="371113" y="233664"/>
                  </a:lnTo>
                  <a:cubicBezTo>
                    <a:pt x="371113" y="241255"/>
                    <a:pt x="377268" y="247409"/>
                    <a:pt x="384858" y="247409"/>
                  </a:cubicBezTo>
                  <a:lnTo>
                    <a:pt x="508563" y="247409"/>
                  </a:lnTo>
                  <a:lnTo>
                    <a:pt x="508563" y="797206"/>
                  </a:lnTo>
                  <a:close/>
                  <a:moveTo>
                    <a:pt x="398603" y="219919"/>
                  </a:moveTo>
                  <a:lnTo>
                    <a:pt x="398603" y="129340"/>
                  </a:lnTo>
                  <a:lnTo>
                    <a:pt x="489182" y="219919"/>
                  </a:lnTo>
                  <a:lnTo>
                    <a:pt x="398603" y="219919"/>
                  </a:lnTo>
                  <a:close/>
                  <a:moveTo>
                    <a:pt x="591032" y="728481"/>
                  </a:moveTo>
                  <a:lnTo>
                    <a:pt x="536052" y="728481"/>
                  </a:lnTo>
                  <a:lnTo>
                    <a:pt x="536052" y="233664"/>
                  </a:lnTo>
                  <a:cubicBezTo>
                    <a:pt x="536073" y="230011"/>
                    <a:pt x="534638" y="226499"/>
                    <a:pt x="532066" y="223905"/>
                  </a:cubicBezTo>
                  <a:lnTo>
                    <a:pt x="500453" y="192429"/>
                  </a:lnTo>
                  <a:lnTo>
                    <a:pt x="536052" y="192429"/>
                  </a:lnTo>
                  <a:lnTo>
                    <a:pt x="536052" y="164939"/>
                  </a:lnTo>
                  <a:lnTo>
                    <a:pt x="472963" y="164939"/>
                  </a:lnTo>
                  <a:lnTo>
                    <a:pt x="431728" y="123704"/>
                  </a:lnTo>
                  <a:lnTo>
                    <a:pt x="453583" y="123704"/>
                  </a:lnTo>
                  <a:lnTo>
                    <a:pt x="453583" y="96215"/>
                  </a:lnTo>
                  <a:lnTo>
                    <a:pt x="404239" y="96215"/>
                  </a:lnTo>
                  <a:lnTo>
                    <a:pt x="394617" y="86456"/>
                  </a:lnTo>
                  <a:cubicBezTo>
                    <a:pt x="392023" y="83884"/>
                    <a:pt x="388511" y="82449"/>
                    <a:pt x="384858" y="82470"/>
                  </a:cubicBezTo>
                  <a:lnTo>
                    <a:pt x="109959" y="82470"/>
                  </a:lnTo>
                  <a:lnTo>
                    <a:pt x="109959" y="27490"/>
                  </a:lnTo>
                  <a:lnTo>
                    <a:pt x="591032" y="27490"/>
                  </a:lnTo>
                  <a:lnTo>
                    <a:pt x="591032" y="728481"/>
                  </a:lnTo>
                  <a:close/>
                </a:path>
              </a:pathLst>
            </a:custGeom>
            <a:grpFill/>
            <a:ln w="1707"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A1D9E144-F3BE-40F3-9399-B167C1B0E90D}"/>
                </a:ext>
              </a:extLst>
            </p:cNvPr>
            <p:cNvSpPr/>
            <p:nvPr/>
          </p:nvSpPr>
          <p:spPr>
            <a:xfrm>
              <a:off x="8154003" y="1869686"/>
              <a:ext cx="151194" cy="673499"/>
            </a:xfrm>
            <a:custGeom>
              <a:avLst/>
              <a:gdLst>
                <a:gd name="connsiteX0" fmla="*/ 137449 w 151194"/>
                <a:gd name="connsiteY0" fmla="*/ 54980 h 673499"/>
                <a:gd name="connsiteX1" fmla="*/ 109959 w 151194"/>
                <a:gd name="connsiteY1" fmla="*/ 54980 h 673499"/>
                <a:gd name="connsiteX2" fmla="*/ 54980 w 151194"/>
                <a:gd name="connsiteY2" fmla="*/ 0 h 673499"/>
                <a:gd name="connsiteX3" fmla="*/ 0 w 151194"/>
                <a:gd name="connsiteY3" fmla="*/ 54980 h 673499"/>
                <a:gd name="connsiteX4" fmla="*/ 0 w 151194"/>
                <a:gd name="connsiteY4" fmla="*/ 591032 h 673499"/>
                <a:gd name="connsiteX5" fmla="*/ 1924 w 151194"/>
                <a:gd name="connsiteY5" fmla="*/ 598042 h 673499"/>
                <a:gd name="connsiteX6" fmla="*/ 43159 w 151194"/>
                <a:gd name="connsiteY6" fmla="*/ 666767 h 673499"/>
                <a:gd name="connsiteX7" fmla="*/ 61993 w 151194"/>
                <a:gd name="connsiteY7" fmla="*/ 671574 h 673499"/>
                <a:gd name="connsiteX8" fmla="*/ 66800 w 151194"/>
                <a:gd name="connsiteY8" fmla="*/ 666767 h 673499"/>
                <a:gd name="connsiteX9" fmla="*/ 108035 w 151194"/>
                <a:gd name="connsiteY9" fmla="*/ 598042 h 673499"/>
                <a:gd name="connsiteX10" fmla="*/ 109959 w 151194"/>
                <a:gd name="connsiteY10" fmla="*/ 591032 h 673499"/>
                <a:gd name="connsiteX11" fmla="*/ 109959 w 151194"/>
                <a:gd name="connsiteY11" fmla="*/ 82470 h 673499"/>
                <a:gd name="connsiteX12" fmla="*/ 123704 w 151194"/>
                <a:gd name="connsiteY12" fmla="*/ 82470 h 673499"/>
                <a:gd name="connsiteX13" fmla="*/ 123704 w 151194"/>
                <a:gd name="connsiteY13" fmla="*/ 329878 h 673499"/>
                <a:gd name="connsiteX14" fmla="*/ 151194 w 151194"/>
                <a:gd name="connsiteY14" fmla="*/ 329878 h 673499"/>
                <a:gd name="connsiteX15" fmla="*/ 151194 w 151194"/>
                <a:gd name="connsiteY15" fmla="*/ 68725 h 673499"/>
                <a:gd name="connsiteX16" fmla="*/ 137449 w 151194"/>
                <a:gd name="connsiteY16" fmla="*/ 54980 h 673499"/>
                <a:gd name="connsiteX17" fmla="*/ 54980 w 151194"/>
                <a:gd name="connsiteY17" fmla="*/ 633092 h 673499"/>
                <a:gd name="connsiteX18" fmla="*/ 38073 w 151194"/>
                <a:gd name="connsiteY18" fmla="*/ 604777 h 673499"/>
                <a:gd name="connsiteX19" fmla="*/ 71886 w 151194"/>
                <a:gd name="connsiteY19" fmla="*/ 604777 h 673499"/>
                <a:gd name="connsiteX20" fmla="*/ 54980 w 151194"/>
                <a:gd name="connsiteY20" fmla="*/ 633092 h 673499"/>
                <a:gd name="connsiteX21" fmla="*/ 82470 w 151194"/>
                <a:gd name="connsiteY21" fmla="*/ 577287 h 673499"/>
                <a:gd name="connsiteX22" fmla="*/ 27490 w 151194"/>
                <a:gd name="connsiteY22" fmla="*/ 577287 h 673499"/>
                <a:gd name="connsiteX23" fmla="*/ 27490 w 151194"/>
                <a:gd name="connsiteY23" fmla="*/ 329878 h 673499"/>
                <a:gd name="connsiteX24" fmla="*/ 82470 w 151194"/>
                <a:gd name="connsiteY24" fmla="*/ 329878 h 673499"/>
                <a:gd name="connsiteX25" fmla="*/ 82470 w 151194"/>
                <a:gd name="connsiteY25" fmla="*/ 577287 h 673499"/>
                <a:gd name="connsiteX26" fmla="*/ 82470 w 151194"/>
                <a:gd name="connsiteY26" fmla="*/ 302389 h 673499"/>
                <a:gd name="connsiteX27" fmla="*/ 27490 w 151194"/>
                <a:gd name="connsiteY27" fmla="*/ 302389 h 673499"/>
                <a:gd name="connsiteX28" fmla="*/ 27490 w 151194"/>
                <a:gd name="connsiteY28" fmla="*/ 82470 h 673499"/>
                <a:gd name="connsiteX29" fmla="*/ 82470 w 151194"/>
                <a:gd name="connsiteY29" fmla="*/ 82470 h 673499"/>
                <a:gd name="connsiteX30" fmla="*/ 82470 w 151194"/>
                <a:gd name="connsiteY30" fmla="*/ 302389 h 673499"/>
                <a:gd name="connsiteX31" fmla="*/ 27490 w 151194"/>
                <a:gd name="connsiteY31" fmla="*/ 54980 h 673499"/>
                <a:gd name="connsiteX32" fmla="*/ 54980 w 151194"/>
                <a:gd name="connsiteY32" fmla="*/ 27490 h 673499"/>
                <a:gd name="connsiteX33" fmla="*/ 82470 w 151194"/>
                <a:gd name="connsiteY33" fmla="*/ 54980 h 673499"/>
                <a:gd name="connsiteX34" fmla="*/ 27490 w 151194"/>
                <a:gd name="connsiteY34" fmla="*/ 54980 h 6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1194" h="673499">
                  <a:moveTo>
                    <a:pt x="137449" y="54980"/>
                  </a:moveTo>
                  <a:lnTo>
                    <a:pt x="109959" y="54980"/>
                  </a:lnTo>
                  <a:cubicBezTo>
                    <a:pt x="109959" y="24615"/>
                    <a:pt x="85344" y="0"/>
                    <a:pt x="54980" y="0"/>
                  </a:cubicBezTo>
                  <a:cubicBezTo>
                    <a:pt x="24615" y="0"/>
                    <a:pt x="0" y="24615"/>
                    <a:pt x="0" y="54980"/>
                  </a:cubicBezTo>
                  <a:lnTo>
                    <a:pt x="0" y="591032"/>
                  </a:lnTo>
                  <a:cubicBezTo>
                    <a:pt x="0" y="593499"/>
                    <a:pt x="665" y="595920"/>
                    <a:pt x="1924" y="598042"/>
                  </a:cubicBezTo>
                  <a:lnTo>
                    <a:pt x="43159" y="666767"/>
                  </a:lnTo>
                  <a:cubicBezTo>
                    <a:pt x="47033" y="673296"/>
                    <a:pt x="55466" y="675447"/>
                    <a:pt x="61993" y="671574"/>
                  </a:cubicBezTo>
                  <a:cubicBezTo>
                    <a:pt x="63972" y="670399"/>
                    <a:pt x="65625" y="668746"/>
                    <a:pt x="66800" y="666767"/>
                  </a:cubicBezTo>
                  <a:lnTo>
                    <a:pt x="108035" y="598042"/>
                  </a:lnTo>
                  <a:cubicBezTo>
                    <a:pt x="109295" y="595920"/>
                    <a:pt x="109959" y="593499"/>
                    <a:pt x="109959" y="591032"/>
                  </a:cubicBezTo>
                  <a:lnTo>
                    <a:pt x="109959" y="82470"/>
                  </a:lnTo>
                  <a:lnTo>
                    <a:pt x="123704" y="82470"/>
                  </a:lnTo>
                  <a:lnTo>
                    <a:pt x="123704" y="329878"/>
                  </a:lnTo>
                  <a:lnTo>
                    <a:pt x="151194" y="329878"/>
                  </a:lnTo>
                  <a:lnTo>
                    <a:pt x="151194" y="68725"/>
                  </a:lnTo>
                  <a:cubicBezTo>
                    <a:pt x="151194" y="61134"/>
                    <a:pt x="145040" y="54980"/>
                    <a:pt x="137449" y="54980"/>
                  </a:cubicBezTo>
                  <a:close/>
                  <a:moveTo>
                    <a:pt x="54980" y="633092"/>
                  </a:moveTo>
                  <a:lnTo>
                    <a:pt x="38073" y="604777"/>
                  </a:lnTo>
                  <a:lnTo>
                    <a:pt x="71886" y="604777"/>
                  </a:lnTo>
                  <a:lnTo>
                    <a:pt x="54980" y="633092"/>
                  </a:lnTo>
                  <a:close/>
                  <a:moveTo>
                    <a:pt x="82470" y="577287"/>
                  </a:moveTo>
                  <a:lnTo>
                    <a:pt x="27490" y="577287"/>
                  </a:lnTo>
                  <a:lnTo>
                    <a:pt x="27490" y="329878"/>
                  </a:lnTo>
                  <a:lnTo>
                    <a:pt x="82470" y="329878"/>
                  </a:lnTo>
                  <a:lnTo>
                    <a:pt x="82470" y="577287"/>
                  </a:lnTo>
                  <a:close/>
                  <a:moveTo>
                    <a:pt x="82470" y="302389"/>
                  </a:moveTo>
                  <a:lnTo>
                    <a:pt x="27490" y="302389"/>
                  </a:lnTo>
                  <a:lnTo>
                    <a:pt x="27490" y="82470"/>
                  </a:lnTo>
                  <a:lnTo>
                    <a:pt x="82470" y="82470"/>
                  </a:lnTo>
                  <a:lnTo>
                    <a:pt x="82470" y="302389"/>
                  </a:lnTo>
                  <a:close/>
                  <a:moveTo>
                    <a:pt x="27490" y="54980"/>
                  </a:moveTo>
                  <a:cubicBezTo>
                    <a:pt x="27490" y="39797"/>
                    <a:pt x="39797" y="27490"/>
                    <a:pt x="54980" y="27490"/>
                  </a:cubicBezTo>
                  <a:cubicBezTo>
                    <a:pt x="70163" y="27490"/>
                    <a:pt x="82470" y="39797"/>
                    <a:pt x="82470" y="54980"/>
                  </a:cubicBezTo>
                  <a:lnTo>
                    <a:pt x="27490" y="54980"/>
                  </a:lnTo>
                  <a:close/>
                </a:path>
              </a:pathLst>
            </a:custGeom>
            <a:grpFill/>
            <a:ln w="1707"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22627ECE-4F81-43D1-9CFD-E1545FFDDB27}"/>
                </a:ext>
              </a:extLst>
            </p:cNvPr>
            <p:cNvSpPr/>
            <p:nvPr/>
          </p:nvSpPr>
          <p:spPr>
            <a:xfrm>
              <a:off x="7576716" y="2323269"/>
              <a:ext cx="343623" cy="27489"/>
            </a:xfrm>
            <a:custGeom>
              <a:avLst/>
              <a:gdLst>
                <a:gd name="connsiteX0" fmla="*/ 0 w 343623"/>
                <a:gd name="connsiteY0" fmla="*/ 0 h 27489"/>
                <a:gd name="connsiteX1" fmla="*/ 343623 w 343623"/>
                <a:gd name="connsiteY1" fmla="*/ 0 h 27489"/>
                <a:gd name="connsiteX2" fmla="*/ 343623 w 343623"/>
                <a:gd name="connsiteY2" fmla="*/ 27490 h 27489"/>
                <a:gd name="connsiteX3" fmla="*/ 0 w 343623"/>
                <a:gd name="connsiteY3" fmla="*/ 27490 h 27489"/>
              </a:gdLst>
              <a:ahLst/>
              <a:cxnLst>
                <a:cxn ang="0">
                  <a:pos x="connsiteX0" y="connsiteY0"/>
                </a:cxn>
                <a:cxn ang="0">
                  <a:pos x="connsiteX1" y="connsiteY1"/>
                </a:cxn>
                <a:cxn ang="0">
                  <a:pos x="connsiteX2" y="connsiteY2"/>
                </a:cxn>
                <a:cxn ang="0">
                  <a:pos x="connsiteX3" y="connsiteY3"/>
                </a:cxn>
              </a:cxnLst>
              <a:rect l="l" t="t" r="r" b="b"/>
              <a:pathLst>
                <a:path w="343623" h="27489">
                  <a:moveTo>
                    <a:pt x="0" y="0"/>
                  </a:moveTo>
                  <a:lnTo>
                    <a:pt x="343623" y="0"/>
                  </a:lnTo>
                  <a:lnTo>
                    <a:pt x="343623" y="27490"/>
                  </a:lnTo>
                  <a:lnTo>
                    <a:pt x="0" y="27490"/>
                  </a:lnTo>
                  <a:close/>
                </a:path>
              </a:pathLst>
            </a:custGeom>
            <a:grpFill/>
            <a:ln w="1707"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AB508AF1-959D-464B-A766-FAB2EA9E3B06}"/>
                </a:ext>
              </a:extLst>
            </p:cNvPr>
            <p:cNvSpPr/>
            <p:nvPr/>
          </p:nvSpPr>
          <p:spPr>
            <a:xfrm>
              <a:off x="7576716" y="2391993"/>
              <a:ext cx="206174" cy="27489"/>
            </a:xfrm>
            <a:custGeom>
              <a:avLst/>
              <a:gdLst>
                <a:gd name="connsiteX0" fmla="*/ 0 w 206174"/>
                <a:gd name="connsiteY0" fmla="*/ 0 h 27489"/>
                <a:gd name="connsiteX1" fmla="*/ 206174 w 206174"/>
                <a:gd name="connsiteY1" fmla="*/ 0 h 27489"/>
                <a:gd name="connsiteX2" fmla="*/ 206174 w 206174"/>
                <a:gd name="connsiteY2" fmla="*/ 27490 h 27489"/>
                <a:gd name="connsiteX3" fmla="*/ 0 w 206174"/>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06174" h="27489">
                  <a:moveTo>
                    <a:pt x="0" y="0"/>
                  </a:moveTo>
                  <a:lnTo>
                    <a:pt x="206174" y="0"/>
                  </a:lnTo>
                  <a:lnTo>
                    <a:pt x="206174" y="27490"/>
                  </a:lnTo>
                  <a:lnTo>
                    <a:pt x="0" y="27490"/>
                  </a:lnTo>
                  <a:close/>
                </a:path>
              </a:pathLst>
            </a:custGeom>
            <a:grpFill/>
            <a:ln w="1707"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17A0D18A-0AA4-4996-83B5-9CFA8E79D5E1}"/>
                </a:ext>
              </a:extLst>
            </p:cNvPr>
            <p:cNvSpPr/>
            <p:nvPr/>
          </p:nvSpPr>
          <p:spPr>
            <a:xfrm>
              <a:off x="7659186" y="2254544"/>
              <a:ext cx="261153" cy="27489"/>
            </a:xfrm>
            <a:custGeom>
              <a:avLst/>
              <a:gdLst>
                <a:gd name="connsiteX0" fmla="*/ 0 w 261153"/>
                <a:gd name="connsiteY0" fmla="*/ 0 h 27489"/>
                <a:gd name="connsiteX1" fmla="*/ 261154 w 261153"/>
                <a:gd name="connsiteY1" fmla="*/ 0 h 27489"/>
                <a:gd name="connsiteX2" fmla="*/ 261154 w 261153"/>
                <a:gd name="connsiteY2" fmla="*/ 27490 h 27489"/>
                <a:gd name="connsiteX3" fmla="*/ 0 w 261153"/>
                <a:gd name="connsiteY3" fmla="*/ 27490 h 27489"/>
              </a:gdLst>
              <a:ahLst/>
              <a:cxnLst>
                <a:cxn ang="0">
                  <a:pos x="connsiteX0" y="connsiteY0"/>
                </a:cxn>
                <a:cxn ang="0">
                  <a:pos x="connsiteX1" y="connsiteY1"/>
                </a:cxn>
                <a:cxn ang="0">
                  <a:pos x="connsiteX2" y="connsiteY2"/>
                </a:cxn>
                <a:cxn ang="0">
                  <a:pos x="connsiteX3" y="connsiteY3"/>
                </a:cxn>
              </a:cxnLst>
              <a:rect l="l" t="t" r="r" b="b"/>
              <a:pathLst>
                <a:path w="261153" h="27489">
                  <a:moveTo>
                    <a:pt x="0" y="0"/>
                  </a:moveTo>
                  <a:lnTo>
                    <a:pt x="261154" y="0"/>
                  </a:lnTo>
                  <a:lnTo>
                    <a:pt x="261154" y="27490"/>
                  </a:lnTo>
                  <a:lnTo>
                    <a:pt x="0" y="27490"/>
                  </a:lnTo>
                  <a:close/>
                </a:path>
              </a:pathLst>
            </a:custGeom>
            <a:grpFill/>
            <a:ln w="1707"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F9735E26-4C76-4229-88F3-2AAB1454A0B3}"/>
                </a:ext>
              </a:extLst>
            </p:cNvPr>
            <p:cNvSpPr/>
            <p:nvPr/>
          </p:nvSpPr>
          <p:spPr>
            <a:xfrm>
              <a:off x="7576716" y="2254544"/>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5B80A4EA-BFC4-4194-ACAC-10E8B79849B0}"/>
                </a:ext>
              </a:extLst>
            </p:cNvPr>
            <p:cNvSpPr/>
            <p:nvPr/>
          </p:nvSpPr>
          <p:spPr>
            <a:xfrm>
              <a:off x="7576716" y="2048370"/>
              <a:ext cx="343623" cy="164939"/>
            </a:xfrm>
            <a:custGeom>
              <a:avLst/>
              <a:gdLst>
                <a:gd name="connsiteX0" fmla="*/ 302389 w 343623"/>
                <a:gd name="connsiteY0" fmla="*/ 137449 h 164939"/>
                <a:gd name="connsiteX1" fmla="*/ 302389 w 343623"/>
                <a:gd name="connsiteY1" fmla="*/ 13745 h 164939"/>
                <a:gd name="connsiteX2" fmla="*/ 274899 w 343623"/>
                <a:gd name="connsiteY2" fmla="*/ 13745 h 164939"/>
                <a:gd name="connsiteX3" fmla="*/ 274899 w 343623"/>
                <a:gd name="connsiteY3" fmla="*/ 137449 h 164939"/>
                <a:gd name="connsiteX4" fmla="*/ 247409 w 343623"/>
                <a:gd name="connsiteY4" fmla="*/ 137449 h 164939"/>
                <a:gd name="connsiteX5" fmla="*/ 247409 w 343623"/>
                <a:gd name="connsiteY5" fmla="*/ 41235 h 164939"/>
                <a:gd name="connsiteX6" fmla="*/ 219919 w 343623"/>
                <a:gd name="connsiteY6" fmla="*/ 41235 h 164939"/>
                <a:gd name="connsiteX7" fmla="*/ 219919 w 343623"/>
                <a:gd name="connsiteY7" fmla="*/ 137449 h 164939"/>
                <a:gd name="connsiteX8" fmla="*/ 192429 w 343623"/>
                <a:gd name="connsiteY8" fmla="*/ 137449 h 164939"/>
                <a:gd name="connsiteX9" fmla="*/ 192429 w 343623"/>
                <a:gd name="connsiteY9" fmla="*/ 0 h 164939"/>
                <a:gd name="connsiteX10" fmla="*/ 164939 w 343623"/>
                <a:gd name="connsiteY10" fmla="*/ 0 h 164939"/>
                <a:gd name="connsiteX11" fmla="*/ 164939 w 343623"/>
                <a:gd name="connsiteY11" fmla="*/ 137449 h 164939"/>
                <a:gd name="connsiteX12" fmla="*/ 137449 w 343623"/>
                <a:gd name="connsiteY12" fmla="*/ 137449 h 164939"/>
                <a:gd name="connsiteX13" fmla="*/ 137449 w 343623"/>
                <a:gd name="connsiteY13" fmla="*/ 41235 h 164939"/>
                <a:gd name="connsiteX14" fmla="*/ 109959 w 343623"/>
                <a:gd name="connsiteY14" fmla="*/ 41235 h 164939"/>
                <a:gd name="connsiteX15" fmla="*/ 109959 w 343623"/>
                <a:gd name="connsiteY15" fmla="*/ 137449 h 164939"/>
                <a:gd name="connsiteX16" fmla="*/ 82470 w 343623"/>
                <a:gd name="connsiteY16" fmla="*/ 137449 h 164939"/>
                <a:gd name="connsiteX17" fmla="*/ 82470 w 343623"/>
                <a:gd name="connsiteY17" fmla="*/ 96215 h 164939"/>
                <a:gd name="connsiteX18" fmla="*/ 54980 w 343623"/>
                <a:gd name="connsiteY18" fmla="*/ 96215 h 164939"/>
                <a:gd name="connsiteX19" fmla="*/ 54980 w 343623"/>
                <a:gd name="connsiteY19" fmla="*/ 137449 h 164939"/>
                <a:gd name="connsiteX20" fmla="*/ 27490 w 343623"/>
                <a:gd name="connsiteY20" fmla="*/ 137449 h 164939"/>
                <a:gd name="connsiteX21" fmla="*/ 27490 w 343623"/>
                <a:gd name="connsiteY21" fmla="*/ 0 h 164939"/>
                <a:gd name="connsiteX22" fmla="*/ 0 w 343623"/>
                <a:gd name="connsiteY22" fmla="*/ 0 h 164939"/>
                <a:gd name="connsiteX23" fmla="*/ 0 w 343623"/>
                <a:gd name="connsiteY23" fmla="*/ 151194 h 164939"/>
                <a:gd name="connsiteX24" fmla="*/ 13745 w 343623"/>
                <a:gd name="connsiteY24" fmla="*/ 164939 h 164939"/>
                <a:gd name="connsiteX25" fmla="*/ 343623 w 343623"/>
                <a:gd name="connsiteY25" fmla="*/ 164939 h 164939"/>
                <a:gd name="connsiteX26" fmla="*/ 343623 w 343623"/>
                <a:gd name="connsiteY26" fmla="*/ 137449 h 164939"/>
                <a:gd name="connsiteX27" fmla="*/ 302389 w 343623"/>
                <a:gd name="connsiteY27" fmla="*/ 137449 h 16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3623" h="164939">
                  <a:moveTo>
                    <a:pt x="302389" y="137449"/>
                  </a:moveTo>
                  <a:lnTo>
                    <a:pt x="302389" y="13745"/>
                  </a:lnTo>
                  <a:lnTo>
                    <a:pt x="274899" y="13745"/>
                  </a:lnTo>
                  <a:lnTo>
                    <a:pt x="274899" y="137449"/>
                  </a:lnTo>
                  <a:lnTo>
                    <a:pt x="247409" y="137449"/>
                  </a:lnTo>
                  <a:lnTo>
                    <a:pt x="247409" y="41235"/>
                  </a:lnTo>
                  <a:lnTo>
                    <a:pt x="219919" y="41235"/>
                  </a:lnTo>
                  <a:lnTo>
                    <a:pt x="219919" y="137449"/>
                  </a:lnTo>
                  <a:lnTo>
                    <a:pt x="192429" y="137449"/>
                  </a:lnTo>
                  <a:lnTo>
                    <a:pt x="192429" y="0"/>
                  </a:lnTo>
                  <a:lnTo>
                    <a:pt x="164939" y="0"/>
                  </a:lnTo>
                  <a:lnTo>
                    <a:pt x="164939" y="137449"/>
                  </a:lnTo>
                  <a:lnTo>
                    <a:pt x="137449" y="137449"/>
                  </a:lnTo>
                  <a:lnTo>
                    <a:pt x="137449" y="41235"/>
                  </a:lnTo>
                  <a:lnTo>
                    <a:pt x="109959" y="41235"/>
                  </a:lnTo>
                  <a:lnTo>
                    <a:pt x="109959" y="137449"/>
                  </a:lnTo>
                  <a:lnTo>
                    <a:pt x="82470" y="137449"/>
                  </a:lnTo>
                  <a:lnTo>
                    <a:pt x="82470" y="96215"/>
                  </a:lnTo>
                  <a:lnTo>
                    <a:pt x="54980" y="96215"/>
                  </a:lnTo>
                  <a:lnTo>
                    <a:pt x="54980" y="137449"/>
                  </a:lnTo>
                  <a:lnTo>
                    <a:pt x="27490" y="137449"/>
                  </a:lnTo>
                  <a:lnTo>
                    <a:pt x="27490" y="0"/>
                  </a:lnTo>
                  <a:lnTo>
                    <a:pt x="0" y="0"/>
                  </a:lnTo>
                  <a:lnTo>
                    <a:pt x="0" y="151194"/>
                  </a:lnTo>
                  <a:cubicBezTo>
                    <a:pt x="0" y="158785"/>
                    <a:pt x="6154" y="164939"/>
                    <a:pt x="13745" y="164939"/>
                  </a:cubicBezTo>
                  <a:lnTo>
                    <a:pt x="343623" y="164939"/>
                  </a:lnTo>
                  <a:lnTo>
                    <a:pt x="343623" y="137449"/>
                  </a:lnTo>
                  <a:lnTo>
                    <a:pt x="302389" y="137449"/>
                  </a:lnTo>
                  <a:close/>
                </a:path>
              </a:pathLst>
            </a:custGeom>
            <a:grpFill/>
            <a:ln w="1707"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01A9E1B3-B7F4-4432-A769-6A66EA41E0FC}"/>
                </a:ext>
              </a:extLst>
            </p:cNvPr>
            <p:cNvSpPr/>
            <p:nvPr/>
          </p:nvSpPr>
          <p:spPr>
            <a:xfrm>
              <a:off x="7576716" y="1897176"/>
              <a:ext cx="178684" cy="27489"/>
            </a:xfrm>
            <a:custGeom>
              <a:avLst/>
              <a:gdLst>
                <a:gd name="connsiteX0" fmla="*/ 0 w 178684"/>
                <a:gd name="connsiteY0" fmla="*/ 0 h 27489"/>
                <a:gd name="connsiteX1" fmla="*/ 178684 w 178684"/>
                <a:gd name="connsiteY1" fmla="*/ 0 h 27489"/>
                <a:gd name="connsiteX2" fmla="*/ 178684 w 178684"/>
                <a:gd name="connsiteY2" fmla="*/ 27490 h 27489"/>
                <a:gd name="connsiteX3" fmla="*/ 0 w 178684"/>
                <a:gd name="connsiteY3" fmla="*/ 27490 h 27489"/>
              </a:gdLst>
              <a:ahLst/>
              <a:cxnLst>
                <a:cxn ang="0">
                  <a:pos x="connsiteX0" y="connsiteY0"/>
                </a:cxn>
                <a:cxn ang="0">
                  <a:pos x="connsiteX1" y="connsiteY1"/>
                </a:cxn>
                <a:cxn ang="0">
                  <a:pos x="connsiteX2" y="connsiteY2"/>
                </a:cxn>
                <a:cxn ang="0">
                  <a:pos x="connsiteX3" y="connsiteY3"/>
                </a:cxn>
              </a:cxnLst>
              <a:rect l="l" t="t" r="r" b="b"/>
              <a:pathLst>
                <a:path w="178684" h="27489">
                  <a:moveTo>
                    <a:pt x="0" y="0"/>
                  </a:moveTo>
                  <a:lnTo>
                    <a:pt x="178684" y="0"/>
                  </a:lnTo>
                  <a:lnTo>
                    <a:pt x="178684" y="27490"/>
                  </a:lnTo>
                  <a:lnTo>
                    <a:pt x="0" y="27490"/>
                  </a:lnTo>
                  <a:close/>
                </a:path>
              </a:pathLst>
            </a:custGeom>
            <a:grpFill/>
            <a:ln w="1707"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BFBB4453-DF70-41C0-8363-D6EB71E65DAC}"/>
                </a:ext>
              </a:extLst>
            </p:cNvPr>
            <p:cNvSpPr/>
            <p:nvPr/>
          </p:nvSpPr>
          <p:spPr>
            <a:xfrm>
              <a:off x="7576716" y="1965900"/>
              <a:ext cx="123704" cy="27489"/>
            </a:xfrm>
            <a:custGeom>
              <a:avLst/>
              <a:gdLst>
                <a:gd name="connsiteX0" fmla="*/ 0 w 123704"/>
                <a:gd name="connsiteY0" fmla="*/ 0 h 27489"/>
                <a:gd name="connsiteX1" fmla="*/ 123704 w 123704"/>
                <a:gd name="connsiteY1" fmla="*/ 0 h 27489"/>
                <a:gd name="connsiteX2" fmla="*/ 123704 w 123704"/>
                <a:gd name="connsiteY2" fmla="*/ 27490 h 27489"/>
                <a:gd name="connsiteX3" fmla="*/ 0 w 123704"/>
                <a:gd name="connsiteY3" fmla="*/ 27490 h 27489"/>
              </a:gdLst>
              <a:ahLst/>
              <a:cxnLst>
                <a:cxn ang="0">
                  <a:pos x="connsiteX0" y="connsiteY0"/>
                </a:cxn>
                <a:cxn ang="0">
                  <a:pos x="connsiteX1" y="connsiteY1"/>
                </a:cxn>
                <a:cxn ang="0">
                  <a:pos x="connsiteX2" y="connsiteY2"/>
                </a:cxn>
                <a:cxn ang="0">
                  <a:pos x="connsiteX3" y="connsiteY3"/>
                </a:cxn>
              </a:cxnLst>
              <a:rect l="l" t="t" r="r" b="b"/>
              <a:pathLst>
                <a:path w="123704" h="27489">
                  <a:moveTo>
                    <a:pt x="0" y="0"/>
                  </a:moveTo>
                  <a:lnTo>
                    <a:pt x="123704" y="0"/>
                  </a:lnTo>
                  <a:lnTo>
                    <a:pt x="123704" y="27490"/>
                  </a:lnTo>
                  <a:lnTo>
                    <a:pt x="0" y="27490"/>
                  </a:lnTo>
                  <a:close/>
                </a:path>
              </a:pathLst>
            </a:custGeom>
            <a:grpFill/>
            <a:ln w="1707"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92D5174C-C963-448C-8407-68637D5A2B7D}"/>
                </a:ext>
              </a:extLst>
            </p:cNvPr>
            <p:cNvSpPr/>
            <p:nvPr/>
          </p:nvSpPr>
          <p:spPr>
            <a:xfrm>
              <a:off x="7961574" y="1814706"/>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40659487-30D2-4B42-BE32-49B748606096}"/>
                </a:ext>
              </a:extLst>
            </p:cNvPr>
            <p:cNvSpPr/>
            <p:nvPr/>
          </p:nvSpPr>
          <p:spPr>
            <a:xfrm>
              <a:off x="7810380" y="2391993"/>
              <a:ext cx="54979" cy="27489"/>
            </a:xfrm>
            <a:custGeom>
              <a:avLst/>
              <a:gdLst>
                <a:gd name="connsiteX0" fmla="*/ 0 w 54979"/>
                <a:gd name="connsiteY0" fmla="*/ 0 h 27489"/>
                <a:gd name="connsiteX1" fmla="*/ 54980 w 54979"/>
                <a:gd name="connsiteY1" fmla="*/ 0 h 27489"/>
                <a:gd name="connsiteX2" fmla="*/ 54980 w 54979"/>
                <a:gd name="connsiteY2" fmla="*/ 27490 h 27489"/>
                <a:gd name="connsiteX3" fmla="*/ 0 w 54979"/>
                <a:gd name="connsiteY3" fmla="*/ 27490 h 27489"/>
              </a:gdLst>
              <a:ahLst/>
              <a:cxnLst>
                <a:cxn ang="0">
                  <a:pos x="connsiteX0" y="connsiteY0"/>
                </a:cxn>
                <a:cxn ang="0">
                  <a:pos x="connsiteX1" y="connsiteY1"/>
                </a:cxn>
                <a:cxn ang="0">
                  <a:pos x="connsiteX2" y="connsiteY2"/>
                </a:cxn>
                <a:cxn ang="0">
                  <a:pos x="connsiteX3" y="connsiteY3"/>
                </a:cxn>
              </a:cxnLst>
              <a:rect l="l" t="t" r="r" b="b"/>
              <a:pathLst>
                <a:path w="54979" h="27489">
                  <a:moveTo>
                    <a:pt x="0" y="0"/>
                  </a:moveTo>
                  <a:lnTo>
                    <a:pt x="54980" y="0"/>
                  </a:lnTo>
                  <a:lnTo>
                    <a:pt x="54980" y="27490"/>
                  </a:lnTo>
                  <a:lnTo>
                    <a:pt x="0" y="27490"/>
                  </a:lnTo>
                  <a:close/>
                </a:path>
              </a:pathLst>
            </a:custGeom>
            <a:grpFill/>
            <a:ln w="1707" cap="flat">
              <a:noFill/>
              <a:prstDash val="solid"/>
              <a:miter/>
            </a:ln>
          </p:spPr>
          <p:txBody>
            <a:bodyPr rtlCol="0" anchor="ctr"/>
            <a:lstStyle/>
            <a:p>
              <a:endParaRPr lang="zh-CN" altLang="en-US"/>
            </a:p>
          </p:txBody>
        </p:sp>
      </p:grpSp>
      <p:grpSp>
        <p:nvGrpSpPr>
          <p:cNvPr id="110" name="图形 62">
            <a:extLst>
              <a:ext uri="{FF2B5EF4-FFF2-40B4-BE49-F238E27FC236}">
                <a16:creationId xmlns="" xmlns:a16="http://schemas.microsoft.com/office/drawing/2014/main" id="{35DA184D-AD52-4B1D-A310-1772E84D3F30}"/>
              </a:ext>
            </a:extLst>
          </p:cNvPr>
          <p:cNvGrpSpPr/>
          <p:nvPr/>
        </p:nvGrpSpPr>
        <p:grpSpPr>
          <a:xfrm>
            <a:off x="7000256" y="4865917"/>
            <a:ext cx="459214" cy="459214"/>
            <a:chOff x="8765557" y="4003794"/>
            <a:chExt cx="828132" cy="828132"/>
          </a:xfrm>
          <a:solidFill>
            <a:schemeClr val="bg1"/>
          </a:solidFill>
        </p:grpSpPr>
        <p:sp>
          <p:nvSpPr>
            <p:cNvPr id="111" name="任意多边形: 形状 110">
              <a:extLst>
                <a:ext uri="{FF2B5EF4-FFF2-40B4-BE49-F238E27FC236}">
                  <a16:creationId xmlns="" xmlns:a16="http://schemas.microsoft.com/office/drawing/2014/main" id="{EA2E47E7-CCD9-4E88-B1F0-0CE6B01FCEB9}"/>
                </a:ext>
              </a:extLst>
            </p:cNvPr>
            <p:cNvSpPr/>
            <p:nvPr/>
          </p:nvSpPr>
          <p:spPr>
            <a:xfrm>
              <a:off x="8767755" y="4005781"/>
              <a:ext cx="826481" cy="824704"/>
            </a:xfrm>
            <a:custGeom>
              <a:avLst/>
              <a:gdLst>
                <a:gd name="connsiteX0" fmla="*/ 819542 w 826481"/>
                <a:gd name="connsiteY0" fmla="*/ 486648 h 824704"/>
                <a:gd name="connsiteX1" fmla="*/ 744701 w 826481"/>
                <a:gd name="connsiteY1" fmla="*/ 465275 h 824704"/>
                <a:gd name="connsiteX2" fmla="*/ 669654 w 826481"/>
                <a:gd name="connsiteY2" fmla="*/ 497575 h 824704"/>
                <a:gd name="connsiteX3" fmla="*/ 650411 w 826481"/>
                <a:gd name="connsiteY3" fmla="*/ 459089 h 824704"/>
                <a:gd name="connsiteX4" fmla="*/ 646012 w 826481"/>
                <a:gd name="connsiteY4" fmla="*/ 440671 h 824704"/>
                <a:gd name="connsiteX5" fmla="*/ 646012 w 826481"/>
                <a:gd name="connsiteY5" fmla="*/ 288652 h 824704"/>
                <a:gd name="connsiteX6" fmla="*/ 479011 w 826481"/>
                <a:gd name="connsiteY6" fmla="*/ 98148 h 824704"/>
                <a:gd name="connsiteX7" fmla="*/ 533991 w 826481"/>
                <a:gd name="connsiteY7" fmla="*/ 21726 h 824704"/>
                <a:gd name="connsiteX8" fmla="*/ 530782 w 826481"/>
                <a:gd name="connsiteY8" fmla="*/ 2555 h 824704"/>
                <a:gd name="connsiteX9" fmla="*/ 522308 w 826481"/>
                <a:gd name="connsiteY9" fmla="*/ 9 h 824704"/>
                <a:gd name="connsiteX10" fmla="*/ 302389 w 826481"/>
                <a:gd name="connsiteY10" fmla="*/ 9 h 824704"/>
                <a:gd name="connsiteX11" fmla="*/ 288708 w 826481"/>
                <a:gd name="connsiteY11" fmla="*/ 13817 h 824704"/>
                <a:gd name="connsiteX12" fmla="*/ 291256 w 826481"/>
                <a:gd name="connsiteY12" fmla="*/ 21726 h 824704"/>
                <a:gd name="connsiteX13" fmla="*/ 346235 w 826481"/>
                <a:gd name="connsiteY13" fmla="*/ 98148 h 824704"/>
                <a:gd name="connsiteX14" fmla="*/ 178685 w 826481"/>
                <a:gd name="connsiteY14" fmla="*/ 288652 h 824704"/>
                <a:gd name="connsiteX15" fmla="*/ 178685 w 826481"/>
                <a:gd name="connsiteY15" fmla="*/ 443558 h 824704"/>
                <a:gd name="connsiteX16" fmla="*/ 157930 w 826481"/>
                <a:gd name="connsiteY16" fmla="*/ 464313 h 824704"/>
                <a:gd name="connsiteX17" fmla="*/ 97177 w 826481"/>
                <a:gd name="connsiteY17" fmla="*/ 540322 h 824704"/>
                <a:gd name="connsiteX18" fmla="*/ 80134 w 826481"/>
                <a:gd name="connsiteY18" fmla="*/ 514756 h 824704"/>
                <a:gd name="connsiteX19" fmla="*/ 71062 w 826481"/>
                <a:gd name="connsiteY19" fmla="*/ 508571 h 824704"/>
                <a:gd name="connsiteX20" fmla="*/ 60478 w 826481"/>
                <a:gd name="connsiteY20" fmla="*/ 511183 h 824704"/>
                <a:gd name="connsiteX21" fmla="*/ 5499 w 826481"/>
                <a:gd name="connsiteY21" fmla="*/ 552418 h 824704"/>
                <a:gd name="connsiteX22" fmla="*/ 1 w 826481"/>
                <a:gd name="connsiteY22" fmla="*/ 563551 h 824704"/>
                <a:gd name="connsiteX23" fmla="*/ 1 w 826481"/>
                <a:gd name="connsiteY23" fmla="*/ 810960 h 824704"/>
                <a:gd name="connsiteX24" fmla="*/ 13746 w 826481"/>
                <a:gd name="connsiteY24" fmla="*/ 824705 h 824704"/>
                <a:gd name="connsiteX25" fmla="*/ 192430 w 826481"/>
                <a:gd name="connsiteY25" fmla="*/ 824705 h 824704"/>
                <a:gd name="connsiteX26" fmla="*/ 202189 w 826481"/>
                <a:gd name="connsiteY26" fmla="*/ 820719 h 824704"/>
                <a:gd name="connsiteX27" fmla="*/ 243423 w 826481"/>
                <a:gd name="connsiteY27" fmla="*/ 779484 h 824704"/>
                <a:gd name="connsiteX28" fmla="*/ 245073 w 826481"/>
                <a:gd name="connsiteY28" fmla="*/ 762165 h 824704"/>
                <a:gd name="connsiteX29" fmla="*/ 238200 w 826481"/>
                <a:gd name="connsiteY29" fmla="*/ 751856 h 824704"/>
                <a:gd name="connsiteX30" fmla="*/ 556121 w 826481"/>
                <a:gd name="connsiteY30" fmla="*/ 678733 h 824704"/>
                <a:gd name="connsiteX31" fmla="*/ 605740 w 826481"/>
                <a:gd name="connsiteY31" fmla="*/ 660590 h 824704"/>
                <a:gd name="connsiteX32" fmla="*/ 798169 w 826481"/>
                <a:gd name="connsiteY32" fmla="*/ 561489 h 824704"/>
                <a:gd name="connsiteX33" fmla="*/ 819542 w 826481"/>
                <a:gd name="connsiteY33" fmla="*/ 486648 h 824704"/>
                <a:gd name="connsiteX34" fmla="*/ 329054 w 826481"/>
                <a:gd name="connsiteY34" fmla="*/ 27499 h 824704"/>
                <a:gd name="connsiteX35" fmla="*/ 495643 w 826481"/>
                <a:gd name="connsiteY35" fmla="*/ 27499 h 824704"/>
                <a:gd name="connsiteX36" fmla="*/ 446573 w 826481"/>
                <a:gd name="connsiteY36" fmla="*/ 96223 h 824704"/>
                <a:gd name="connsiteX37" fmla="*/ 377849 w 826481"/>
                <a:gd name="connsiteY37" fmla="*/ 96223 h 824704"/>
                <a:gd name="connsiteX38" fmla="*/ 329054 w 826481"/>
                <a:gd name="connsiteY38" fmla="*/ 27499 h 824704"/>
                <a:gd name="connsiteX39" fmla="*/ 206175 w 826481"/>
                <a:gd name="connsiteY39" fmla="*/ 288652 h 824704"/>
                <a:gd name="connsiteX40" fmla="*/ 371114 w 826481"/>
                <a:gd name="connsiteY40" fmla="*/ 123713 h 824704"/>
                <a:gd name="connsiteX41" fmla="*/ 453583 w 826481"/>
                <a:gd name="connsiteY41" fmla="*/ 123713 h 824704"/>
                <a:gd name="connsiteX42" fmla="*/ 618523 w 826481"/>
                <a:gd name="connsiteY42" fmla="*/ 288652 h 824704"/>
                <a:gd name="connsiteX43" fmla="*/ 618523 w 826481"/>
                <a:gd name="connsiteY43" fmla="*/ 440671 h 824704"/>
                <a:gd name="connsiteX44" fmla="*/ 625807 w 826481"/>
                <a:gd name="connsiteY44" fmla="*/ 471322 h 824704"/>
                <a:gd name="connsiteX45" fmla="*/ 644226 w 826481"/>
                <a:gd name="connsiteY45" fmla="*/ 508571 h 824704"/>
                <a:gd name="connsiteX46" fmla="*/ 549798 w 826481"/>
                <a:gd name="connsiteY46" fmla="*/ 548706 h 824704"/>
                <a:gd name="connsiteX47" fmla="*/ 544437 w 826481"/>
                <a:gd name="connsiteY47" fmla="*/ 549806 h 824704"/>
                <a:gd name="connsiteX48" fmla="*/ 302389 w 826481"/>
                <a:gd name="connsiteY48" fmla="*/ 549806 h 824704"/>
                <a:gd name="connsiteX49" fmla="*/ 288644 w 826481"/>
                <a:gd name="connsiteY49" fmla="*/ 536061 h 824704"/>
                <a:gd name="connsiteX50" fmla="*/ 302389 w 826481"/>
                <a:gd name="connsiteY50" fmla="*/ 522316 h 824704"/>
                <a:gd name="connsiteX51" fmla="*/ 412349 w 826481"/>
                <a:gd name="connsiteY51" fmla="*/ 522316 h 824704"/>
                <a:gd name="connsiteX52" fmla="*/ 508563 w 826481"/>
                <a:gd name="connsiteY52" fmla="*/ 426102 h 824704"/>
                <a:gd name="connsiteX53" fmla="*/ 494818 w 826481"/>
                <a:gd name="connsiteY53" fmla="*/ 412357 h 824704"/>
                <a:gd name="connsiteX54" fmla="*/ 477087 w 826481"/>
                <a:gd name="connsiteY54" fmla="*/ 412357 h 824704"/>
                <a:gd name="connsiteX55" fmla="*/ 481073 w 826481"/>
                <a:gd name="connsiteY55" fmla="*/ 393664 h 824704"/>
                <a:gd name="connsiteX56" fmla="*/ 451109 w 826481"/>
                <a:gd name="connsiteY56" fmla="*/ 350367 h 824704"/>
                <a:gd name="connsiteX57" fmla="*/ 426093 w 826481"/>
                <a:gd name="connsiteY57" fmla="*/ 341020 h 824704"/>
                <a:gd name="connsiteX58" fmla="*/ 426093 w 826481"/>
                <a:gd name="connsiteY58" fmla="*/ 288652 h 824704"/>
                <a:gd name="connsiteX59" fmla="*/ 434890 w 826481"/>
                <a:gd name="connsiteY59" fmla="*/ 288652 h 824704"/>
                <a:gd name="connsiteX60" fmla="*/ 453583 w 826481"/>
                <a:gd name="connsiteY60" fmla="*/ 307345 h 824704"/>
                <a:gd name="connsiteX61" fmla="*/ 453583 w 826481"/>
                <a:gd name="connsiteY61" fmla="*/ 316142 h 824704"/>
                <a:gd name="connsiteX62" fmla="*/ 481073 w 826481"/>
                <a:gd name="connsiteY62" fmla="*/ 316142 h 824704"/>
                <a:gd name="connsiteX63" fmla="*/ 481073 w 826481"/>
                <a:gd name="connsiteY63" fmla="*/ 307345 h 824704"/>
                <a:gd name="connsiteX64" fmla="*/ 434890 w 826481"/>
                <a:gd name="connsiteY64" fmla="*/ 261162 h 824704"/>
                <a:gd name="connsiteX65" fmla="*/ 426093 w 826481"/>
                <a:gd name="connsiteY65" fmla="*/ 261162 h 824704"/>
                <a:gd name="connsiteX66" fmla="*/ 426093 w 826481"/>
                <a:gd name="connsiteY66" fmla="*/ 233673 h 824704"/>
                <a:gd name="connsiteX67" fmla="*/ 398604 w 826481"/>
                <a:gd name="connsiteY67" fmla="*/ 233673 h 824704"/>
                <a:gd name="connsiteX68" fmla="*/ 398604 w 826481"/>
                <a:gd name="connsiteY68" fmla="*/ 261162 h 824704"/>
                <a:gd name="connsiteX69" fmla="*/ 389807 w 826481"/>
                <a:gd name="connsiteY69" fmla="*/ 261162 h 824704"/>
                <a:gd name="connsiteX70" fmla="*/ 343476 w 826481"/>
                <a:gd name="connsiteY70" fmla="*/ 307196 h 824704"/>
                <a:gd name="connsiteX71" fmla="*/ 373588 w 826481"/>
                <a:gd name="connsiteY71" fmla="*/ 350642 h 824704"/>
                <a:gd name="connsiteX72" fmla="*/ 398604 w 826481"/>
                <a:gd name="connsiteY72" fmla="*/ 359989 h 824704"/>
                <a:gd name="connsiteX73" fmla="*/ 398604 w 826481"/>
                <a:gd name="connsiteY73" fmla="*/ 412357 h 824704"/>
                <a:gd name="connsiteX74" fmla="*/ 389807 w 826481"/>
                <a:gd name="connsiteY74" fmla="*/ 412357 h 824704"/>
                <a:gd name="connsiteX75" fmla="*/ 371114 w 826481"/>
                <a:gd name="connsiteY75" fmla="*/ 393664 h 824704"/>
                <a:gd name="connsiteX76" fmla="*/ 371114 w 826481"/>
                <a:gd name="connsiteY76" fmla="*/ 384867 h 824704"/>
                <a:gd name="connsiteX77" fmla="*/ 343624 w 826481"/>
                <a:gd name="connsiteY77" fmla="*/ 384867 h 824704"/>
                <a:gd name="connsiteX78" fmla="*/ 343624 w 826481"/>
                <a:gd name="connsiteY78" fmla="*/ 393664 h 824704"/>
                <a:gd name="connsiteX79" fmla="*/ 347610 w 826481"/>
                <a:gd name="connsiteY79" fmla="*/ 412357 h 824704"/>
                <a:gd name="connsiteX80" fmla="*/ 266103 w 826481"/>
                <a:gd name="connsiteY80" fmla="*/ 412357 h 824704"/>
                <a:gd name="connsiteX81" fmla="*/ 206175 w 826481"/>
                <a:gd name="connsiteY81" fmla="*/ 426102 h 824704"/>
                <a:gd name="connsiteX82" fmla="*/ 206175 w 826481"/>
                <a:gd name="connsiteY82" fmla="*/ 288652 h 824704"/>
                <a:gd name="connsiteX83" fmla="*/ 453583 w 826481"/>
                <a:gd name="connsiteY83" fmla="*/ 393664 h 824704"/>
                <a:gd name="connsiteX84" fmla="*/ 434890 w 826481"/>
                <a:gd name="connsiteY84" fmla="*/ 412357 h 824704"/>
                <a:gd name="connsiteX85" fmla="*/ 426093 w 826481"/>
                <a:gd name="connsiteY85" fmla="*/ 412357 h 824704"/>
                <a:gd name="connsiteX86" fmla="*/ 426093 w 826481"/>
                <a:gd name="connsiteY86" fmla="*/ 370297 h 824704"/>
                <a:gd name="connsiteX87" fmla="*/ 441488 w 826481"/>
                <a:gd name="connsiteY87" fmla="*/ 376070 h 824704"/>
                <a:gd name="connsiteX88" fmla="*/ 453583 w 826481"/>
                <a:gd name="connsiteY88" fmla="*/ 393664 h 824704"/>
                <a:gd name="connsiteX89" fmla="*/ 398604 w 826481"/>
                <a:gd name="connsiteY89" fmla="*/ 288652 h 824704"/>
                <a:gd name="connsiteX90" fmla="*/ 398604 w 826481"/>
                <a:gd name="connsiteY90" fmla="*/ 330712 h 824704"/>
                <a:gd name="connsiteX91" fmla="*/ 383209 w 826481"/>
                <a:gd name="connsiteY91" fmla="*/ 324939 h 824704"/>
                <a:gd name="connsiteX92" fmla="*/ 371114 w 826481"/>
                <a:gd name="connsiteY92" fmla="*/ 307345 h 824704"/>
                <a:gd name="connsiteX93" fmla="*/ 389807 w 826481"/>
                <a:gd name="connsiteY93" fmla="*/ 288652 h 824704"/>
                <a:gd name="connsiteX94" fmla="*/ 398604 w 826481"/>
                <a:gd name="connsiteY94" fmla="*/ 288652 h 824704"/>
                <a:gd name="connsiteX95" fmla="*/ 186794 w 826481"/>
                <a:gd name="connsiteY95" fmla="*/ 797215 h 824704"/>
                <a:gd name="connsiteX96" fmla="*/ 27491 w 826481"/>
                <a:gd name="connsiteY96" fmla="*/ 797215 h 824704"/>
                <a:gd name="connsiteX97" fmla="*/ 27491 w 826481"/>
                <a:gd name="connsiteY97" fmla="*/ 570423 h 824704"/>
                <a:gd name="connsiteX98" fmla="*/ 65289 w 826481"/>
                <a:gd name="connsiteY98" fmla="*/ 541971 h 824704"/>
                <a:gd name="connsiteX99" fmla="*/ 216483 w 826481"/>
                <a:gd name="connsiteY99" fmla="*/ 767938 h 824704"/>
                <a:gd name="connsiteX100" fmla="*/ 186794 w 826481"/>
                <a:gd name="connsiteY100" fmla="*/ 797215 h 824704"/>
                <a:gd name="connsiteX101" fmla="*/ 784836 w 826481"/>
                <a:gd name="connsiteY101" fmla="*/ 537573 h 824704"/>
                <a:gd name="connsiteX102" fmla="*/ 593232 w 826481"/>
                <a:gd name="connsiteY102" fmla="*/ 636124 h 824704"/>
                <a:gd name="connsiteX103" fmla="*/ 549798 w 826481"/>
                <a:gd name="connsiteY103" fmla="*/ 651931 h 824704"/>
                <a:gd name="connsiteX104" fmla="*/ 221981 w 826481"/>
                <a:gd name="connsiteY104" fmla="*/ 727390 h 824704"/>
                <a:gd name="connsiteX105" fmla="*/ 113259 w 826481"/>
                <a:gd name="connsiteY105" fmla="*/ 564238 h 824704"/>
                <a:gd name="connsiteX106" fmla="*/ 179372 w 826481"/>
                <a:gd name="connsiteY106" fmla="*/ 481081 h 824704"/>
                <a:gd name="connsiteX107" fmla="*/ 266103 w 826481"/>
                <a:gd name="connsiteY107" fmla="*/ 439847 h 824704"/>
                <a:gd name="connsiteX108" fmla="*/ 479699 w 826481"/>
                <a:gd name="connsiteY108" fmla="*/ 439847 h 824704"/>
                <a:gd name="connsiteX109" fmla="*/ 412349 w 826481"/>
                <a:gd name="connsiteY109" fmla="*/ 494826 h 824704"/>
                <a:gd name="connsiteX110" fmla="*/ 302389 w 826481"/>
                <a:gd name="connsiteY110" fmla="*/ 494826 h 824704"/>
                <a:gd name="connsiteX111" fmla="*/ 261154 w 826481"/>
                <a:gd name="connsiteY111" fmla="*/ 536061 h 824704"/>
                <a:gd name="connsiteX112" fmla="*/ 302389 w 826481"/>
                <a:gd name="connsiteY112" fmla="*/ 577296 h 824704"/>
                <a:gd name="connsiteX113" fmla="*/ 544162 w 826481"/>
                <a:gd name="connsiteY113" fmla="*/ 577296 h 824704"/>
                <a:gd name="connsiteX114" fmla="*/ 560381 w 826481"/>
                <a:gd name="connsiteY114" fmla="*/ 573997 h 824704"/>
                <a:gd name="connsiteX115" fmla="*/ 756659 w 826481"/>
                <a:gd name="connsiteY115" fmla="*/ 490153 h 824704"/>
                <a:gd name="connsiteX116" fmla="*/ 794458 w 826481"/>
                <a:gd name="connsiteY116" fmla="*/ 499774 h 824704"/>
                <a:gd name="connsiteX117" fmla="*/ 784836 w 826481"/>
                <a:gd name="connsiteY117" fmla="*/ 537573 h 82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826481" h="824704">
                  <a:moveTo>
                    <a:pt x="819542" y="486648"/>
                  </a:moveTo>
                  <a:cubicBezTo>
                    <a:pt x="804777" y="460079"/>
                    <a:pt x="771270" y="450509"/>
                    <a:pt x="744701" y="465275"/>
                  </a:cubicBezTo>
                  <a:lnTo>
                    <a:pt x="669654" y="497575"/>
                  </a:lnTo>
                  <a:lnTo>
                    <a:pt x="650411" y="459089"/>
                  </a:lnTo>
                  <a:cubicBezTo>
                    <a:pt x="647536" y="453375"/>
                    <a:pt x="646030" y="447069"/>
                    <a:pt x="646012" y="440671"/>
                  </a:cubicBezTo>
                  <a:lnTo>
                    <a:pt x="646012" y="288652"/>
                  </a:lnTo>
                  <a:cubicBezTo>
                    <a:pt x="645894" y="192295"/>
                    <a:pt x="574523" y="110881"/>
                    <a:pt x="479011" y="98148"/>
                  </a:cubicBezTo>
                  <a:lnTo>
                    <a:pt x="533991" y="21726"/>
                  </a:lnTo>
                  <a:cubicBezTo>
                    <a:pt x="538398" y="15546"/>
                    <a:pt x="536962" y="6962"/>
                    <a:pt x="530782" y="2555"/>
                  </a:cubicBezTo>
                  <a:cubicBezTo>
                    <a:pt x="528315" y="796"/>
                    <a:pt x="525335" y="-99"/>
                    <a:pt x="522308" y="9"/>
                  </a:cubicBezTo>
                  <a:lnTo>
                    <a:pt x="302389" y="9"/>
                  </a:lnTo>
                  <a:cubicBezTo>
                    <a:pt x="294798" y="43"/>
                    <a:pt x="288673" y="6227"/>
                    <a:pt x="288708" y="13817"/>
                  </a:cubicBezTo>
                  <a:cubicBezTo>
                    <a:pt x="288722" y="16654"/>
                    <a:pt x="289612" y="19417"/>
                    <a:pt x="291256" y="21726"/>
                  </a:cubicBezTo>
                  <a:lnTo>
                    <a:pt x="346235" y="98148"/>
                  </a:lnTo>
                  <a:cubicBezTo>
                    <a:pt x="250505" y="110628"/>
                    <a:pt x="178839" y="192111"/>
                    <a:pt x="178685" y="288652"/>
                  </a:cubicBezTo>
                  <a:lnTo>
                    <a:pt x="178685" y="443558"/>
                  </a:lnTo>
                  <a:cubicBezTo>
                    <a:pt x="171063" y="449736"/>
                    <a:pt x="164108" y="456691"/>
                    <a:pt x="157930" y="464313"/>
                  </a:cubicBezTo>
                  <a:lnTo>
                    <a:pt x="97177" y="540322"/>
                  </a:lnTo>
                  <a:lnTo>
                    <a:pt x="80134" y="514756"/>
                  </a:lnTo>
                  <a:cubicBezTo>
                    <a:pt x="78101" y="511525"/>
                    <a:pt x="74814" y="509282"/>
                    <a:pt x="71062" y="508571"/>
                  </a:cubicBezTo>
                  <a:cubicBezTo>
                    <a:pt x="67328" y="508039"/>
                    <a:pt x="63535" y="508975"/>
                    <a:pt x="60478" y="511183"/>
                  </a:cubicBezTo>
                  <a:lnTo>
                    <a:pt x="5499" y="552418"/>
                  </a:lnTo>
                  <a:cubicBezTo>
                    <a:pt x="1999" y="555043"/>
                    <a:pt x="-42" y="559177"/>
                    <a:pt x="1" y="563551"/>
                  </a:cubicBezTo>
                  <a:lnTo>
                    <a:pt x="1" y="810960"/>
                  </a:lnTo>
                  <a:cubicBezTo>
                    <a:pt x="1" y="818550"/>
                    <a:pt x="6155" y="824705"/>
                    <a:pt x="13746" y="824705"/>
                  </a:cubicBezTo>
                  <a:lnTo>
                    <a:pt x="192430" y="824705"/>
                  </a:lnTo>
                  <a:cubicBezTo>
                    <a:pt x="196082" y="824725"/>
                    <a:pt x="199594" y="823291"/>
                    <a:pt x="202189" y="820719"/>
                  </a:cubicBezTo>
                  <a:lnTo>
                    <a:pt x="243423" y="779484"/>
                  </a:lnTo>
                  <a:cubicBezTo>
                    <a:pt x="248021" y="774838"/>
                    <a:pt x="248712" y="767596"/>
                    <a:pt x="245073" y="762165"/>
                  </a:cubicBezTo>
                  <a:lnTo>
                    <a:pt x="238200" y="751856"/>
                  </a:lnTo>
                  <a:lnTo>
                    <a:pt x="556121" y="678733"/>
                  </a:lnTo>
                  <a:cubicBezTo>
                    <a:pt x="573343" y="674749"/>
                    <a:pt x="590009" y="668655"/>
                    <a:pt x="605740" y="660590"/>
                  </a:cubicBezTo>
                  <a:lnTo>
                    <a:pt x="798169" y="561489"/>
                  </a:lnTo>
                  <a:cubicBezTo>
                    <a:pt x="824738" y="546724"/>
                    <a:pt x="834308" y="513217"/>
                    <a:pt x="819542" y="486648"/>
                  </a:cubicBezTo>
                  <a:close/>
                  <a:moveTo>
                    <a:pt x="329054" y="27499"/>
                  </a:moveTo>
                  <a:lnTo>
                    <a:pt x="495643" y="27499"/>
                  </a:lnTo>
                  <a:lnTo>
                    <a:pt x="446573" y="96223"/>
                  </a:lnTo>
                  <a:lnTo>
                    <a:pt x="377849" y="96223"/>
                  </a:lnTo>
                  <a:lnTo>
                    <a:pt x="329054" y="27499"/>
                  </a:lnTo>
                  <a:close/>
                  <a:moveTo>
                    <a:pt x="206175" y="288652"/>
                  </a:moveTo>
                  <a:cubicBezTo>
                    <a:pt x="206175" y="197560"/>
                    <a:pt x="280021" y="123713"/>
                    <a:pt x="371114" y="123713"/>
                  </a:cubicBezTo>
                  <a:lnTo>
                    <a:pt x="453583" y="123713"/>
                  </a:lnTo>
                  <a:cubicBezTo>
                    <a:pt x="544676" y="123713"/>
                    <a:pt x="618523" y="197560"/>
                    <a:pt x="618523" y="288652"/>
                  </a:cubicBezTo>
                  <a:lnTo>
                    <a:pt x="618523" y="440671"/>
                  </a:lnTo>
                  <a:cubicBezTo>
                    <a:pt x="618545" y="451315"/>
                    <a:pt x="621038" y="461807"/>
                    <a:pt x="625807" y="471322"/>
                  </a:cubicBezTo>
                  <a:lnTo>
                    <a:pt x="644226" y="508571"/>
                  </a:lnTo>
                  <a:lnTo>
                    <a:pt x="549798" y="548706"/>
                  </a:lnTo>
                  <a:cubicBezTo>
                    <a:pt x="548102" y="549428"/>
                    <a:pt x="546279" y="549803"/>
                    <a:pt x="544437" y="549806"/>
                  </a:cubicBezTo>
                  <a:lnTo>
                    <a:pt x="302389" y="549806"/>
                  </a:lnTo>
                  <a:cubicBezTo>
                    <a:pt x="294798" y="549806"/>
                    <a:pt x="288644" y="543652"/>
                    <a:pt x="288644" y="536061"/>
                  </a:cubicBezTo>
                  <a:cubicBezTo>
                    <a:pt x="288644" y="528470"/>
                    <a:pt x="294798" y="522316"/>
                    <a:pt x="302389" y="522316"/>
                  </a:cubicBezTo>
                  <a:lnTo>
                    <a:pt x="412349" y="522316"/>
                  </a:lnTo>
                  <a:cubicBezTo>
                    <a:pt x="465486" y="522316"/>
                    <a:pt x="508563" y="479239"/>
                    <a:pt x="508563" y="426102"/>
                  </a:cubicBezTo>
                  <a:cubicBezTo>
                    <a:pt x="508563" y="418511"/>
                    <a:pt x="502409" y="412357"/>
                    <a:pt x="494818" y="412357"/>
                  </a:cubicBezTo>
                  <a:lnTo>
                    <a:pt x="477087" y="412357"/>
                  </a:lnTo>
                  <a:cubicBezTo>
                    <a:pt x="479671" y="406460"/>
                    <a:pt x="481027" y="400101"/>
                    <a:pt x="481073" y="393664"/>
                  </a:cubicBezTo>
                  <a:cubicBezTo>
                    <a:pt x="481017" y="374419"/>
                    <a:pt x="469101" y="357200"/>
                    <a:pt x="451109" y="350367"/>
                  </a:cubicBezTo>
                  <a:lnTo>
                    <a:pt x="426093" y="341020"/>
                  </a:lnTo>
                  <a:lnTo>
                    <a:pt x="426093" y="288652"/>
                  </a:lnTo>
                  <a:lnTo>
                    <a:pt x="434890" y="288652"/>
                  </a:lnTo>
                  <a:cubicBezTo>
                    <a:pt x="445214" y="288652"/>
                    <a:pt x="453583" y="297021"/>
                    <a:pt x="453583" y="307345"/>
                  </a:cubicBezTo>
                  <a:lnTo>
                    <a:pt x="453583" y="316142"/>
                  </a:lnTo>
                  <a:lnTo>
                    <a:pt x="481073" y="316142"/>
                  </a:lnTo>
                  <a:lnTo>
                    <a:pt x="481073" y="307345"/>
                  </a:lnTo>
                  <a:cubicBezTo>
                    <a:pt x="480998" y="281871"/>
                    <a:pt x="460365" y="261238"/>
                    <a:pt x="434890" y="261162"/>
                  </a:cubicBezTo>
                  <a:lnTo>
                    <a:pt x="426093" y="261162"/>
                  </a:lnTo>
                  <a:lnTo>
                    <a:pt x="426093" y="233673"/>
                  </a:lnTo>
                  <a:lnTo>
                    <a:pt x="398604" y="233673"/>
                  </a:lnTo>
                  <a:lnTo>
                    <a:pt x="398604" y="261162"/>
                  </a:lnTo>
                  <a:lnTo>
                    <a:pt x="389807" y="261162"/>
                  </a:lnTo>
                  <a:cubicBezTo>
                    <a:pt x="364301" y="261080"/>
                    <a:pt x="343557" y="281691"/>
                    <a:pt x="343476" y="307196"/>
                  </a:cubicBezTo>
                  <a:cubicBezTo>
                    <a:pt x="343414" y="326557"/>
                    <a:pt x="355436" y="343904"/>
                    <a:pt x="373588" y="350642"/>
                  </a:cubicBezTo>
                  <a:lnTo>
                    <a:pt x="398604" y="359989"/>
                  </a:lnTo>
                  <a:lnTo>
                    <a:pt x="398604" y="412357"/>
                  </a:lnTo>
                  <a:lnTo>
                    <a:pt x="389807" y="412357"/>
                  </a:lnTo>
                  <a:cubicBezTo>
                    <a:pt x="379483" y="412357"/>
                    <a:pt x="371114" y="403988"/>
                    <a:pt x="371114" y="393664"/>
                  </a:cubicBezTo>
                  <a:lnTo>
                    <a:pt x="371114" y="384867"/>
                  </a:lnTo>
                  <a:lnTo>
                    <a:pt x="343624" y="384867"/>
                  </a:lnTo>
                  <a:lnTo>
                    <a:pt x="343624" y="393664"/>
                  </a:lnTo>
                  <a:cubicBezTo>
                    <a:pt x="343670" y="400101"/>
                    <a:pt x="345026" y="406460"/>
                    <a:pt x="347610" y="412357"/>
                  </a:cubicBezTo>
                  <a:lnTo>
                    <a:pt x="266103" y="412357"/>
                  </a:lnTo>
                  <a:cubicBezTo>
                    <a:pt x="245344" y="412355"/>
                    <a:pt x="224856" y="417054"/>
                    <a:pt x="206175" y="426102"/>
                  </a:cubicBezTo>
                  <a:lnTo>
                    <a:pt x="206175" y="288652"/>
                  </a:lnTo>
                  <a:close/>
                  <a:moveTo>
                    <a:pt x="453583" y="393664"/>
                  </a:moveTo>
                  <a:cubicBezTo>
                    <a:pt x="453583" y="403988"/>
                    <a:pt x="445214" y="412357"/>
                    <a:pt x="434890" y="412357"/>
                  </a:cubicBezTo>
                  <a:lnTo>
                    <a:pt x="426093" y="412357"/>
                  </a:lnTo>
                  <a:lnTo>
                    <a:pt x="426093" y="370297"/>
                  </a:lnTo>
                  <a:lnTo>
                    <a:pt x="441488" y="376070"/>
                  </a:lnTo>
                  <a:cubicBezTo>
                    <a:pt x="448750" y="378893"/>
                    <a:pt x="453547" y="385872"/>
                    <a:pt x="453583" y="393664"/>
                  </a:cubicBezTo>
                  <a:close/>
                  <a:moveTo>
                    <a:pt x="398604" y="288652"/>
                  </a:moveTo>
                  <a:lnTo>
                    <a:pt x="398604" y="330712"/>
                  </a:lnTo>
                  <a:lnTo>
                    <a:pt x="383209" y="324939"/>
                  </a:lnTo>
                  <a:cubicBezTo>
                    <a:pt x="375947" y="322116"/>
                    <a:pt x="371150" y="315137"/>
                    <a:pt x="371114" y="307345"/>
                  </a:cubicBezTo>
                  <a:cubicBezTo>
                    <a:pt x="371114" y="297021"/>
                    <a:pt x="379483" y="288652"/>
                    <a:pt x="389807" y="288652"/>
                  </a:cubicBezTo>
                  <a:lnTo>
                    <a:pt x="398604" y="288652"/>
                  </a:lnTo>
                  <a:close/>
                  <a:moveTo>
                    <a:pt x="186794" y="797215"/>
                  </a:moveTo>
                  <a:lnTo>
                    <a:pt x="27491" y="797215"/>
                  </a:lnTo>
                  <a:lnTo>
                    <a:pt x="27491" y="570423"/>
                  </a:lnTo>
                  <a:lnTo>
                    <a:pt x="65289" y="541971"/>
                  </a:lnTo>
                  <a:lnTo>
                    <a:pt x="216483" y="767938"/>
                  </a:lnTo>
                  <a:lnTo>
                    <a:pt x="186794" y="797215"/>
                  </a:lnTo>
                  <a:close/>
                  <a:moveTo>
                    <a:pt x="784836" y="537573"/>
                  </a:moveTo>
                  <a:lnTo>
                    <a:pt x="593232" y="636124"/>
                  </a:lnTo>
                  <a:cubicBezTo>
                    <a:pt x="579459" y="643160"/>
                    <a:pt x="564871" y="648469"/>
                    <a:pt x="549798" y="651931"/>
                  </a:cubicBezTo>
                  <a:lnTo>
                    <a:pt x="221981" y="727390"/>
                  </a:lnTo>
                  <a:lnTo>
                    <a:pt x="113259" y="564238"/>
                  </a:lnTo>
                  <a:lnTo>
                    <a:pt x="179372" y="481081"/>
                  </a:lnTo>
                  <a:cubicBezTo>
                    <a:pt x="200500" y="454853"/>
                    <a:pt x="232424" y="439675"/>
                    <a:pt x="266103" y="439847"/>
                  </a:cubicBezTo>
                  <a:lnTo>
                    <a:pt x="479699" y="439847"/>
                  </a:lnTo>
                  <a:cubicBezTo>
                    <a:pt x="473166" y="471850"/>
                    <a:pt x="445012" y="494833"/>
                    <a:pt x="412349" y="494826"/>
                  </a:cubicBezTo>
                  <a:lnTo>
                    <a:pt x="302389" y="494826"/>
                  </a:lnTo>
                  <a:cubicBezTo>
                    <a:pt x="279615" y="494826"/>
                    <a:pt x="261154" y="513287"/>
                    <a:pt x="261154" y="536061"/>
                  </a:cubicBezTo>
                  <a:cubicBezTo>
                    <a:pt x="261154" y="558835"/>
                    <a:pt x="279615" y="577296"/>
                    <a:pt x="302389" y="577296"/>
                  </a:cubicBezTo>
                  <a:lnTo>
                    <a:pt x="544162" y="577296"/>
                  </a:lnTo>
                  <a:cubicBezTo>
                    <a:pt x="549736" y="577304"/>
                    <a:pt x="555253" y="576181"/>
                    <a:pt x="560381" y="573997"/>
                  </a:cubicBezTo>
                  <a:lnTo>
                    <a:pt x="756659" y="490153"/>
                  </a:lnTo>
                  <a:cubicBezTo>
                    <a:pt x="769755" y="482372"/>
                    <a:pt x="786676" y="486681"/>
                    <a:pt x="794458" y="499774"/>
                  </a:cubicBezTo>
                  <a:cubicBezTo>
                    <a:pt x="802239" y="512868"/>
                    <a:pt x="797932" y="529792"/>
                    <a:pt x="784836" y="537573"/>
                  </a:cubicBezTo>
                  <a:close/>
                </a:path>
              </a:pathLst>
            </a:custGeom>
            <a:grpFill/>
            <a:ln w="1699"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0400D5EC-11B9-4948-BC33-62B14F625680}"/>
                </a:ext>
              </a:extLst>
            </p:cNvPr>
            <p:cNvSpPr/>
            <p:nvPr/>
          </p:nvSpPr>
          <p:spPr>
            <a:xfrm>
              <a:off x="8863970" y="4706781"/>
              <a:ext cx="82469" cy="82469"/>
            </a:xfrm>
            <a:custGeom>
              <a:avLst/>
              <a:gdLst>
                <a:gd name="connsiteX0" fmla="*/ 41235 w 82469"/>
                <a:gd name="connsiteY0" fmla="*/ 0 h 82469"/>
                <a:gd name="connsiteX1" fmla="*/ 0 w 82469"/>
                <a:gd name="connsiteY1" fmla="*/ 41235 h 82469"/>
                <a:gd name="connsiteX2" fmla="*/ 41235 w 82469"/>
                <a:gd name="connsiteY2" fmla="*/ 82470 h 82469"/>
                <a:gd name="connsiteX3" fmla="*/ 82470 w 82469"/>
                <a:gd name="connsiteY3" fmla="*/ 41235 h 82469"/>
                <a:gd name="connsiteX4" fmla="*/ 41235 w 82469"/>
                <a:gd name="connsiteY4" fmla="*/ 0 h 82469"/>
                <a:gd name="connsiteX5" fmla="*/ 41235 w 82469"/>
                <a:gd name="connsiteY5" fmla="*/ 54980 h 82469"/>
                <a:gd name="connsiteX6" fmla="*/ 27490 w 82469"/>
                <a:gd name="connsiteY6" fmla="*/ 41235 h 82469"/>
                <a:gd name="connsiteX7" fmla="*/ 41235 w 82469"/>
                <a:gd name="connsiteY7" fmla="*/ 27490 h 82469"/>
                <a:gd name="connsiteX8" fmla="*/ 54980 w 82469"/>
                <a:gd name="connsiteY8" fmla="*/ 41235 h 82469"/>
                <a:gd name="connsiteX9" fmla="*/ 41235 w 82469"/>
                <a:gd name="connsiteY9" fmla="*/ 54980 h 8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469" h="82469">
                  <a:moveTo>
                    <a:pt x="41235" y="0"/>
                  </a:moveTo>
                  <a:cubicBezTo>
                    <a:pt x="18461" y="0"/>
                    <a:pt x="0" y="18461"/>
                    <a:pt x="0" y="41235"/>
                  </a:cubicBezTo>
                  <a:cubicBezTo>
                    <a:pt x="0" y="64008"/>
                    <a:pt x="18461" y="82470"/>
                    <a:pt x="41235" y="82470"/>
                  </a:cubicBezTo>
                  <a:cubicBezTo>
                    <a:pt x="64008" y="82470"/>
                    <a:pt x="82470" y="64008"/>
                    <a:pt x="82470" y="41235"/>
                  </a:cubicBezTo>
                  <a:cubicBezTo>
                    <a:pt x="82470" y="18461"/>
                    <a:pt x="64008" y="0"/>
                    <a:pt x="41235" y="0"/>
                  </a:cubicBezTo>
                  <a:close/>
                  <a:moveTo>
                    <a:pt x="41235" y="54980"/>
                  </a:moveTo>
                  <a:cubicBezTo>
                    <a:pt x="33644" y="54980"/>
                    <a:pt x="27490" y="48825"/>
                    <a:pt x="27490" y="41235"/>
                  </a:cubicBezTo>
                  <a:cubicBezTo>
                    <a:pt x="27490" y="33644"/>
                    <a:pt x="33644" y="27490"/>
                    <a:pt x="41235" y="27490"/>
                  </a:cubicBezTo>
                  <a:cubicBezTo>
                    <a:pt x="48825" y="27490"/>
                    <a:pt x="54980" y="33644"/>
                    <a:pt x="54980" y="41235"/>
                  </a:cubicBezTo>
                  <a:cubicBezTo>
                    <a:pt x="54980" y="48825"/>
                    <a:pt x="48825" y="54980"/>
                    <a:pt x="41235" y="54980"/>
                  </a:cubicBezTo>
                  <a:close/>
                </a:path>
              </a:pathLst>
            </a:custGeom>
            <a:grpFill/>
            <a:ln w="1699"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D6B868D5-BB19-4484-BDB0-3BFA2781FBD6}"/>
                </a:ext>
              </a:extLst>
            </p:cNvPr>
            <p:cNvSpPr/>
            <p:nvPr/>
          </p:nvSpPr>
          <p:spPr>
            <a:xfrm>
              <a:off x="9384078" y="4031081"/>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699"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3DEE9FD1-18A0-4D7A-A9C7-C8265460769D}"/>
                </a:ext>
              </a:extLst>
            </p:cNvPr>
            <p:cNvSpPr/>
            <p:nvPr/>
          </p:nvSpPr>
          <p:spPr>
            <a:xfrm>
              <a:off x="8765557" y="4305979"/>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69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64728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a:extLst>
              <a:ext uri="{FF2B5EF4-FFF2-40B4-BE49-F238E27FC236}">
                <a16:creationId xmlns="" xmlns:a16="http://schemas.microsoft.com/office/drawing/2014/main" id="{53CF925D-1AF4-4374-8945-291F7C7EBA39}"/>
              </a:ext>
            </a:extLst>
          </p:cNvPr>
          <p:cNvSpPr/>
          <p:nvPr/>
        </p:nvSpPr>
        <p:spPr>
          <a:xfrm>
            <a:off x="782003" y="1480615"/>
            <a:ext cx="4948237" cy="3822906"/>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 xmlns:a16="http://schemas.microsoft.com/office/drawing/2014/main" id="{1983F30D-2A0C-4B2E-BE77-E716F84141AB}"/>
              </a:ext>
            </a:extLst>
          </p:cNvPr>
          <p:cNvSpPr/>
          <p:nvPr/>
        </p:nvSpPr>
        <p:spPr>
          <a:xfrm>
            <a:off x="6461762" y="1480615"/>
            <a:ext cx="4948237" cy="3822906"/>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片 72" descr="图片包含 书, 游戏机, 桌子, 电脑&#10;&#10;描述已自动生成">
            <a:extLst>
              <a:ext uri="{FF2B5EF4-FFF2-40B4-BE49-F238E27FC236}">
                <a16:creationId xmlns="" xmlns:a16="http://schemas.microsoft.com/office/drawing/2014/main" id="{03DF7F46-A71C-41E2-9B7B-57FE39DD7042}"/>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782001" y="3461970"/>
            <a:ext cx="8778240" cy="3396030"/>
          </a:xfrm>
          <a:custGeom>
            <a:avLst/>
            <a:gdLst>
              <a:gd name="connsiteX0" fmla="*/ 0 w 8778240"/>
              <a:gd name="connsiteY0" fmla="*/ 0 h 3396030"/>
              <a:gd name="connsiteX1" fmla="*/ 8778240 w 8778240"/>
              <a:gd name="connsiteY1" fmla="*/ 0 h 3396030"/>
              <a:gd name="connsiteX2" fmla="*/ 8778240 w 8778240"/>
              <a:gd name="connsiteY2" fmla="*/ 3396030 h 3396030"/>
              <a:gd name="connsiteX3" fmla="*/ 0 w 8778240"/>
              <a:gd name="connsiteY3" fmla="*/ 3396030 h 3396030"/>
            </a:gdLst>
            <a:ahLst/>
            <a:cxnLst>
              <a:cxn ang="0">
                <a:pos x="connsiteX0" y="connsiteY0"/>
              </a:cxn>
              <a:cxn ang="0">
                <a:pos x="connsiteX1" y="connsiteY1"/>
              </a:cxn>
              <a:cxn ang="0">
                <a:pos x="connsiteX2" y="connsiteY2"/>
              </a:cxn>
              <a:cxn ang="0">
                <a:pos x="connsiteX3" y="connsiteY3"/>
              </a:cxn>
            </a:cxnLst>
            <a:rect l="l" t="t" r="r" b="b"/>
            <a:pathLst>
              <a:path w="8778240" h="3396030">
                <a:moveTo>
                  <a:pt x="0" y="0"/>
                </a:moveTo>
                <a:lnTo>
                  <a:pt x="8778240" y="0"/>
                </a:lnTo>
                <a:lnTo>
                  <a:pt x="8778240" y="3396030"/>
                </a:lnTo>
                <a:lnTo>
                  <a:pt x="0" y="3396030"/>
                </a:lnTo>
                <a:close/>
              </a:path>
            </a:pathLst>
          </a:custGeom>
          <a:effectLst>
            <a:outerShdw blurRad="304800" sx="102000" sy="102000" algn="ctr" rotWithShape="0">
              <a:schemeClr val="accent2">
                <a:alpha val="29000"/>
              </a:schemeClr>
            </a:outerShdw>
          </a:effectLst>
        </p:spPr>
      </p:pic>
      <p:sp>
        <p:nvSpPr>
          <p:cNvPr id="2" name="文本占位符 1">
            <a:extLst>
              <a:ext uri="{FF2B5EF4-FFF2-40B4-BE49-F238E27FC236}">
                <a16:creationId xmlns="" xmlns:a16="http://schemas.microsoft.com/office/drawing/2014/main" id="{4E5B3B72-53FD-449A-B664-397B47AA77A6}"/>
              </a:ext>
            </a:extLst>
          </p:cNvPr>
          <p:cNvSpPr>
            <a:spLocks noGrp="1"/>
          </p:cNvSpPr>
          <p:nvPr>
            <p:ph type="body" sz="quarter" idx="10"/>
          </p:nvPr>
        </p:nvSpPr>
        <p:spPr/>
        <p:txBody>
          <a:bodyPr/>
          <a:lstStyle/>
          <a:p>
            <a:r>
              <a:rPr lang="zh-CN" altLang="en-US" dirty="0"/>
              <a:t>市场规模</a:t>
            </a:r>
          </a:p>
        </p:txBody>
      </p:sp>
      <p:pic>
        <p:nvPicPr>
          <p:cNvPr id="24" name="图片 23">
            <a:extLst>
              <a:ext uri="{FF2B5EF4-FFF2-40B4-BE49-F238E27FC236}">
                <a16:creationId xmlns="" xmlns:a16="http://schemas.microsoft.com/office/drawing/2014/main" id="{FBE8F9A3-0CD5-4CE9-96B7-5F41536A6A7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5464685"/>
            <a:ext cx="12192000" cy="1393316"/>
          </a:xfrm>
          <a:custGeom>
            <a:avLst/>
            <a:gdLst>
              <a:gd name="connsiteX0" fmla="*/ 0 w 12192000"/>
              <a:gd name="connsiteY0" fmla="*/ 0 h 2938403"/>
              <a:gd name="connsiteX1" fmla="*/ 12192000 w 12192000"/>
              <a:gd name="connsiteY1" fmla="*/ 0 h 2938403"/>
              <a:gd name="connsiteX2" fmla="*/ 12192000 w 12192000"/>
              <a:gd name="connsiteY2" fmla="*/ 2938403 h 2938403"/>
              <a:gd name="connsiteX3" fmla="*/ 0 w 12192000"/>
              <a:gd name="connsiteY3" fmla="*/ 2938403 h 2938403"/>
            </a:gdLst>
            <a:ahLst/>
            <a:cxnLst>
              <a:cxn ang="0">
                <a:pos x="connsiteX0" y="connsiteY0"/>
              </a:cxn>
              <a:cxn ang="0">
                <a:pos x="connsiteX1" y="connsiteY1"/>
              </a:cxn>
              <a:cxn ang="0">
                <a:pos x="connsiteX2" y="connsiteY2"/>
              </a:cxn>
              <a:cxn ang="0">
                <a:pos x="connsiteX3" y="connsiteY3"/>
              </a:cxn>
            </a:cxnLst>
            <a:rect l="l" t="t" r="r" b="b"/>
            <a:pathLst>
              <a:path w="12192000" h="2938403">
                <a:moveTo>
                  <a:pt x="0" y="0"/>
                </a:moveTo>
                <a:lnTo>
                  <a:pt x="12192000" y="0"/>
                </a:lnTo>
                <a:lnTo>
                  <a:pt x="12192000" y="2938403"/>
                </a:lnTo>
                <a:lnTo>
                  <a:pt x="0" y="2938403"/>
                </a:lnTo>
                <a:close/>
              </a:path>
            </a:pathLst>
          </a:custGeom>
        </p:spPr>
      </p:pic>
      <p:sp>
        <p:nvSpPr>
          <p:cNvPr id="76" name="文本框 75">
            <a:extLst>
              <a:ext uri="{FF2B5EF4-FFF2-40B4-BE49-F238E27FC236}">
                <a16:creationId xmlns="" xmlns:a16="http://schemas.microsoft.com/office/drawing/2014/main" id="{57AD3CBD-F6D0-4F2E-B1A2-2C92671980A2}"/>
              </a:ext>
            </a:extLst>
          </p:cNvPr>
          <p:cNvSpPr txBox="1"/>
          <p:nvPr/>
        </p:nvSpPr>
        <p:spPr>
          <a:xfrm>
            <a:off x="1116001" y="1624675"/>
            <a:ext cx="3965609" cy="461665"/>
          </a:xfrm>
          <a:prstGeom prst="rect">
            <a:avLst/>
          </a:prstGeom>
          <a:noFill/>
        </p:spPr>
        <p:txBody>
          <a:bodyPr wrap="square" rtlCol="0">
            <a:spAutoFit/>
          </a:bodyPr>
          <a:lstStyle>
            <a:defPPr>
              <a:defRPr lang="zh-CN"/>
            </a:defPPr>
            <a:lvl1pPr>
              <a:defRPr sz="2800">
                <a:gradFill flip="none" rotWithShape="1">
                  <a:gsLst>
                    <a:gs pos="0">
                      <a:schemeClr val="accent2"/>
                    </a:gs>
                    <a:gs pos="100000">
                      <a:schemeClr val="accent4">
                        <a:lumMod val="75000"/>
                      </a:schemeClr>
                    </a:gs>
                  </a:gsLst>
                  <a:lin ang="5400000" scaled="1"/>
                  <a:tileRect/>
                </a:gradFill>
                <a:latin typeface="+mj-ea"/>
                <a:ea typeface="+mj-ea"/>
              </a:defRPr>
            </a:lvl1pPr>
          </a:lstStyle>
          <a:p>
            <a:pPr algn="ctr"/>
            <a:r>
              <a:rPr lang="en-US" altLang="zh-CN" sz="2400" dirty="0"/>
              <a:t>20XX</a:t>
            </a:r>
            <a:r>
              <a:rPr lang="zh-CN" altLang="en-US" sz="2400" dirty="0"/>
              <a:t>年</a:t>
            </a:r>
            <a:r>
              <a:rPr lang="en-US" altLang="zh-CN" sz="2400" dirty="0"/>
              <a:t>-20XX</a:t>
            </a:r>
            <a:r>
              <a:rPr lang="zh-CN" altLang="en-US" sz="2400" dirty="0"/>
              <a:t>年市场规模</a:t>
            </a:r>
          </a:p>
        </p:txBody>
      </p:sp>
      <p:sp>
        <p:nvSpPr>
          <p:cNvPr id="77" name="文本框 76">
            <a:extLst>
              <a:ext uri="{FF2B5EF4-FFF2-40B4-BE49-F238E27FC236}">
                <a16:creationId xmlns="" xmlns:a16="http://schemas.microsoft.com/office/drawing/2014/main" id="{E89A1702-8758-417C-923E-B2EAC8DFEA17}"/>
              </a:ext>
            </a:extLst>
          </p:cNvPr>
          <p:cNvSpPr txBox="1"/>
          <p:nvPr/>
        </p:nvSpPr>
        <p:spPr>
          <a:xfrm>
            <a:off x="6987852" y="1623082"/>
            <a:ext cx="3965609" cy="461665"/>
          </a:xfrm>
          <a:prstGeom prst="rect">
            <a:avLst/>
          </a:prstGeom>
          <a:noFill/>
        </p:spPr>
        <p:txBody>
          <a:bodyPr wrap="square" rtlCol="0">
            <a:spAutoFit/>
          </a:bodyPr>
          <a:lstStyle>
            <a:defPPr>
              <a:defRPr lang="zh-CN"/>
            </a:defPPr>
            <a:lvl1pPr>
              <a:defRPr sz="2800">
                <a:gradFill flip="none" rotWithShape="1">
                  <a:gsLst>
                    <a:gs pos="0">
                      <a:schemeClr val="accent2"/>
                    </a:gs>
                    <a:gs pos="100000">
                      <a:schemeClr val="accent4">
                        <a:lumMod val="75000"/>
                      </a:schemeClr>
                    </a:gs>
                  </a:gsLst>
                  <a:lin ang="5400000" scaled="1"/>
                  <a:tileRect/>
                </a:gradFill>
                <a:latin typeface="+mj-ea"/>
                <a:ea typeface="+mj-ea"/>
              </a:defRPr>
            </a:lvl1pPr>
          </a:lstStyle>
          <a:p>
            <a:pPr algn="ctr"/>
            <a:r>
              <a:rPr lang="en-US" altLang="zh-CN" sz="2400" dirty="0"/>
              <a:t>20XX</a:t>
            </a:r>
            <a:r>
              <a:rPr lang="zh-CN" altLang="en-US" sz="2400" dirty="0"/>
              <a:t>年用户年龄占比</a:t>
            </a:r>
          </a:p>
        </p:txBody>
      </p:sp>
      <p:grpSp>
        <p:nvGrpSpPr>
          <p:cNvPr id="93" name="组合 92">
            <a:extLst>
              <a:ext uri="{FF2B5EF4-FFF2-40B4-BE49-F238E27FC236}">
                <a16:creationId xmlns="" xmlns:a16="http://schemas.microsoft.com/office/drawing/2014/main" id="{F31030EA-0022-4FDF-8DE4-97A78C844D3C}"/>
              </a:ext>
            </a:extLst>
          </p:cNvPr>
          <p:cNvGrpSpPr/>
          <p:nvPr/>
        </p:nvGrpSpPr>
        <p:grpSpPr>
          <a:xfrm>
            <a:off x="6987852" y="2084603"/>
            <a:ext cx="4035115" cy="3120962"/>
            <a:chOff x="6288513" y="2089102"/>
            <a:chExt cx="5028776" cy="3889510"/>
          </a:xfrm>
        </p:grpSpPr>
        <p:grpSp>
          <p:nvGrpSpPr>
            <p:cNvPr id="92" name="组合 91">
              <a:extLst>
                <a:ext uri="{FF2B5EF4-FFF2-40B4-BE49-F238E27FC236}">
                  <a16:creationId xmlns="" xmlns:a16="http://schemas.microsoft.com/office/drawing/2014/main" id="{43071FC7-45C9-40A7-BDA8-B43D34CD6470}"/>
                </a:ext>
              </a:extLst>
            </p:cNvPr>
            <p:cNvGrpSpPr/>
            <p:nvPr/>
          </p:nvGrpSpPr>
          <p:grpSpPr>
            <a:xfrm>
              <a:off x="6288513" y="2089102"/>
              <a:ext cx="5028776" cy="3889510"/>
              <a:chOff x="6288513" y="2089102"/>
              <a:chExt cx="5028776" cy="3889510"/>
            </a:xfrm>
          </p:grpSpPr>
          <p:grpSp>
            <p:nvGrpSpPr>
              <p:cNvPr id="91" name="组合 90">
                <a:extLst>
                  <a:ext uri="{FF2B5EF4-FFF2-40B4-BE49-F238E27FC236}">
                    <a16:creationId xmlns="" xmlns:a16="http://schemas.microsoft.com/office/drawing/2014/main" id="{67306039-D6FE-4762-8706-8EB715A0154E}"/>
                  </a:ext>
                </a:extLst>
              </p:cNvPr>
              <p:cNvGrpSpPr/>
              <p:nvPr/>
            </p:nvGrpSpPr>
            <p:grpSpPr>
              <a:xfrm>
                <a:off x="6288513" y="2089102"/>
                <a:ext cx="5028776" cy="3889510"/>
                <a:chOff x="6288513" y="2089102"/>
                <a:chExt cx="5028776" cy="3889510"/>
              </a:xfrm>
            </p:grpSpPr>
            <p:graphicFrame>
              <p:nvGraphicFramePr>
                <p:cNvPr id="79" name="图表 78">
                  <a:extLst>
                    <a:ext uri="{FF2B5EF4-FFF2-40B4-BE49-F238E27FC236}">
                      <a16:creationId xmlns="" xmlns:a16="http://schemas.microsoft.com/office/drawing/2014/main" id="{434154E6-57B8-4D61-9277-5272337A25A7}"/>
                    </a:ext>
                  </a:extLst>
                </p:cNvPr>
                <p:cNvGraphicFramePr/>
                <p:nvPr>
                  <p:extLst>
                    <p:ext uri="{D42A27DB-BD31-4B8C-83A1-F6EECF244321}">
                      <p14:modId xmlns:p14="http://schemas.microsoft.com/office/powerpoint/2010/main" val="1077145172"/>
                    </p:ext>
                  </p:extLst>
                </p:nvPr>
              </p:nvGraphicFramePr>
              <p:xfrm>
                <a:off x="6288513" y="2089102"/>
                <a:ext cx="5028776" cy="3889510"/>
              </p:xfrm>
              <a:graphic>
                <a:graphicData uri="http://schemas.openxmlformats.org/drawingml/2006/chart">
                  <c:chart xmlns:c="http://schemas.openxmlformats.org/drawingml/2006/chart" xmlns:r="http://schemas.openxmlformats.org/officeDocument/2006/relationships" r:id="rId4"/>
                </a:graphicData>
              </a:graphic>
            </p:graphicFrame>
            <p:sp>
              <p:nvSpPr>
                <p:cNvPr id="80" name="椭圆 79">
                  <a:extLst>
                    <a:ext uri="{FF2B5EF4-FFF2-40B4-BE49-F238E27FC236}">
                      <a16:creationId xmlns="" xmlns:a16="http://schemas.microsoft.com/office/drawing/2014/main" id="{B43168E3-3BC5-487D-868B-C948D276245C}"/>
                    </a:ext>
                  </a:extLst>
                </p:cNvPr>
                <p:cNvSpPr/>
                <p:nvPr/>
              </p:nvSpPr>
              <p:spPr>
                <a:xfrm>
                  <a:off x="7840988" y="3071943"/>
                  <a:ext cx="1923826" cy="19238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81" name="组合 80">
                <a:extLst>
                  <a:ext uri="{FF2B5EF4-FFF2-40B4-BE49-F238E27FC236}">
                    <a16:creationId xmlns="" xmlns:a16="http://schemas.microsoft.com/office/drawing/2014/main" id="{52C2A566-D903-416C-BF68-2E7BCCEACC1D}"/>
                  </a:ext>
                </a:extLst>
              </p:cNvPr>
              <p:cNvGrpSpPr/>
              <p:nvPr/>
            </p:nvGrpSpPr>
            <p:grpSpPr>
              <a:xfrm>
                <a:off x="7932273" y="3703025"/>
                <a:ext cx="1741255" cy="835326"/>
                <a:chOff x="7932273" y="3703025"/>
                <a:chExt cx="1741255" cy="835326"/>
              </a:xfrm>
            </p:grpSpPr>
            <p:sp>
              <p:nvSpPr>
                <p:cNvPr id="82" name="文本框 81">
                  <a:extLst>
                    <a:ext uri="{FF2B5EF4-FFF2-40B4-BE49-F238E27FC236}">
                      <a16:creationId xmlns="" xmlns:a16="http://schemas.microsoft.com/office/drawing/2014/main" id="{A8ACE46B-C521-4461-A6C8-0DFA7C61C192}"/>
                    </a:ext>
                  </a:extLst>
                </p:cNvPr>
                <p:cNvSpPr txBox="1"/>
                <p:nvPr/>
              </p:nvSpPr>
              <p:spPr>
                <a:xfrm>
                  <a:off x="7932273" y="3703025"/>
                  <a:ext cx="1741255" cy="326032"/>
                </a:xfrm>
                <a:prstGeom prst="rect">
                  <a:avLst/>
                </a:prstGeom>
                <a:noFill/>
              </p:spPr>
              <p:txBody>
                <a:bodyPr wrap="square" rtlCol="0">
                  <a:spAutoFit/>
                </a:bodyPr>
                <a:lstStyle/>
                <a:p>
                  <a:pPr algn="ctr"/>
                  <a:r>
                    <a:rPr lang="zh-CN" altLang="en-US" sz="1100" dirty="0">
                      <a:solidFill>
                        <a:schemeClr val="bg1">
                          <a:lumMod val="50000"/>
                        </a:schemeClr>
                      </a:solidFill>
                    </a:rPr>
                    <a:t>用户年龄占比</a:t>
                  </a:r>
                </a:p>
              </p:txBody>
            </p:sp>
            <p:sp>
              <p:nvSpPr>
                <p:cNvPr id="83" name="文本框 82">
                  <a:extLst>
                    <a:ext uri="{FF2B5EF4-FFF2-40B4-BE49-F238E27FC236}">
                      <a16:creationId xmlns="" xmlns:a16="http://schemas.microsoft.com/office/drawing/2014/main" id="{1D588195-D17F-45C6-89B9-3192FADE374A}"/>
                    </a:ext>
                  </a:extLst>
                </p:cNvPr>
                <p:cNvSpPr txBox="1"/>
                <p:nvPr/>
              </p:nvSpPr>
              <p:spPr>
                <a:xfrm>
                  <a:off x="8004819" y="4039712"/>
                  <a:ext cx="1596164" cy="498639"/>
                </a:xfrm>
                <a:prstGeom prst="rect">
                  <a:avLst/>
                </a:prstGeom>
                <a:noFill/>
              </p:spPr>
              <p:txBody>
                <a:bodyPr wrap="square" rtlCol="0">
                  <a:spAutoFit/>
                </a:bodyPr>
                <a:lstStyle/>
                <a:p>
                  <a:pPr algn="ctr"/>
                  <a:r>
                    <a:rPr lang="en-US" altLang="zh-CN" sz="2000" b="1" dirty="0">
                      <a:gradFill flip="none" rotWithShape="1">
                        <a:gsLst>
                          <a:gs pos="0">
                            <a:schemeClr val="accent2"/>
                          </a:gs>
                          <a:gs pos="100000">
                            <a:schemeClr val="accent4">
                              <a:lumMod val="75000"/>
                            </a:schemeClr>
                          </a:gs>
                        </a:gsLst>
                        <a:lin ang="5400000" scaled="1"/>
                        <a:tileRect/>
                      </a:gradFill>
                      <a:latin typeface="+mj-lt"/>
                      <a:ea typeface="+mj-ea"/>
                    </a:rPr>
                    <a:t>109,800</a:t>
                  </a:r>
                </a:p>
              </p:txBody>
            </p:sp>
          </p:grpSp>
        </p:grpSp>
        <p:sp>
          <p:nvSpPr>
            <p:cNvPr id="84" name="文本框 83">
              <a:extLst>
                <a:ext uri="{FF2B5EF4-FFF2-40B4-BE49-F238E27FC236}">
                  <a16:creationId xmlns="" xmlns:a16="http://schemas.microsoft.com/office/drawing/2014/main" id="{9DBA9E8B-1F28-4A64-BA5D-AC8593483255}"/>
                </a:ext>
              </a:extLst>
            </p:cNvPr>
            <p:cNvSpPr txBox="1"/>
            <p:nvPr/>
          </p:nvSpPr>
          <p:spPr>
            <a:xfrm>
              <a:off x="8957294" y="2554743"/>
              <a:ext cx="807520" cy="479460"/>
            </a:xfrm>
            <a:prstGeom prst="rect">
              <a:avLst/>
            </a:prstGeom>
            <a:noFill/>
          </p:spPr>
          <p:txBody>
            <a:bodyPr wrap="square">
              <a:spAutoFit/>
            </a:bodyPr>
            <a:lstStyle/>
            <a:p>
              <a:pPr algn="ctr"/>
              <a:r>
                <a:rPr lang="en-US" altLang="zh-CN" sz="800" dirty="0">
                  <a:solidFill>
                    <a:schemeClr val="bg1"/>
                  </a:solidFill>
                </a:rPr>
                <a:t>18</a:t>
              </a:r>
              <a:r>
                <a:rPr lang="zh-CN" altLang="en-US" sz="800" dirty="0">
                  <a:solidFill>
                    <a:schemeClr val="bg1"/>
                  </a:solidFill>
                </a:rPr>
                <a:t>岁以下</a:t>
              </a:r>
            </a:p>
            <a:p>
              <a:pPr algn="ctr"/>
              <a:r>
                <a:rPr lang="en-US" altLang="zh-CN" sz="1100" dirty="0">
                  <a:solidFill>
                    <a:schemeClr val="bg1"/>
                  </a:solidFill>
                  <a:latin typeface="+mj-lt"/>
                  <a:ea typeface="+mj-ea"/>
                </a:rPr>
                <a:t>25%</a:t>
              </a:r>
            </a:p>
          </p:txBody>
        </p:sp>
        <p:sp>
          <p:nvSpPr>
            <p:cNvPr id="85" name="文本框 84">
              <a:extLst>
                <a:ext uri="{FF2B5EF4-FFF2-40B4-BE49-F238E27FC236}">
                  <a16:creationId xmlns="" xmlns:a16="http://schemas.microsoft.com/office/drawing/2014/main" id="{89208F5B-9613-4EB2-B068-63145CDB2C09}"/>
                </a:ext>
              </a:extLst>
            </p:cNvPr>
            <p:cNvSpPr txBox="1"/>
            <p:nvPr/>
          </p:nvSpPr>
          <p:spPr>
            <a:xfrm>
              <a:off x="9661189" y="4342089"/>
              <a:ext cx="719892" cy="479460"/>
            </a:xfrm>
            <a:prstGeom prst="rect">
              <a:avLst/>
            </a:prstGeom>
            <a:noFill/>
          </p:spPr>
          <p:txBody>
            <a:bodyPr wrap="square">
              <a:spAutoFit/>
            </a:bodyPr>
            <a:lstStyle/>
            <a:p>
              <a:pPr algn="ctr"/>
              <a:r>
                <a:rPr lang="en-US" altLang="zh-CN" sz="800" dirty="0">
                  <a:solidFill>
                    <a:schemeClr val="bg1"/>
                  </a:solidFill>
                </a:rPr>
                <a:t>26-35</a:t>
              </a:r>
              <a:r>
                <a:rPr lang="zh-CN" altLang="en-US" sz="800" dirty="0">
                  <a:solidFill>
                    <a:schemeClr val="bg1"/>
                  </a:solidFill>
                </a:rPr>
                <a:t>岁</a:t>
              </a:r>
              <a:endParaRPr lang="en-US" altLang="zh-CN" sz="800" dirty="0">
                <a:solidFill>
                  <a:schemeClr val="bg1"/>
                </a:solidFill>
              </a:endParaRPr>
            </a:p>
            <a:p>
              <a:pPr algn="ctr"/>
              <a:r>
                <a:rPr lang="en-US" altLang="zh-CN" sz="1100" dirty="0">
                  <a:solidFill>
                    <a:schemeClr val="bg1"/>
                  </a:solidFill>
                  <a:latin typeface="+mj-lt"/>
                  <a:ea typeface="+mj-ea"/>
                </a:rPr>
                <a:t>17%</a:t>
              </a:r>
            </a:p>
          </p:txBody>
        </p:sp>
        <p:sp>
          <p:nvSpPr>
            <p:cNvPr id="86" name="文本框 85">
              <a:extLst>
                <a:ext uri="{FF2B5EF4-FFF2-40B4-BE49-F238E27FC236}">
                  <a16:creationId xmlns="" xmlns:a16="http://schemas.microsoft.com/office/drawing/2014/main" id="{CD99C8AF-6084-4DC4-9255-5228C74FF3EC}"/>
                </a:ext>
              </a:extLst>
            </p:cNvPr>
            <p:cNvSpPr txBox="1"/>
            <p:nvPr/>
          </p:nvSpPr>
          <p:spPr>
            <a:xfrm>
              <a:off x="8539135" y="5103985"/>
              <a:ext cx="719892" cy="479460"/>
            </a:xfrm>
            <a:prstGeom prst="rect">
              <a:avLst/>
            </a:prstGeom>
            <a:noFill/>
          </p:spPr>
          <p:txBody>
            <a:bodyPr wrap="square">
              <a:spAutoFit/>
            </a:bodyPr>
            <a:lstStyle/>
            <a:p>
              <a:pPr algn="ctr"/>
              <a:r>
                <a:rPr lang="en-US" altLang="zh-CN" sz="800" dirty="0">
                  <a:solidFill>
                    <a:schemeClr val="bg1"/>
                  </a:solidFill>
                </a:rPr>
                <a:t>36-45</a:t>
              </a:r>
              <a:r>
                <a:rPr lang="zh-CN" altLang="en-US" sz="800" dirty="0">
                  <a:solidFill>
                    <a:schemeClr val="bg1"/>
                  </a:solidFill>
                </a:rPr>
                <a:t>岁</a:t>
              </a:r>
              <a:endParaRPr lang="en-US" altLang="zh-CN" sz="800" dirty="0">
                <a:solidFill>
                  <a:schemeClr val="bg1"/>
                </a:solidFill>
              </a:endParaRPr>
            </a:p>
            <a:p>
              <a:pPr algn="ctr"/>
              <a:r>
                <a:rPr lang="en-US" altLang="zh-CN" sz="1100" dirty="0">
                  <a:solidFill>
                    <a:schemeClr val="bg1"/>
                  </a:solidFill>
                  <a:latin typeface="+mj-lt"/>
                  <a:ea typeface="+mj-ea"/>
                </a:rPr>
                <a:t>13%</a:t>
              </a:r>
            </a:p>
          </p:txBody>
        </p:sp>
        <p:sp>
          <p:nvSpPr>
            <p:cNvPr id="87" name="文本框 86">
              <a:extLst>
                <a:ext uri="{FF2B5EF4-FFF2-40B4-BE49-F238E27FC236}">
                  <a16:creationId xmlns="" xmlns:a16="http://schemas.microsoft.com/office/drawing/2014/main" id="{0A36C6F2-E010-4DF2-BDA8-A56AE7814F22}"/>
                </a:ext>
              </a:extLst>
            </p:cNvPr>
            <p:cNvSpPr txBox="1"/>
            <p:nvPr/>
          </p:nvSpPr>
          <p:spPr>
            <a:xfrm>
              <a:off x="7661821" y="4862927"/>
              <a:ext cx="719892" cy="479460"/>
            </a:xfrm>
            <a:prstGeom prst="rect">
              <a:avLst/>
            </a:prstGeom>
            <a:noFill/>
          </p:spPr>
          <p:txBody>
            <a:bodyPr wrap="square">
              <a:spAutoFit/>
            </a:bodyPr>
            <a:lstStyle/>
            <a:p>
              <a:pPr algn="ctr"/>
              <a:r>
                <a:rPr lang="en-US" altLang="zh-CN" sz="800" dirty="0">
                  <a:solidFill>
                    <a:schemeClr val="bg1"/>
                  </a:solidFill>
                </a:rPr>
                <a:t>45-60</a:t>
              </a:r>
              <a:r>
                <a:rPr lang="zh-CN" altLang="en-US" sz="800" dirty="0">
                  <a:solidFill>
                    <a:schemeClr val="bg1"/>
                  </a:solidFill>
                </a:rPr>
                <a:t>岁</a:t>
              </a:r>
              <a:endParaRPr lang="en-US" altLang="zh-CN" sz="800" dirty="0">
                <a:solidFill>
                  <a:schemeClr val="bg1"/>
                </a:solidFill>
              </a:endParaRPr>
            </a:p>
            <a:p>
              <a:pPr algn="ctr"/>
              <a:r>
                <a:rPr lang="en-US" altLang="zh-CN" sz="1100" dirty="0">
                  <a:solidFill>
                    <a:schemeClr val="bg1"/>
                  </a:solidFill>
                  <a:latin typeface="+mj-lt"/>
                  <a:ea typeface="+mj-ea"/>
                </a:rPr>
                <a:t>10%</a:t>
              </a:r>
            </a:p>
          </p:txBody>
        </p:sp>
        <p:sp>
          <p:nvSpPr>
            <p:cNvPr id="88" name="文本框 87">
              <a:extLst>
                <a:ext uri="{FF2B5EF4-FFF2-40B4-BE49-F238E27FC236}">
                  <a16:creationId xmlns="" xmlns:a16="http://schemas.microsoft.com/office/drawing/2014/main" id="{F1BA25D2-4A91-4F55-AF58-ECBE9A426738}"/>
                </a:ext>
              </a:extLst>
            </p:cNvPr>
            <p:cNvSpPr txBox="1"/>
            <p:nvPr/>
          </p:nvSpPr>
          <p:spPr>
            <a:xfrm>
              <a:off x="7258293" y="3162463"/>
              <a:ext cx="719892" cy="479460"/>
            </a:xfrm>
            <a:prstGeom prst="rect">
              <a:avLst/>
            </a:prstGeom>
            <a:noFill/>
          </p:spPr>
          <p:txBody>
            <a:bodyPr wrap="square">
              <a:spAutoFit/>
            </a:bodyPr>
            <a:lstStyle/>
            <a:p>
              <a:pPr algn="ctr"/>
              <a:r>
                <a:rPr lang="en-US" altLang="zh-CN" sz="800" dirty="0">
                  <a:solidFill>
                    <a:schemeClr val="bg1"/>
                  </a:solidFill>
                </a:rPr>
                <a:t>18-25</a:t>
              </a:r>
              <a:r>
                <a:rPr lang="zh-CN" altLang="en-US" sz="800" dirty="0">
                  <a:solidFill>
                    <a:schemeClr val="bg1"/>
                  </a:solidFill>
                </a:rPr>
                <a:t>岁</a:t>
              </a:r>
              <a:endParaRPr lang="en-US" altLang="zh-CN" sz="800" dirty="0">
                <a:solidFill>
                  <a:schemeClr val="bg1"/>
                </a:solidFill>
              </a:endParaRPr>
            </a:p>
            <a:p>
              <a:pPr algn="ctr"/>
              <a:r>
                <a:rPr lang="en-US" altLang="zh-CN" sz="1100" dirty="0">
                  <a:solidFill>
                    <a:schemeClr val="bg1"/>
                  </a:solidFill>
                  <a:latin typeface="+mj-lt"/>
                  <a:ea typeface="+mj-ea"/>
                </a:rPr>
                <a:t>35%</a:t>
              </a:r>
            </a:p>
          </p:txBody>
        </p:sp>
      </p:grpSp>
      <p:grpSp>
        <p:nvGrpSpPr>
          <p:cNvPr id="90" name="组合 89">
            <a:extLst>
              <a:ext uri="{FF2B5EF4-FFF2-40B4-BE49-F238E27FC236}">
                <a16:creationId xmlns="" xmlns:a16="http://schemas.microsoft.com/office/drawing/2014/main" id="{82E2699A-7A29-4B1E-BC33-4B99BE8A7C87}"/>
              </a:ext>
            </a:extLst>
          </p:cNvPr>
          <p:cNvGrpSpPr/>
          <p:nvPr/>
        </p:nvGrpSpPr>
        <p:grpSpPr>
          <a:xfrm>
            <a:off x="1122351" y="2278632"/>
            <a:ext cx="4160883" cy="2717137"/>
            <a:chOff x="1122351" y="2278632"/>
            <a:chExt cx="4533500" cy="3595118"/>
          </a:xfrm>
        </p:grpSpPr>
        <p:graphicFrame>
          <p:nvGraphicFramePr>
            <p:cNvPr id="78" name="图表 77">
              <a:extLst>
                <a:ext uri="{FF2B5EF4-FFF2-40B4-BE49-F238E27FC236}">
                  <a16:creationId xmlns="" xmlns:a16="http://schemas.microsoft.com/office/drawing/2014/main" id="{55517E31-9DB4-47A1-895F-DA153DCAC83A}"/>
                </a:ext>
              </a:extLst>
            </p:cNvPr>
            <p:cNvGraphicFramePr/>
            <p:nvPr>
              <p:extLst>
                <p:ext uri="{D42A27DB-BD31-4B8C-83A1-F6EECF244321}">
                  <p14:modId xmlns:p14="http://schemas.microsoft.com/office/powerpoint/2010/main" val="4055659123"/>
                </p:ext>
              </p:extLst>
            </p:nvPr>
          </p:nvGraphicFramePr>
          <p:xfrm>
            <a:off x="1122351" y="2278632"/>
            <a:ext cx="4533500" cy="3595118"/>
          </p:xfrm>
          <a:graphic>
            <a:graphicData uri="http://schemas.openxmlformats.org/drawingml/2006/chart">
              <c:chart xmlns:c="http://schemas.openxmlformats.org/drawingml/2006/chart" xmlns:r="http://schemas.openxmlformats.org/officeDocument/2006/relationships" r:id="rId5"/>
            </a:graphicData>
          </a:graphic>
        </p:graphicFrame>
        <p:sp>
          <p:nvSpPr>
            <p:cNvPr id="89" name="任意多边形: 形状 88">
              <a:extLst>
                <a:ext uri="{FF2B5EF4-FFF2-40B4-BE49-F238E27FC236}">
                  <a16:creationId xmlns="" xmlns:a16="http://schemas.microsoft.com/office/drawing/2014/main" id="{86687595-E994-44DE-B0F8-422E502DD4A1}"/>
                </a:ext>
              </a:extLst>
            </p:cNvPr>
            <p:cNvSpPr/>
            <p:nvPr/>
          </p:nvSpPr>
          <p:spPr>
            <a:xfrm>
              <a:off x="1685791" y="2479992"/>
              <a:ext cx="3765551" cy="3049588"/>
            </a:xfrm>
            <a:custGeom>
              <a:avLst/>
              <a:gdLst>
                <a:gd name="connsiteX0" fmla="*/ 3765550 w 3765551"/>
                <a:gd name="connsiteY0" fmla="*/ 0 h 3049588"/>
                <a:gd name="connsiteX1" fmla="*/ 3765550 w 3765551"/>
                <a:gd name="connsiteY1" fmla="*/ 2 h 3049588"/>
                <a:gd name="connsiteX2" fmla="*/ 3765551 w 3765551"/>
                <a:gd name="connsiteY2" fmla="*/ 1 h 3049588"/>
                <a:gd name="connsiteX3" fmla="*/ 3765550 w 3765551"/>
                <a:gd name="connsiteY3" fmla="*/ 2 h 3049588"/>
                <a:gd name="connsiteX4" fmla="*/ 3765550 w 3765551"/>
                <a:gd name="connsiteY4" fmla="*/ 3049588 h 3049588"/>
                <a:gd name="connsiteX5" fmla="*/ 0 w 3765551"/>
                <a:gd name="connsiteY5" fmla="*/ 3049588 h 3049588"/>
                <a:gd name="connsiteX6" fmla="*/ 0 w 3765551"/>
                <a:gd name="connsiteY6" fmla="*/ 1804988 h 3049588"/>
                <a:gd name="connsiteX7" fmla="*/ 130175 w 3765551"/>
                <a:gd name="connsiteY7" fmla="*/ 1617663 h 3049588"/>
                <a:gd name="connsiteX8" fmla="*/ 260350 w 3765551"/>
                <a:gd name="connsiteY8" fmla="*/ 1431926 h 3049588"/>
                <a:gd name="connsiteX9" fmla="*/ 388938 w 3765551"/>
                <a:gd name="connsiteY9" fmla="*/ 1182688 h 3049588"/>
                <a:gd name="connsiteX10" fmla="*/ 519113 w 3765551"/>
                <a:gd name="connsiteY10" fmla="*/ 1057275 h 3049588"/>
                <a:gd name="connsiteX11" fmla="*/ 649288 w 3765551"/>
                <a:gd name="connsiteY11" fmla="*/ 933450 h 3049588"/>
                <a:gd name="connsiteX12" fmla="*/ 779463 w 3765551"/>
                <a:gd name="connsiteY12" fmla="*/ 1057275 h 3049588"/>
                <a:gd name="connsiteX13" fmla="*/ 909638 w 3765551"/>
                <a:gd name="connsiteY13" fmla="*/ 1182688 h 3049588"/>
                <a:gd name="connsiteX14" fmla="*/ 1038225 w 3765551"/>
                <a:gd name="connsiteY14" fmla="*/ 1306513 h 3049588"/>
                <a:gd name="connsiteX15" fmla="*/ 1039972 w 3765551"/>
                <a:gd name="connsiteY15" fmla="*/ 1306486 h 3049588"/>
                <a:gd name="connsiteX16" fmla="*/ 1039973 w 3765551"/>
                <a:gd name="connsiteY16" fmla="*/ 1306486 h 3049588"/>
                <a:gd name="connsiteX17" fmla="*/ 1167269 w 3765551"/>
                <a:gd name="connsiteY17" fmla="*/ 1245467 h 3049588"/>
                <a:gd name="connsiteX18" fmla="*/ 1167271 w 3765551"/>
                <a:gd name="connsiteY18" fmla="*/ 1245466 h 3049588"/>
                <a:gd name="connsiteX19" fmla="*/ 1167277 w 3765551"/>
                <a:gd name="connsiteY19" fmla="*/ 1245463 h 3049588"/>
                <a:gd name="connsiteX20" fmla="*/ 1168401 w 3765551"/>
                <a:gd name="connsiteY20" fmla="*/ 1244602 h 3049588"/>
                <a:gd name="connsiteX21" fmla="*/ 1298576 w 3765551"/>
                <a:gd name="connsiteY21" fmla="*/ 1120776 h 3049588"/>
                <a:gd name="connsiteX22" fmla="*/ 1428751 w 3765551"/>
                <a:gd name="connsiteY22" fmla="*/ 995364 h 3049588"/>
                <a:gd name="connsiteX23" fmla="*/ 1557339 w 3765551"/>
                <a:gd name="connsiteY23" fmla="*/ 747714 h 3049588"/>
                <a:gd name="connsiteX24" fmla="*/ 1687514 w 3765551"/>
                <a:gd name="connsiteY24" fmla="*/ 684214 h 3049588"/>
                <a:gd name="connsiteX25" fmla="*/ 1817689 w 3765551"/>
                <a:gd name="connsiteY25" fmla="*/ 560389 h 3049588"/>
                <a:gd name="connsiteX26" fmla="*/ 1947864 w 3765551"/>
                <a:gd name="connsiteY26" fmla="*/ 436564 h 3049588"/>
                <a:gd name="connsiteX27" fmla="*/ 2012356 w 3765551"/>
                <a:gd name="connsiteY27" fmla="*/ 421086 h 3049588"/>
                <a:gd name="connsiteX28" fmla="*/ 2078039 w 3765551"/>
                <a:gd name="connsiteY28" fmla="*/ 436564 h 3049588"/>
                <a:gd name="connsiteX29" fmla="*/ 2208214 w 3765551"/>
                <a:gd name="connsiteY29" fmla="*/ 560389 h 3049588"/>
                <a:gd name="connsiteX30" fmla="*/ 2336801 w 3765551"/>
                <a:gd name="connsiteY30" fmla="*/ 622301 h 3049588"/>
                <a:gd name="connsiteX31" fmla="*/ 2466976 w 3765551"/>
                <a:gd name="connsiteY31" fmla="*/ 560389 h 3049588"/>
                <a:gd name="connsiteX32" fmla="*/ 2499371 w 3765551"/>
                <a:gd name="connsiteY32" fmla="*/ 583085 h 3049588"/>
                <a:gd name="connsiteX33" fmla="*/ 2513425 w 3765551"/>
                <a:gd name="connsiteY33" fmla="*/ 600199 h 3049588"/>
                <a:gd name="connsiteX34" fmla="*/ 2513425 w 3765551"/>
                <a:gd name="connsiteY34" fmla="*/ 600199 h 3049588"/>
                <a:gd name="connsiteX35" fmla="*/ 2532063 w 3765551"/>
                <a:gd name="connsiteY35" fmla="*/ 622896 h 3049588"/>
                <a:gd name="connsiteX36" fmla="*/ 2597150 w 3765551"/>
                <a:gd name="connsiteY36" fmla="*/ 684213 h 3049588"/>
                <a:gd name="connsiteX37" fmla="*/ 2727325 w 3765551"/>
                <a:gd name="connsiteY37" fmla="*/ 622300 h 3049588"/>
                <a:gd name="connsiteX38" fmla="*/ 2855913 w 3765551"/>
                <a:gd name="connsiteY38" fmla="*/ 560388 h 3049588"/>
                <a:gd name="connsiteX39" fmla="*/ 2888978 w 3765551"/>
                <a:gd name="connsiteY39" fmla="*/ 491456 h 3049588"/>
                <a:gd name="connsiteX40" fmla="*/ 2918502 w 3765551"/>
                <a:gd name="connsiteY40" fmla="*/ 406026 h 3049588"/>
                <a:gd name="connsiteX41" fmla="*/ 2918503 w 3765551"/>
                <a:gd name="connsiteY41" fmla="*/ 406026 h 3049588"/>
                <a:gd name="connsiteX42" fmla="*/ 2921597 w 3765551"/>
                <a:gd name="connsiteY42" fmla="*/ 397074 h 3049588"/>
                <a:gd name="connsiteX43" fmla="*/ 2986089 w 3765551"/>
                <a:gd name="connsiteY43" fmla="*/ 249238 h 3049588"/>
                <a:gd name="connsiteX44" fmla="*/ 3019154 w 3765551"/>
                <a:gd name="connsiteY44" fmla="*/ 237257 h 3049588"/>
                <a:gd name="connsiteX45" fmla="*/ 3116264 w 3765551"/>
                <a:gd name="connsiteY45" fmla="*/ 311150 h 3049588"/>
                <a:gd name="connsiteX46" fmla="*/ 3116324 w 3765551"/>
                <a:gd name="connsiteY46" fmla="*/ 311202 h 3049588"/>
                <a:gd name="connsiteX47" fmla="*/ 3116323 w 3765551"/>
                <a:gd name="connsiteY47" fmla="*/ 311202 h 3049588"/>
                <a:gd name="connsiteX48" fmla="*/ 3148658 w 3765551"/>
                <a:gd name="connsiteY48" fmla="*/ 339675 h 3049588"/>
                <a:gd name="connsiteX49" fmla="*/ 3246438 w 3765551"/>
                <a:gd name="connsiteY49" fmla="*/ 436563 h 3049588"/>
                <a:gd name="connsiteX50" fmla="*/ 3376613 w 3765551"/>
                <a:gd name="connsiteY50" fmla="*/ 498475 h 3049588"/>
                <a:gd name="connsiteX51" fmla="*/ 3505200 w 3765551"/>
                <a:gd name="connsiteY51" fmla="*/ 187325 h 3049588"/>
                <a:gd name="connsiteX52" fmla="*/ 3635375 w 3765551"/>
                <a:gd name="connsiteY52" fmla="*/ 63500 h 3049588"/>
                <a:gd name="connsiteX53" fmla="*/ 3642679 w 3765551"/>
                <a:gd name="connsiteY53" fmla="*/ 58897 h 3049588"/>
                <a:gd name="connsiteX54" fmla="*/ 3642690 w 3765551"/>
                <a:gd name="connsiteY54" fmla="*/ 58892 h 3049588"/>
                <a:gd name="connsiteX55" fmla="*/ 3667771 w 3765551"/>
                <a:gd name="connsiteY55" fmla="*/ 43087 h 3049588"/>
                <a:gd name="connsiteX56" fmla="*/ 3716829 w 3765551"/>
                <a:gd name="connsiteY56" fmla="*/ 20791 h 3049588"/>
                <a:gd name="connsiteX57" fmla="*/ 3765523 w 3765551"/>
                <a:gd name="connsiteY57" fmla="*/ 13 h 304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765551" h="3049588">
                  <a:moveTo>
                    <a:pt x="3765550" y="0"/>
                  </a:moveTo>
                  <a:lnTo>
                    <a:pt x="3765550" y="2"/>
                  </a:lnTo>
                  <a:lnTo>
                    <a:pt x="3765551" y="1"/>
                  </a:lnTo>
                  <a:lnTo>
                    <a:pt x="3765550" y="2"/>
                  </a:lnTo>
                  <a:lnTo>
                    <a:pt x="3765550" y="3049588"/>
                  </a:lnTo>
                  <a:lnTo>
                    <a:pt x="0" y="3049588"/>
                  </a:lnTo>
                  <a:lnTo>
                    <a:pt x="0" y="1804988"/>
                  </a:lnTo>
                  <a:cubicBezTo>
                    <a:pt x="42863" y="1743076"/>
                    <a:pt x="87313" y="1679576"/>
                    <a:pt x="130175" y="1617663"/>
                  </a:cubicBezTo>
                  <a:cubicBezTo>
                    <a:pt x="173038" y="1555751"/>
                    <a:pt x="215900" y="1503363"/>
                    <a:pt x="260350" y="1431926"/>
                  </a:cubicBezTo>
                  <a:cubicBezTo>
                    <a:pt x="303213" y="1358901"/>
                    <a:pt x="346075" y="1244601"/>
                    <a:pt x="388938" y="1182688"/>
                  </a:cubicBezTo>
                  <a:cubicBezTo>
                    <a:pt x="433388" y="1120775"/>
                    <a:pt x="476250" y="1100138"/>
                    <a:pt x="519113" y="1057275"/>
                  </a:cubicBezTo>
                  <a:cubicBezTo>
                    <a:pt x="561975" y="1016000"/>
                    <a:pt x="606425" y="933450"/>
                    <a:pt x="649288" y="933450"/>
                  </a:cubicBezTo>
                  <a:cubicBezTo>
                    <a:pt x="692150" y="933450"/>
                    <a:pt x="735013" y="1016000"/>
                    <a:pt x="779463" y="1057275"/>
                  </a:cubicBezTo>
                  <a:cubicBezTo>
                    <a:pt x="822325" y="1100138"/>
                    <a:pt x="865188" y="1141413"/>
                    <a:pt x="909638" y="1182688"/>
                  </a:cubicBezTo>
                  <a:cubicBezTo>
                    <a:pt x="952500" y="1223963"/>
                    <a:pt x="995363" y="1296988"/>
                    <a:pt x="1038225" y="1306513"/>
                  </a:cubicBezTo>
                  <a:lnTo>
                    <a:pt x="1039972" y="1306486"/>
                  </a:lnTo>
                  <a:lnTo>
                    <a:pt x="1039973" y="1306486"/>
                  </a:lnTo>
                  <a:lnTo>
                    <a:pt x="1167269" y="1245467"/>
                  </a:lnTo>
                  <a:lnTo>
                    <a:pt x="1167271" y="1245466"/>
                  </a:lnTo>
                  <a:lnTo>
                    <a:pt x="1167277" y="1245463"/>
                  </a:lnTo>
                  <a:lnTo>
                    <a:pt x="1168401" y="1244602"/>
                  </a:lnTo>
                  <a:cubicBezTo>
                    <a:pt x="1211264" y="1212852"/>
                    <a:pt x="1255714" y="1162052"/>
                    <a:pt x="1298576" y="1120776"/>
                  </a:cubicBezTo>
                  <a:cubicBezTo>
                    <a:pt x="1341439" y="1079501"/>
                    <a:pt x="1384301" y="1057276"/>
                    <a:pt x="1428751" y="995364"/>
                  </a:cubicBezTo>
                  <a:cubicBezTo>
                    <a:pt x="1471614" y="933451"/>
                    <a:pt x="1514476" y="798514"/>
                    <a:pt x="1557339" y="747714"/>
                  </a:cubicBezTo>
                  <a:cubicBezTo>
                    <a:pt x="1601789" y="695326"/>
                    <a:pt x="1644651" y="715964"/>
                    <a:pt x="1687514" y="684214"/>
                  </a:cubicBezTo>
                  <a:cubicBezTo>
                    <a:pt x="1731964" y="654051"/>
                    <a:pt x="1774826" y="601664"/>
                    <a:pt x="1817689" y="560389"/>
                  </a:cubicBezTo>
                  <a:cubicBezTo>
                    <a:pt x="1860551" y="519114"/>
                    <a:pt x="1905001" y="457201"/>
                    <a:pt x="1947864" y="436564"/>
                  </a:cubicBezTo>
                  <a:cubicBezTo>
                    <a:pt x="1969295" y="426245"/>
                    <a:pt x="1990726" y="421086"/>
                    <a:pt x="2012356" y="421086"/>
                  </a:cubicBezTo>
                  <a:cubicBezTo>
                    <a:pt x="2033986" y="421086"/>
                    <a:pt x="2055814" y="426245"/>
                    <a:pt x="2078039" y="436564"/>
                  </a:cubicBezTo>
                  <a:cubicBezTo>
                    <a:pt x="2120901" y="457201"/>
                    <a:pt x="2163764" y="528639"/>
                    <a:pt x="2208214" y="560389"/>
                  </a:cubicBezTo>
                  <a:cubicBezTo>
                    <a:pt x="2251076" y="592139"/>
                    <a:pt x="2293939" y="622301"/>
                    <a:pt x="2336801" y="622301"/>
                  </a:cubicBezTo>
                  <a:cubicBezTo>
                    <a:pt x="2379664" y="622301"/>
                    <a:pt x="2424114" y="549276"/>
                    <a:pt x="2466976" y="560389"/>
                  </a:cubicBezTo>
                  <a:cubicBezTo>
                    <a:pt x="2477692" y="563167"/>
                    <a:pt x="2488507" y="571700"/>
                    <a:pt x="2499371" y="583085"/>
                  </a:cubicBezTo>
                  <a:lnTo>
                    <a:pt x="2513425" y="600199"/>
                  </a:lnTo>
                  <a:lnTo>
                    <a:pt x="2513425" y="600199"/>
                  </a:lnTo>
                  <a:lnTo>
                    <a:pt x="2532063" y="622896"/>
                  </a:lnTo>
                  <a:cubicBezTo>
                    <a:pt x="2553891" y="651272"/>
                    <a:pt x="2575719" y="679451"/>
                    <a:pt x="2597150" y="684213"/>
                  </a:cubicBezTo>
                  <a:cubicBezTo>
                    <a:pt x="2640013" y="695325"/>
                    <a:pt x="2682875" y="642938"/>
                    <a:pt x="2727325" y="622300"/>
                  </a:cubicBezTo>
                  <a:cubicBezTo>
                    <a:pt x="2768600" y="603250"/>
                    <a:pt x="2816225" y="619125"/>
                    <a:pt x="2855913" y="560388"/>
                  </a:cubicBezTo>
                  <a:cubicBezTo>
                    <a:pt x="2867026" y="544910"/>
                    <a:pt x="2878039" y="520304"/>
                    <a:pt x="2888978" y="491456"/>
                  </a:cubicBezTo>
                  <a:lnTo>
                    <a:pt x="2918502" y="406026"/>
                  </a:lnTo>
                  <a:lnTo>
                    <a:pt x="2918503" y="406026"/>
                  </a:lnTo>
                  <a:lnTo>
                    <a:pt x="2921597" y="397074"/>
                  </a:lnTo>
                  <a:cubicBezTo>
                    <a:pt x="2943226" y="332185"/>
                    <a:pt x="2964658" y="269876"/>
                    <a:pt x="2986089" y="249238"/>
                  </a:cubicBezTo>
                  <a:cubicBezTo>
                    <a:pt x="2997202" y="238919"/>
                    <a:pt x="3008215" y="235744"/>
                    <a:pt x="3019154" y="237257"/>
                  </a:cubicBezTo>
                  <a:cubicBezTo>
                    <a:pt x="3051970" y="241797"/>
                    <a:pt x="3084117" y="288529"/>
                    <a:pt x="3116264" y="311150"/>
                  </a:cubicBezTo>
                  <a:lnTo>
                    <a:pt x="3116324" y="311202"/>
                  </a:lnTo>
                  <a:lnTo>
                    <a:pt x="3116323" y="311202"/>
                  </a:lnTo>
                  <a:lnTo>
                    <a:pt x="3148658" y="339675"/>
                  </a:lnTo>
                  <a:cubicBezTo>
                    <a:pt x="3181251" y="371971"/>
                    <a:pt x="3214291" y="412751"/>
                    <a:pt x="3246438" y="436563"/>
                  </a:cubicBezTo>
                  <a:cubicBezTo>
                    <a:pt x="3289300" y="466725"/>
                    <a:pt x="3332163" y="539750"/>
                    <a:pt x="3376613" y="498475"/>
                  </a:cubicBezTo>
                  <a:cubicBezTo>
                    <a:pt x="3419475" y="457200"/>
                    <a:pt x="3462338" y="260350"/>
                    <a:pt x="3505200" y="187325"/>
                  </a:cubicBezTo>
                  <a:cubicBezTo>
                    <a:pt x="3549650" y="114300"/>
                    <a:pt x="3592513" y="93663"/>
                    <a:pt x="3635375" y="63500"/>
                  </a:cubicBezTo>
                  <a:lnTo>
                    <a:pt x="3642679" y="58897"/>
                  </a:lnTo>
                  <a:lnTo>
                    <a:pt x="3642690" y="58892"/>
                  </a:lnTo>
                  <a:lnTo>
                    <a:pt x="3667771" y="43087"/>
                  </a:lnTo>
                  <a:cubicBezTo>
                    <a:pt x="3684068" y="34344"/>
                    <a:pt x="3700477" y="27442"/>
                    <a:pt x="3716829" y="20791"/>
                  </a:cubicBezTo>
                  <a:lnTo>
                    <a:pt x="3765523" y="13"/>
                  </a:lnTo>
                  <a:close/>
                </a:path>
              </a:pathLst>
            </a:custGeom>
            <a:gradFill>
              <a:gsLst>
                <a:gs pos="0">
                  <a:schemeClr val="accent1">
                    <a:alpha val="22000"/>
                  </a:schemeClr>
                </a:gs>
                <a:gs pos="100000">
                  <a:schemeClr val="accent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808587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 xmlns:a16="http://schemas.microsoft.com/office/drawing/2014/main" id="{98C12537-AE51-4DE3-8560-0D216DC9F598}"/>
              </a:ext>
            </a:extLst>
          </p:cNvPr>
          <p:cNvSpPr/>
          <p:nvPr/>
        </p:nvSpPr>
        <p:spPr>
          <a:xfrm>
            <a:off x="1702797" y="1861441"/>
            <a:ext cx="1268296" cy="523220"/>
          </a:xfrm>
          <a:prstGeom prst="rect">
            <a:avLst/>
          </a:prstGeom>
        </p:spPr>
        <p:txBody>
          <a:bodyPr wrap="none">
            <a:spAutoFit/>
          </a:bodyPr>
          <a:lstStyle/>
          <a:p>
            <a:r>
              <a:rPr lang="en-US" altLang="zh-CN" sz="2800" dirty="0">
                <a:solidFill>
                  <a:schemeClr val="accent1"/>
                </a:solidFill>
                <a:latin typeface="+mj-lt"/>
                <a:ea typeface="+mj-ea"/>
              </a:rPr>
              <a:t>4.83</a:t>
            </a:r>
            <a:r>
              <a:rPr lang="zh-CN" altLang="en-US" sz="2800" dirty="0">
                <a:solidFill>
                  <a:schemeClr val="accent1"/>
                </a:solidFill>
                <a:latin typeface="+mj-lt"/>
                <a:ea typeface="+mj-ea"/>
              </a:rPr>
              <a:t>亿</a:t>
            </a:r>
          </a:p>
        </p:txBody>
      </p:sp>
      <p:sp>
        <p:nvSpPr>
          <p:cNvPr id="23" name="矩形 22">
            <a:extLst>
              <a:ext uri="{FF2B5EF4-FFF2-40B4-BE49-F238E27FC236}">
                <a16:creationId xmlns="" xmlns:a16="http://schemas.microsoft.com/office/drawing/2014/main" id="{979A82E7-2353-4CCA-BA7E-CF5408F87380}"/>
              </a:ext>
            </a:extLst>
          </p:cNvPr>
          <p:cNvSpPr/>
          <p:nvPr/>
        </p:nvSpPr>
        <p:spPr>
          <a:xfrm>
            <a:off x="1702797" y="1572668"/>
            <a:ext cx="1683474" cy="307777"/>
          </a:xfrm>
          <a:prstGeom prst="rect">
            <a:avLst/>
          </a:prstGeom>
        </p:spPr>
        <p:txBody>
          <a:bodyPr wrap="none">
            <a:spAutoFit/>
          </a:bodyPr>
          <a:lstStyle/>
          <a:p>
            <a:r>
              <a:rPr lang="en-US" altLang="zh-CN" sz="1400" dirty="0">
                <a:solidFill>
                  <a:schemeClr val="tx1">
                    <a:lumMod val="75000"/>
                    <a:lumOff val="25000"/>
                  </a:schemeClr>
                </a:solidFill>
              </a:rPr>
              <a:t>2 20XX</a:t>
            </a:r>
            <a:r>
              <a:rPr lang="zh-CN" altLang="en-US" sz="1400" dirty="0">
                <a:solidFill>
                  <a:schemeClr val="tx1">
                    <a:lumMod val="75000"/>
                    <a:lumOff val="25000"/>
                  </a:schemeClr>
                </a:solidFill>
              </a:rPr>
              <a:t>年潜在用户</a:t>
            </a:r>
          </a:p>
        </p:txBody>
      </p:sp>
      <p:sp>
        <p:nvSpPr>
          <p:cNvPr id="25" name="矩形 24">
            <a:extLst>
              <a:ext uri="{FF2B5EF4-FFF2-40B4-BE49-F238E27FC236}">
                <a16:creationId xmlns="" xmlns:a16="http://schemas.microsoft.com/office/drawing/2014/main" id="{93ACBD67-7771-4F0A-8BB4-73EC97F14E17}"/>
              </a:ext>
            </a:extLst>
          </p:cNvPr>
          <p:cNvSpPr/>
          <p:nvPr/>
        </p:nvSpPr>
        <p:spPr>
          <a:xfrm>
            <a:off x="3293666" y="1861441"/>
            <a:ext cx="1268296" cy="523220"/>
          </a:xfrm>
          <a:prstGeom prst="rect">
            <a:avLst/>
          </a:prstGeom>
        </p:spPr>
        <p:txBody>
          <a:bodyPr wrap="none">
            <a:spAutoFit/>
          </a:bodyPr>
          <a:lstStyle/>
          <a:p>
            <a:r>
              <a:rPr lang="en-US" altLang="zh-CN" sz="2800" dirty="0">
                <a:solidFill>
                  <a:schemeClr val="accent1"/>
                </a:solidFill>
                <a:latin typeface="+mj-lt"/>
                <a:ea typeface="+mj-ea"/>
              </a:rPr>
              <a:t>5.24</a:t>
            </a:r>
            <a:r>
              <a:rPr lang="zh-CN" altLang="en-US" sz="2800" dirty="0">
                <a:solidFill>
                  <a:schemeClr val="accent1"/>
                </a:solidFill>
                <a:latin typeface="+mj-lt"/>
                <a:ea typeface="+mj-ea"/>
              </a:rPr>
              <a:t>亿</a:t>
            </a:r>
          </a:p>
        </p:txBody>
      </p:sp>
      <p:sp>
        <p:nvSpPr>
          <p:cNvPr id="26" name="矩形 25">
            <a:extLst>
              <a:ext uri="{FF2B5EF4-FFF2-40B4-BE49-F238E27FC236}">
                <a16:creationId xmlns="" xmlns:a16="http://schemas.microsoft.com/office/drawing/2014/main" id="{DA5AA102-080E-483F-A494-000EE147B402}"/>
              </a:ext>
            </a:extLst>
          </p:cNvPr>
          <p:cNvSpPr/>
          <p:nvPr/>
        </p:nvSpPr>
        <p:spPr>
          <a:xfrm>
            <a:off x="3293666" y="1572668"/>
            <a:ext cx="1524776" cy="307777"/>
          </a:xfrm>
          <a:prstGeom prst="rect">
            <a:avLst/>
          </a:prstGeom>
        </p:spPr>
        <p:txBody>
          <a:bodyPr wrap="none">
            <a:spAutoFit/>
          </a:bodyPr>
          <a:lstStyle/>
          <a:p>
            <a:r>
              <a:rPr lang="en-US" altLang="zh-CN" sz="1400" dirty="0">
                <a:solidFill>
                  <a:schemeClr val="tx1">
                    <a:lumMod val="75000"/>
                    <a:lumOff val="25000"/>
                  </a:schemeClr>
                </a:solidFill>
              </a:rPr>
              <a:t>20XX</a:t>
            </a:r>
            <a:r>
              <a:rPr lang="zh-CN" altLang="en-US" sz="1400" dirty="0">
                <a:solidFill>
                  <a:schemeClr val="tx1">
                    <a:lumMod val="75000"/>
                    <a:lumOff val="25000"/>
                  </a:schemeClr>
                </a:solidFill>
              </a:rPr>
              <a:t>年潜在用户</a:t>
            </a:r>
          </a:p>
        </p:txBody>
      </p:sp>
      <p:sp>
        <p:nvSpPr>
          <p:cNvPr id="29" name="矩形 28">
            <a:extLst>
              <a:ext uri="{FF2B5EF4-FFF2-40B4-BE49-F238E27FC236}">
                <a16:creationId xmlns="" xmlns:a16="http://schemas.microsoft.com/office/drawing/2014/main" id="{8F38257A-04AB-422F-AEFD-CB9C95E948AA}"/>
              </a:ext>
            </a:extLst>
          </p:cNvPr>
          <p:cNvSpPr/>
          <p:nvPr/>
        </p:nvSpPr>
        <p:spPr>
          <a:xfrm>
            <a:off x="7519988" y="1861441"/>
            <a:ext cx="1268296" cy="523220"/>
          </a:xfrm>
          <a:prstGeom prst="rect">
            <a:avLst/>
          </a:prstGeom>
        </p:spPr>
        <p:txBody>
          <a:bodyPr wrap="none">
            <a:spAutoFit/>
          </a:bodyPr>
          <a:lstStyle/>
          <a:p>
            <a:r>
              <a:rPr lang="en-US" altLang="zh-CN" sz="2800" dirty="0">
                <a:gradFill>
                  <a:gsLst>
                    <a:gs pos="0">
                      <a:schemeClr val="accent2"/>
                    </a:gs>
                    <a:gs pos="100000">
                      <a:schemeClr val="accent4"/>
                    </a:gs>
                  </a:gsLst>
                  <a:lin ang="5400000" scaled="1"/>
                </a:gradFill>
                <a:latin typeface="+mj-lt"/>
                <a:ea typeface="+mj-ea"/>
              </a:rPr>
              <a:t>2.42</a:t>
            </a:r>
            <a:r>
              <a:rPr lang="zh-CN" altLang="en-US" sz="2800" dirty="0">
                <a:gradFill>
                  <a:gsLst>
                    <a:gs pos="0">
                      <a:schemeClr val="accent2"/>
                    </a:gs>
                    <a:gs pos="100000">
                      <a:schemeClr val="accent4"/>
                    </a:gs>
                  </a:gsLst>
                  <a:lin ang="5400000" scaled="1"/>
                </a:gradFill>
                <a:latin typeface="+mj-lt"/>
                <a:ea typeface="+mj-ea"/>
              </a:rPr>
              <a:t>亿</a:t>
            </a:r>
          </a:p>
        </p:txBody>
      </p:sp>
      <p:sp>
        <p:nvSpPr>
          <p:cNvPr id="30" name="矩形 29">
            <a:extLst>
              <a:ext uri="{FF2B5EF4-FFF2-40B4-BE49-F238E27FC236}">
                <a16:creationId xmlns="" xmlns:a16="http://schemas.microsoft.com/office/drawing/2014/main" id="{024CDC5C-A238-483F-BD3E-73616F514CF5}"/>
              </a:ext>
            </a:extLst>
          </p:cNvPr>
          <p:cNvSpPr/>
          <p:nvPr/>
        </p:nvSpPr>
        <p:spPr>
          <a:xfrm>
            <a:off x="7519988" y="1572668"/>
            <a:ext cx="1524776" cy="307777"/>
          </a:xfrm>
          <a:prstGeom prst="rect">
            <a:avLst/>
          </a:prstGeom>
        </p:spPr>
        <p:txBody>
          <a:bodyPr wrap="none">
            <a:spAutoFit/>
          </a:bodyPr>
          <a:lstStyle/>
          <a:p>
            <a:r>
              <a:rPr lang="en-US" altLang="zh-CN" sz="1400" dirty="0">
                <a:solidFill>
                  <a:schemeClr val="tx1">
                    <a:lumMod val="75000"/>
                    <a:lumOff val="25000"/>
                  </a:schemeClr>
                </a:solidFill>
              </a:rPr>
              <a:t>20XX</a:t>
            </a:r>
            <a:r>
              <a:rPr lang="zh-CN" altLang="en-US" sz="1400" dirty="0">
                <a:solidFill>
                  <a:schemeClr val="tx1">
                    <a:lumMod val="75000"/>
                    <a:lumOff val="25000"/>
                  </a:schemeClr>
                </a:solidFill>
              </a:rPr>
              <a:t>年投资用户</a:t>
            </a:r>
          </a:p>
        </p:txBody>
      </p:sp>
      <p:sp>
        <p:nvSpPr>
          <p:cNvPr id="32" name="矩形 31">
            <a:extLst>
              <a:ext uri="{FF2B5EF4-FFF2-40B4-BE49-F238E27FC236}">
                <a16:creationId xmlns="" xmlns:a16="http://schemas.microsoft.com/office/drawing/2014/main" id="{423A57BC-48D8-4F04-9C4B-EE805C61A8EE}"/>
              </a:ext>
            </a:extLst>
          </p:cNvPr>
          <p:cNvSpPr/>
          <p:nvPr/>
        </p:nvSpPr>
        <p:spPr>
          <a:xfrm>
            <a:off x="9110857" y="1861441"/>
            <a:ext cx="1268296" cy="523220"/>
          </a:xfrm>
          <a:prstGeom prst="rect">
            <a:avLst/>
          </a:prstGeom>
        </p:spPr>
        <p:txBody>
          <a:bodyPr wrap="none">
            <a:spAutoFit/>
          </a:bodyPr>
          <a:lstStyle/>
          <a:p>
            <a:r>
              <a:rPr lang="en-US" altLang="zh-CN" sz="2800" dirty="0">
                <a:gradFill>
                  <a:gsLst>
                    <a:gs pos="0">
                      <a:schemeClr val="accent2"/>
                    </a:gs>
                    <a:gs pos="100000">
                      <a:schemeClr val="accent4"/>
                    </a:gs>
                  </a:gsLst>
                  <a:lin ang="5400000" scaled="1"/>
                </a:gradFill>
                <a:latin typeface="+mj-lt"/>
                <a:ea typeface="+mj-ea"/>
              </a:rPr>
              <a:t>6.67</a:t>
            </a:r>
            <a:r>
              <a:rPr lang="zh-CN" altLang="en-US" sz="2800" dirty="0">
                <a:gradFill>
                  <a:gsLst>
                    <a:gs pos="0">
                      <a:schemeClr val="accent2"/>
                    </a:gs>
                    <a:gs pos="100000">
                      <a:schemeClr val="accent4"/>
                    </a:gs>
                  </a:gsLst>
                  <a:lin ang="5400000" scaled="1"/>
                </a:gradFill>
                <a:latin typeface="+mj-lt"/>
                <a:ea typeface="+mj-ea"/>
              </a:rPr>
              <a:t>亿</a:t>
            </a:r>
          </a:p>
        </p:txBody>
      </p:sp>
      <p:sp>
        <p:nvSpPr>
          <p:cNvPr id="33" name="矩形 32">
            <a:extLst>
              <a:ext uri="{FF2B5EF4-FFF2-40B4-BE49-F238E27FC236}">
                <a16:creationId xmlns="" xmlns:a16="http://schemas.microsoft.com/office/drawing/2014/main" id="{DEC16625-A6E6-4086-A586-73053F302261}"/>
              </a:ext>
            </a:extLst>
          </p:cNvPr>
          <p:cNvSpPr/>
          <p:nvPr/>
        </p:nvSpPr>
        <p:spPr>
          <a:xfrm>
            <a:off x="9110857" y="1572668"/>
            <a:ext cx="1524776" cy="307777"/>
          </a:xfrm>
          <a:prstGeom prst="rect">
            <a:avLst/>
          </a:prstGeom>
        </p:spPr>
        <p:txBody>
          <a:bodyPr wrap="none">
            <a:spAutoFit/>
          </a:bodyPr>
          <a:lstStyle/>
          <a:p>
            <a:r>
              <a:rPr lang="en-US" altLang="zh-CN" sz="1400" dirty="0">
                <a:solidFill>
                  <a:schemeClr val="tx1">
                    <a:lumMod val="75000"/>
                    <a:lumOff val="25000"/>
                  </a:schemeClr>
                </a:solidFill>
              </a:rPr>
              <a:t>20XX</a:t>
            </a:r>
            <a:r>
              <a:rPr lang="zh-CN" altLang="en-US" sz="1400" dirty="0">
                <a:solidFill>
                  <a:schemeClr val="tx1">
                    <a:lumMod val="75000"/>
                    <a:lumOff val="25000"/>
                  </a:schemeClr>
                </a:solidFill>
              </a:rPr>
              <a:t>年投资用户</a:t>
            </a:r>
          </a:p>
        </p:txBody>
      </p:sp>
      <p:sp>
        <p:nvSpPr>
          <p:cNvPr id="34" name="文本框 33">
            <a:extLst>
              <a:ext uri="{FF2B5EF4-FFF2-40B4-BE49-F238E27FC236}">
                <a16:creationId xmlns="" xmlns:a16="http://schemas.microsoft.com/office/drawing/2014/main" id="{B5DBC783-A1CA-4FDF-B54F-A19AE817CE64}"/>
              </a:ext>
            </a:extLst>
          </p:cNvPr>
          <p:cNvSpPr txBox="1"/>
          <p:nvPr/>
        </p:nvSpPr>
        <p:spPr>
          <a:xfrm>
            <a:off x="734583" y="2888793"/>
            <a:ext cx="2585964" cy="338554"/>
          </a:xfrm>
          <a:prstGeom prst="rect">
            <a:avLst/>
          </a:prstGeom>
          <a:noFill/>
        </p:spPr>
        <p:txBody>
          <a:bodyPr wrap="none" rtlCol="0">
            <a:spAutoFit/>
          </a:bodyPr>
          <a:lstStyle/>
          <a:p>
            <a:r>
              <a:rPr lang="en-US" altLang="zh-CN" sz="1600" dirty="0">
                <a:gradFill flip="none" rotWithShape="1">
                  <a:gsLst>
                    <a:gs pos="0">
                      <a:schemeClr val="accent3"/>
                    </a:gs>
                    <a:gs pos="100000">
                      <a:schemeClr val="accent1"/>
                    </a:gs>
                  </a:gsLst>
                  <a:lin ang="5400000" scaled="1"/>
                  <a:tileRect/>
                </a:gradFill>
                <a:latin typeface="+mj-ea"/>
                <a:ea typeface="+mj-ea"/>
              </a:rPr>
              <a:t>20XX</a:t>
            </a:r>
            <a:r>
              <a:rPr lang="zh-CN" altLang="en-US" sz="1600" dirty="0">
                <a:gradFill flip="none" rotWithShape="1">
                  <a:gsLst>
                    <a:gs pos="0">
                      <a:schemeClr val="accent3"/>
                    </a:gs>
                    <a:gs pos="100000">
                      <a:schemeClr val="accent1"/>
                    </a:gs>
                  </a:gsLst>
                  <a:lin ang="5400000" scaled="1"/>
                  <a:tileRect/>
                </a:gradFill>
                <a:latin typeface="+mj-ea"/>
                <a:ea typeface="+mj-ea"/>
              </a:rPr>
              <a:t>年度潜在用户数统计</a:t>
            </a:r>
          </a:p>
        </p:txBody>
      </p:sp>
      <p:sp>
        <p:nvSpPr>
          <p:cNvPr id="36" name="文本框 35">
            <a:extLst>
              <a:ext uri="{FF2B5EF4-FFF2-40B4-BE49-F238E27FC236}">
                <a16:creationId xmlns="" xmlns:a16="http://schemas.microsoft.com/office/drawing/2014/main" id="{8F5FE794-4A54-4B81-92FD-979DBE9FA5B5}"/>
              </a:ext>
            </a:extLst>
          </p:cNvPr>
          <p:cNvSpPr txBox="1"/>
          <p:nvPr/>
        </p:nvSpPr>
        <p:spPr>
          <a:xfrm>
            <a:off x="4833313" y="2950348"/>
            <a:ext cx="954107" cy="276999"/>
          </a:xfrm>
          <a:prstGeom prst="rect">
            <a:avLst/>
          </a:prstGeom>
          <a:noFill/>
        </p:spPr>
        <p:txBody>
          <a:bodyPr wrap="none" rtlCol="0">
            <a:spAutoFit/>
          </a:bodyPr>
          <a:lstStyle/>
          <a:p>
            <a:r>
              <a:rPr lang="zh-CN" altLang="en-US" sz="1200" dirty="0">
                <a:solidFill>
                  <a:schemeClr val="tx1">
                    <a:lumMod val="50000"/>
                    <a:lumOff val="50000"/>
                  </a:schemeClr>
                </a:solidFill>
              </a:rPr>
              <a:t>单位：亿人</a:t>
            </a:r>
          </a:p>
        </p:txBody>
      </p:sp>
      <p:sp>
        <p:nvSpPr>
          <p:cNvPr id="37" name="文本框 36">
            <a:extLst>
              <a:ext uri="{FF2B5EF4-FFF2-40B4-BE49-F238E27FC236}">
                <a16:creationId xmlns="" xmlns:a16="http://schemas.microsoft.com/office/drawing/2014/main" id="{140B26D0-E1E7-4E13-B291-1DB98EE8B948}"/>
              </a:ext>
            </a:extLst>
          </p:cNvPr>
          <p:cNvSpPr txBox="1"/>
          <p:nvPr/>
        </p:nvSpPr>
        <p:spPr>
          <a:xfrm>
            <a:off x="6381186" y="2888793"/>
            <a:ext cx="3207866" cy="338554"/>
          </a:xfrm>
          <a:prstGeom prst="rect">
            <a:avLst/>
          </a:prstGeom>
          <a:noFill/>
        </p:spPr>
        <p:txBody>
          <a:bodyPr wrap="none" rtlCol="0">
            <a:spAutoFit/>
          </a:bodyPr>
          <a:lstStyle/>
          <a:p>
            <a:r>
              <a:rPr lang="en-US" altLang="zh-CN" sz="1600" dirty="0">
                <a:gradFill flip="none" rotWithShape="1">
                  <a:gsLst>
                    <a:gs pos="0">
                      <a:schemeClr val="accent3"/>
                    </a:gs>
                    <a:gs pos="100000">
                      <a:schemeClr val="accent1"/>
                    </a:gs>
                  </a:gsLst>
                  <a:lin ang="5400000" scaled="1"/>
                  <a:tileRect/>
                </a:gradFill>
                <a:latin typeface="+mj-ea"/>
                <a:ea typeface="+mj-ea"/>
              </a:rPr>
              <a:t>20XX-20XX</a:t>
            </a:r>
            <a:r>
              <a:rPr lang="zh-CN" altLang="en-US" sz="1600" dirty="0">
                <a:gradFill flip="none" rotWithShape="1">
                  <a:gsLst>
                    <a:gs pos="0">
                      <a:schemeClr val="accent3"/>
                    </a:gs>
                    <a:gs pos="100000">
                      <a:schemeClr val="accent1"/>
                    </a:gs>
                  </a:gsLst>
                  <a:lin ang="5400000" scaled="1"/>
                  <a:tileRect/>
                </a:gradFill>
                <a:latin typeface="+mj-ea"/>
                <a:ea typeface="+mj-ea"/>
              </a:rPr>
              <a:t>年度投资用户数统计</a:t>
            </a:r>
          </a:p>
        </p:txBody>
      </p:sp>
      <p:sp>
        <p:nvSpPr>
          <p:cNvPr id="38" name="文本框 37">
            <a:extLst>
              <a:ext uri="{FF2B5EF4-FFF2-40B4-BE49-F238E27FC236}">
                <a16:creationId xmlns="" xmlns:a16="http://schemas.microsoft.com/office/drawing/2014/main" id="{C31C87CA-E077-45DB-BDBC-0180C9F9CB4D}"/>
              </a:ext>
            </a:extLst>
          </p:cNvPr>
          <p:cNvSpPr txBox="1"/>
          <p:nvPr/>
        </p:nvSpPr>
        <p:spPr>
          <a:xfrm>
            <a:off x="10642582" y="2950348"/>
            <a:ext cx="954107" cy="276999"/>
          </a:xfrm>
          <a:prstGeom prst="rect">
            <a:avLst/>
          </a:prstGeom>
          <a:noFill/>
        </p:spPr>
        <p:txBody>
          <a:bodyPr wrap="none" rtlCol="0">
            <a:spAutoFit/>
          </a:bodyPr>
          <a:lstStyle/>
          <a:p>
            <a:r>
              <a:rPr lang="zh-CN" altLang="en-US" sz="1200" dirty="0">
                <a:solidFill>
                  <a:schemeClr val="tx1">
                    <a:lumMod val="50000"/>
                    <a:lumOff val="50000"/>
                  </a:schemeClr>
                </a:solidFill>
              </a:rPr>
              <a:t>单位：亿人</a:t>
            </a:r>
          </a:p>
        </p:txBody>
      </p:sp>
      <p:cxnSp>
        <p:nvCxnSpPr>
          <p:cNvPr id="27" name="直接连接符 26">
            <a:extLst>
              <a:ext uri="{FF2B5EF4-FFF2-40B4-BE49-F238E27FC236}">
                <a16:creationId xmlns="" xmlns:a16="http://schemas.microsoft.com/office/drawing/2014/main" id="{60C729CB-A6AD-4578-B935-813BE1E13072}"/>
              </a:ext>
            </a:extLst>
          </p:cNvPr>
          <p:cNvCxnSpPr>
            <a:cxnSpLocks/>
          </p:cNvCxnSpPr>
          <p:nvPr/>
        </p:nvCxnSpPr>
        <p:spPr>
          <a:xfrm>
            <a:off x="731866" y="2729628"/>
            <a:ext cx="495307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35" name="图表 34">
            <a:extLst>
              <a:ext uri="{FF2B5EF4-FFF2-40B4-BE49-F238E27FC236}">
                <a16:creationId xmlns="" xmlns:a16="http://schemas.microsoft.com/office/drawing/2014/main" id="{A4012FCD-7C0D-41B7-A1AA-251C7F4C57B7}"/>
              </a:ext>
            </a:extLst>
          </p:cNvPr>
          <p:cNvGraphicFramePr/>
          <p:nvPr>
            <p:extLst>
              <p:ext uri="{D42A27DB-BD31-4B8C-83A1-F6EECF244321}">
                <p14:modId xmlns:p14="http://schemas.microsoft.com/office/powerpoint/2010/main" val="2941599518"/>
              </p:ext>
            </p:extLst>
          </p:nvPr>
        </p:nvGraphicFramePr>
        <p:xfrm>
          <a:off x="695325" y="3233844"/>
          <a:ext cx="4791615" cy="2792504"/>
        </p:xfrm>
        <a:graphic>
          <a:graphicData uri="http://schemas.openxmlformats.org/drawingml/2006/chart">
            <c:chart xmlns:c="http://schemas.openxmlformats.org/drawingml/2006/chart" xmlns:r="http://schemas.openxmlformats.org/officeDocument/2006/relationships" r:id="rId2"/>
          </a:graphicData>
        </a:graphic>
      </p:graphicFrame>
      <p:cxnSp>
        <p:nvCxnSpPr>
          <p:cNvPr id="39" name="直接连接符 38">
            <a:extLst>
              <a:ext uri="{FF2B5EF4-FFF2-40B4-BE49-F238E27FC236}">
                <a16:creationId xmlns="" xmlns:a16="http://schemas.microsoft.com/office/drawing/2014/main" id="{F4218EF4-2BA4-4FAF-90DE-4EBA70113B6A}"/>
              </a:ext>
            </a:extLst>
          </p:cNvPr>
          <p:cNvCxnSpPr>
            <a:cxnSpLocks/>
          </p:cNvCxnSpPr>
          <p:nvPr/>
        </p:nvCxnSpPr>
        <p:spPr>
          <a:xfrm>
            <a:off x="6477690" y="2729628"/>
            <a:ext cx="502447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40" name="图表 39">
            <a:extLst>
              <a:ext uri="{FF2B5EF4-FFF2-40B4-BE49-F238E27FC236}">
                <a16:creationId xmlns="" xmlns:a16="http://schemas.microsoft.com/office/drawing/2014/main" id="{9225B957-11A9-4EA6-BEF1-56DD2F1ED9B5}"/>
              </a:ext>
            </a:extLst>
          </p:cNvPr>
          <p:cNvGraphicFramePr/>
          <p:nvPr>
            <p:extLst>
              <p:ext uri="{D42A27DB-BD31-4B8C-83A1-F6EECF244321}">
                <p14:modId xmlns:p14="http://schemas.microsoft.com/office/powerpoint/2010/main" val="1923982379"/>
              </p:ext>
            </p:extLst>
          </p:nvPr>
        </p:nvGraphicFramePr>
        <p:xfrm>
          <a:off x="6511722" y="3233844"/>
          <a:ext cx="4791615" cy="2792504"/>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占位符 2">
            <a:extLst>
              <a:ext uri="{FF2B5EF4-FFF2-40B4-BE49-F238E27FC236}">
                <a16:creationId xmlns="" xmlns:a16="http://schemas.microsoft.com/office/drawing/2014/main" id="{D68AB877-B676-4B61-BB4B-97B5DDCF184B}"/>
              </a:ext>
            </a:extLst>
          </p:cNvPr>
          <p:cNvSpPr>
            <a:spLocks noGrp="1"/>
          </p:cNvSpPr>
          <p:nvPr>
            <p:ph type="body" sz="quarter" idx="10"/>
          </p:nvPr>
        </p:nvSpPr>
        <p:spPr>
          <a:xfrm>
            <a:off x="695325" y="519812"/>
            <a:ext cx="9561195" cy="535531"/>
          </a:xfrm>
        </p:spPr>
        <p:txBody>
          <a:bodyPr/>
          <a:lstStyle/>
          <a:p>
            <a:r>
              <a:rPr lang="zh-CN" altLang="en-US" dirty="0"/>
              <a:t>用户规模</a:t>
            </a:r>
          </a:p>
          <a:p>
            <a:endParaRPr lang="zh-CN" altLang="en-US" dirty="0"/>
          </a:p>
        </p:txBody>
      </p:sp>
      <p:grpSp>
        <p:nvGrpSpPr>
          <p:cNvPr id="62" name="图形 136">
            <a:extLst>
              <a:ext uri="{FF2B5EF4-FFF2-40B4-BE49-F238E27FC236}">
                <a16:creationId xmlns="" xmlns:a16="http://schemas.microsoft.com/office/drawing/2014/main" id="{5CA3C1BC-FEF1-4E82-932B-F59E8C95ACE5}"/>
              </a:ext>
            </a:extLst>
          </p:cNvPr>
          <p:cNvGrpSpPr/>
          <p:nvPr/>
        </p:nvGrpSpPr>
        <p:grpSpPr>
          <a:xfrm>
            <a:off x="731838" y="1651492"/>
            <a:ext cx="642661" cy="642661"/>
            <a:chOff x="9506583" y="4481273"/>
            <a:chExt cx="773227" cy="773227"/>
          </a:xfrm>
          <a:gradFill>
            <a:gsLst>
              <a:gs pos="2000">
                <a:schemeClr val="accent3"/>
              </a:gs>
              <a:gs pos="100000">
                <a:schemeClr val="accent1"/>
              </a:gs>
            </a:gsLst>
            <a:lin ang="5400000" scaled="1"/>
          </a:gradFill>
        </p:grpSpPr>
        <p:sp>
          <p:nvSpPr>
            <p:cNvPr id="63" name="任意多边形: 形状 62">
              <a:extLst>
                <a:ext uri="{FF2B5EF4-FFF2-40B4-BE49-F238E27FC236}">
                  <a16:creationId xmlns="" xmlns:a16="http://schemas.microsoft.com/office/drawing/2014/main" id="{9A9B046A-A38D-4EB9-B06B-645C6E37FCBB}"/>
                </a:ext>
              </a:extLst>
            </p:cNvPr>
            <p:cNvSpPr/>
            <p:nvPr/>
          </p:nvSpPr>
          <p:spPr>
            <a:xfrm>
              <a:off x="9841691" y="4739094"/>
              <a:ext cx="438161" cy="438161"/>
            </a:xfrm>
            <a:custGeom>
              <a:avLst/>
              <a:gdLst>
                <a:gd name="connsiteX0" fmla="*/ 386614 w 438161"/>
                <a:gd name="connsiteY0" fmla="*/ 0 h 438161"/>
                <a:gd name="connsiteX1" fmla="*/ 219081 w 438161"/>
                <a:gd name="connsiteY1" fmla="*/ 0 h 438161"/>
                <a:gd name="connsiteX2" fmla="*/ 206194 w 438161"/>
                <a:gd name="connsiteY2" fmla="*/ 12887 h 438161"/>
                <a:gd name="connsiteX3" fmla="*/ 206194 w 438161"/>
                <a:gd name="connsiteY3" fmla="*/ 64436 h 438161"/>
                <a:gd name="connsiteX4" fmla="*/ 219081 w 438161"/>
                <a:gd name="connsiteY4" fmla="*/ 77323 h 438161"/>
                <a:gd name="connsiteX5" fmla="*/ 257742 w 438161"/>
                <a:gd name="connsiteY5" fmla="*/ 77323 h 438161"/>
                <a:gd name="connsiteX6" fmla="*/ 283517 w 438161"/>
                <a:gd name="connsiteY6" fmla="*/ 103097 h 438161"/>
                <a:gd name="connsiteX7" fmla="*/ 257742 w 438161"/>
                <a:gd name="connsiteY7" fmla="*/ 128871 h 438161"/>
                <a:gd name="connsiteX8" fmla="*/ 219081 w 438161"/>
                <a:gd name="connsiteY8" fmla="*/ 128871 h 438161"/>
                <a:gd name="connsiteX9" fmla="*/ 206194 w 438161"/>
                <a:gd name="connsiteY9" fmla="*/ 141758 h 438161"/>
                <a:gd name="connsiteX10" fmla="*/ 206194 w 438161"/>
                <a:gd name="connsiteY10" fmla="*/ 206194 h 438161"/>
                <a:gd name="connsiteX11" fmla="*/ 12887 w 438161"/>
                <a:gd name="connsiteY11" fmla="*/ 206194 h 438161"/>
                <a:gd name="connsiteX12" fmla="*/ 0 w 438161"/>
                <a:gd name="connsiteY12" fmla="*/ 219081 h 438161"/>
                <a:gd name="connsiteX13" fmla="*/ 0 w 438161"/>
                <a:gd name="connsiteY13" fmla="*/ 386614 h 438161"/>
                <a:gd name="connsiteX14" fmla="*/ 51548 w 438161"/>
                <a:gd name="connsiteY14" fmla="*/ 438162 h 438161"/>
                <a:gd name="connsiteX15" fmla="*/ 386614 w 438161"/>
                <a:gd name="connsiteY15" fmla="*/ 438162 h 438161"/>
                <a:gd name="connsiteX16" fmla="*/ 438162 w 438161"/>
                <a:gd name="connsiteY16" fmla="*/ 386614 h 438161"/>
                <a:gd name="connsiteX17" fmla="*/ 438162 w 438161"/>
                <a:gd name="connsiteY17" fmla="*/ 51548 h 438161"/>
                <a:gd name="connsiteX18" fmla="*/ 386614 w 438161"/>
                <a:gd name="connsiteY18" fmla="*/ 0 h 438161"/>
                <a:gd name="connsiteX19" fmla="*/ 206194 w 438161"/>
                <a:gd name="connsiteY19" fmla="*/ 412388 h 438161"/>
                <a:gd name="connsiteX20" fmla="*/ 51548 w 438161"/>
                <a:gd name="connsiteY20" fmla="*/ 412388 h 438161"/>
                <a:gd name="connsiteX21" fmla="*/ 25774 w 438161"/>
                <a:gd name="connsiteY21" fmla="*/ 386614 h 438161"/>
                <a:gd name="connsiteX22" fmla="*/ 25774 w 438161"/>
                <a:gd name="connsiteY22" fmla="*/ 231968 h 438161"/>
                <a:gd name="connsiteX23" fmla="*/ 206194 w 438161"/>
                <a:gd name="connsiteY23" fmla="*/ 231968 h 438161"/>
                <a:gd name="connsiteX24" fmla="*/ 206194 w 438161"/>
                <a:gd name="connsiteY24" fmla="*/ 257742 h 438161"/>
                <a:gd name="connsiteX25" fmla="*/ 180420 w 438161"/>
                <a:gd name="connsiteY25" fmla="*/ 257742 h 438161"/>
                <a:gd name="connsiteX26" fmla="*/ 128871 w 438161"/>
                <a:gd name="connsiteY26" fmla="*/ 309291 h 438161"/>
                <a:gd name="connsiteX27" fmla="*/ 180420 w 438161"/>
                <a:gd name="connsiteY27" fmla="*/ 360839 h 438161"/>
                <a:gd name="connsiteX28" fmla="*/ 206194 w 438161"/>
                <a:gd name="connsiteY28" fmla="*/ 360839 h 438161"/>
                <a:gd name="connsiteX29" fmla="*/ 206194 w 438161"/>
                <a:gd name="connsiteY29" fmla="*/ 412388 h 438161"/>
                <a:gd name="connsiteX30" fmla="*/ 412388 w 438161"/>
                <a:gd name="connsiteY30" fmla="*/ 386614 h 438161"/>
                <a:gd name="connsiteX31" fmla="*/ 386614 w 438161"/>
                <a:gd name="connsiteY31" fmla="*/ 412388 h 438161"/>
                <a:gd name="connsiteX32" fmla="*/ 231968 w 438161"/>
                <a:gd name="connsiteY32" fmla="*/ 412388 h 438161"/>
                <a:gd name="connsiteX33" fmla="*/ 231968 w 438161"/>
                <a:gd name="connsiteY33" fmla="*/ 347952 h 438161"/>
                <a:gd name="connsiteX34" fmla="*/ 219081 w 438161"/>
                <a:gd name="connsiteY34" fmla="*/ 335065 h 438161"/>
                <a:gd name="connsiteX35" fmla="*/ 180420 w 438161"/>
                <a:gd name="connsiteY35" fmla="*/ 335065 h 438161"/>
                <a:gd name="connsiteX36" fmla="*/ 154645 w 438161"/>
                <a:gd name="connsiteY36" fmla="*/ 309291 h 438161"/>
                <a:gd name="connsiteX37" fmla="*/ 180420 w 438161"/>
                <a:gd name="connsiteY37" fmla="*/ 283517 h 438161"/>
                <a:gd name="connsiteX38" fmla="*/ 219081 w 438161"/>
                <a:gd name="connsiteY38" fmla="*/ 283517 h 438161"/>
                <a:gd name="connsiteX39" fmla="*/ 231968 w 438161"/>
                <a:gd name="connsiteY39" fmla="*/ 270629 h 438161"/>
                <a:gd name="connsiteX40" fmla="*/ 231968 w 438161"/>
                <a:gd name="connsiteY40" fmla="*/ 231968 h 438161"/>
                <a:gd name="connsiteX41" fmla="*/ 270629 w 438161"/>
                <a:gd name="connsiteY41" fmla="*/ 231968 h 438161"/>
                <a:gd name="connsiteX42" fmla="*/ 270629 w 438161"/>
                <a:gd name="connsiteY42" fmla="*/ 257742 h 438161"/>
                <a:gd name="connsiteX43" fmla="*/ 322178 w 438161"/>
                <a:gd name="connsiteY43" fmla="*/ 309291 h 438161"/>
                <a:gd name="connsiteX44" fmla="*/ 373726 w 438161"/>
                <a:gd name="connsiteY44" fmla="*/ 257742 h 438161"/>
                <a:gd name="connsiteX45" fmla="*/ 373726 w 438161"/>
                <a:gd name="connsiteY45" fmla="*/ 231968 h 438161"/>
                <a:gd name="connsiteX46" fmla="*/ 412388 w 438161"/>
                <a:gd name="connsiteY46" fmla="*/ 231968 h 438161"/>
                <a:gd name="connsiteX47" fmla="*/ 412388 w 438161"/>
                <a:gd name="connsiteY47" fmla="*/ 386614 h 438161"/>
                <a:gd name="connsiteX48" fmla="*/ 412388 w 438161"/>
                <a:gd name="connsiteY48" fmla="*/ 206194 h 438161"/>
                <a:gd name="connsiteX49" fmla="*/ 360839 w 438161"/>
                <a:gd name="connsiteY49" fmla="*/ 206194 h 438161"/>
                <a:gd name="connsiteX50" fmla="*/ 347952 w 438161"/>
                <a:gd name="connsiteY50" fmla="*/ 219081 h 438161"/>
                <a:gd name="connsiteX51" fmla="*/ 347952 w 438161"/>
                <a:gd name="connsiteY51" fmla="*/ 257742 h 438161"/>
                <a:gd name="connsiteX52" fmla="*/ 322178 w 438161"/>
                <a:gd name="connsiteY52" fmla="*/ 283517 h 438161"/>
                <a:gd name="connsiteX53" fmla="*/ 296404 w 438161"/>
                <a:gd name="connsiteY53" fmla="*/ 257742 h 438161"/>
                <a:gd name="connsiteX54" fmla="*/ 296404 w 438161"/>
                <a:gd name="connsiteY54" fmla="*/ 219081 h 438161"/>
                <a:gd name="connsiteX55" fmla="*/ 283517 w 438161"/>
                <a:gd name="connsiteY55" fmla="*/ 206194 h 438161"/>
                <a:gd name="connsiteX56" fmla="*/ 231968 w 438161"/>
                <a:gd name="connsiteY56" fmla="*/ 206194 h 438161"/>
                <a:gd name="connsiteX57" fmla="*/ 231968 w 438161"/>
                <a:gd name="connsiteY57" fmla="*/ 154645 h 438161"/>
                <a:gd name="connsiteX58" fmla="*/ 257742 w 438161"/>
                <a:gd name="connsiteY58" fmla="*/ 154645 h 438161"/>
                <a:gd name="connsiteX59" fmla="*/ 309291 w 438161"/>
                <a:gd name="connsiteY59" fmla="*/ 103097 h 438161"/>
                <a:gd name="connsiteX60" fmla="*/ 257742 w 438161"/>
                <a:gd name="connsiteY60" fmla="*/ 51548 h 438161"/>
                <a:gd name="connsiteX61" fmla="*/ 231968 w 438161"/>
                <a:gd name="connsiteY61" fmla="*/ 51548 h 438161"/>
                <a:gd name="connsiteX62" fmla="*/ 231968 w 438161"/>
                <a:gd name="connsiteY62" fmla="*/ 25774 h 438161"/>
                <a:gd name="connsiteX63" fmla="*/ 386614 w 438161"/>
                <a:gd name="connsiteY63" fmla="*/ 25774 h 438161"/>
                <a:gd name="connsiteX64" fmla="*/ 412388 w 438161"/>
                <a:gd name="connsiteY64" fmla="*/ 51548 h 438161"/>
                <a:gd name="connsiteX65" fmla="*/ 412388 w 438161"/>
                <a:gd name="connsiteY65" fmla="*/ 206194 h 43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38161" h="438161">
                  <a:moveTo>
                    <a:pt x="386614" y="0"/>
                  </a:moveTo>
                  <a:lnTo>
                    <a:pt x="219081" y="0"/>
                  </a:lnTo>
                  <a:cubicBezTo>
                    <a:pt x="211964" y="0"/>
                    <a:pt x="206194" y="5770"/>
                    <a:pt x="206194" y="12887"/>
                  </a:cubicBezTo>
                  <a:lnTo>
                    <a:pt x="206194" y="64436"/>
                  </a:lnTo>
                  <a:cubicBezTo>
                    <a:pt x="206194" y="71552"/>
                    <a:pt x="211964" y="77323"/>
                    <a:pt x="219081" y="77323"/>
                  </a:cubicBezTo>
                  <a:lnTo>
                    <a:pt x="257742" y="77323"/>
                  </a:lnTo>
                  <a:cubicBezTo>
                    <a:pt x="271978" y="77323"/>
                    <a:pt x="283517" y="88862"/>
                    <a:pt x="283517" y="103097"/>
                  </a:cubicBezTo>
                  <a:cubicBezTo>
                    <a:pt x="283517" y="117332"/>
                    <a:pt x="271978" y="128871"/>
                    <a:pt x="257742" y="128871"/>
                  </a:cubicBezTo>
                  <a:lnTo>
                    <a:pt x="219081" y="128871"/>
                  </a:lnTo>
                  <a:cubicBezTo>
                    <a:pt x="211964" y="128871"/>
                    <a:pt x="206194" y="134641"/>
                    <a:pt x="206194" y="141758"/>
                  </a:cubicBezTo>
                  <a:lnTo>
                    <a:pt x="206194" y="206194"/>
                  </a:lnTo>
                  <a:lnTo>
                    <a:pt x="12887" y="206194"/>
                  </a:lnTo>
                  <a:cubicBezTo>
                    <a:pt x="5770" y="206194"/>
                    <a:pt x="0" y="211964"/>
                    <a:pt x="0" y="219081"/>
                  </a:cubicBezTo>
                  <a:lnTo>
                    <a:pt x="0" y="386614"/>
                  </a:lnTo>
                  <a:cubicBezTo>
                    <a:pt x="0" y="415083"/>
                    <a:pt x="23079" y="438162"/>
                    <a:pt x="51548" y="438162"/>
                  </a:cubicBezTo>
                  <a:lnTo>
                    <a:pt x="386614" y="438162"/>
                  </a:lnTo>
                  <a:cubicBezTo>
                    <a:pt x="415083" y="438162"/>
                    <a:pt x="438162" y="415083"/>
                    <a:pt x="438162" y="386614"/>
                  </a:cubicBezTo>
                  <a:lnTo>
                    <a:pt x="438162" y="51548"/>
                  </a:lnTo>
                  <a:cubicBezTo>
                    <a:pt x="438162" y="23079"/>
                    <a:pt x="415083" y="0"/>
                    <a:pt x="386614" y="0"/>
                  </a:cubicBezTo>
                  <a:close/>
                  <a:moveTo>
                    <a:pt x="206194" y="412388"/>
                  </a:moveTo>
                  <a:lnTo>
                    <a:pt x="51548" y="412388"/>
                  </a:lnTo>
                  <a:cubicBezTo>
                    <a:pt x="37313" y="412388"/>
                    <a:pt x="25774" y="400849"/>
                    <a:pt x="25774" y="386614"/>
                  </a:cubicBezTo>
                  <a:lnTo>
                    <a:pt x="25774" y="231968"/>
                  </a:lnTo>
                  <a:lnTo>
                    <a:pt x="206194" y="231968"/>
                  </a:lnTo>
                  <a:lnTo>
                    <a:pt x="206194" y="257742"/>
                  </a:lnTo>
                  <a:lnTo>
                    <a:pt x="180420" y="257742"/>
                  </a:lnTo>
                  <a:cubicBezTo>
                    <a:pt x="151950" y="257742"/>
                    <a:pt x="128871" y="280822"/>
                    <a:pt x="128871" y="309291"/>
                  </a:cubicBezTo>
                  <a:cubicBezTo>
                    <a:pt x="128871" y="337760"/>
                    <a:pt x="151950" y="360839"/>
                    <a:pt x="180420" y="360839"/>
                  </a:cubicBezTo>
                  <a:lnTo>
                    <a:pt x="206194" y="360839"/>
                  </a:lnTo>
                  <a:lnTo>
                    <a:pt x="206194" y="412388"/>
                  </a:lnTo>
                  <a:close/>
                  <a:moveTo>
                    <a:pt x="412388" y="386614"/>
                  </a:moveTo>
                  <a:cubicBezTo>
                    <a:pt x="412388" y="400849"/>
                    <a:pt x="400849" y="412388"/>
                    <a:pt x="386614" y="412388"/>
                  </a:cubicBezTo>
                  <a:lnTo>
                    <a:pt x="231968" y="412388"/>
                  </a:lnTo>
                  <a:lnTo>
                    <a:pt x="231968" y="347952"/>
                  </a:lnTo>
                  <a:cubicBezTo>
                    <a:pt x="231968" y="340835"/>
                    <a:pt x="226198" y="335065"/>
                    <a:pt x="219081" y="335065"/>
                  </a:cubicBezTo>
                  <a:lnTo>
                    <a:pt x="180420" y="335065"/>
                  </a:lnTo>
                  <a:cubicBezTo>
                    <a:pt x="166184" y="335065"/>
                    <a:pt x="154645" y="323526"/>
                    <a:pt x="154645" y="309291"/>
                  </a:cubicBezTo>
                  <a:cubicBezTo>
                    <a:pt x="154645" y="295055"/>
                    <a:pt x="166184" y="283517"/>
                    <a:pt x="180420" y="283517"/>
                  </a:cubicBezTo>
                  <a:lnTo>
                    <a:pt x="219081" y="283517"/>
                  </a:lnTo>
                  <a:cubicBezTo>
                    <a:pt x="226198" y="283517"/>
                    <a:pt x="231968" y="277746"/>
                    <a:pt x="231968" y="270629"/>
                  </a:cubicBezTo>
                  <a:lnTo>
                    <a:pt x="231968" y="231968"/>
                  </a:lnTo>
                  <a:lnTo>
                    <a:pt x="270629" y="231968"/>
                  </a:lnTo>
                  <a:lnTo>
                    <a:pt x="270629" y="257742"/>
                  </a:lnTo>
                  <a:cubicBezTo>
                    <a:pt x="270629" y="286212"/>
                    <a:pt x="293709" y="309291"/>
                    <a:pt x="322178" y="309291"/>
                  </a:cubicBezTo>
                  <a:cubicBezTo>
                    <a:pt x="350647" y="309291"/>
                    <a:pt x="373726" y="286212"/>
                    <a:pt x="373726" y="257742"/>
                  </a:cubicBezTo>
                  <a:lnTo>
                    <a:pt x="373726" y="231968"/>
                  </a:lnTo>
                  <a:lnTo>
                    <a:pt x="412388" y="231968"/>
                  </a:lnTo>
                  <a:lnTo>
                    <a:pt x="412388" y="386614"/>
                  </a:lnTo>
                  <a:close/>
                  <a:moveTo>
                    <a:pt x="412388" y="206194"/>
                  </a:moveTo>
                  <a:lnTo>
                    <a:pt x="360839" y="206194"/>
                  </a:lnTo>
                  <a:cubicBezTo>
                    <a:pt x="353722" y="206194"/>
                    <a:pt x="347952" y="211964"/>
                    <a:pt x="347952" y="219081"/>
                  </a:cubicBezTo>
                  <a:lnTo>
                    <a:pt x="347952" y="257742"/>
                  </a:lnTo>
                  <a:cubicBezTo>
                    <a:pt x="347952" y="271978"/>
                    <a:pt x="336413" y="283517"/>
                    <a:pt x="322178" y="283517"/>
                  </a:cubicBezTo>
                  <a:cubicBezTo>
                    <a:pt x="307943" y="283517"/>
                    <a:pt x="296404" y="271978"/>
                    <a:pt x="296404" y="257742"/>
                  </a:cubicBezTo>
                  <a:lnTo>
                    <a:pt x="296404" y="219081"/>
                  </a:lnTo>
                  <a:cubicBezTo>
                    <a:pt x="296404" y="211964"/>
                    <a:pt x="290634" y="206194"/>
                    <a:pt x="283517" y="206194"/>
                  </a:cubicBezTo>
                  <a:lnTo>
                    <a:pt x="231968" y="206194"/>
                  </a:lnTo>
                  <a:lnTo>
                    <a:pt x="231968" y="154645"/>
                  </a:lnTo>
                  <a:lnTo>
                    <a:pt x="257742" y="154645"/>
                  </a:lnTo>
                  <a:cubicBezTo>
                    <a:pt x="286212" y="154645"/>
                    <a:pt x="309291" y="131566"/>
                    <a:pt x="309291" y="103097"/>
                  </a:cubicBezTo>
                  <a:cubicBezTo>
                    <a:pt x="309291" y="74628"/>
                    <a:pt x="286212" y="51548"/>
                    <a:pt x="257742" y="51548"/>
                  </a:cubicBezTo>
                  <a:lnTo>
                    <a:pt x="231968" y="51548"/>
                  </a:lnTo>
                  <a:lnTo>
                    <a:pt x="231968" y="25774"/>
                  </a:lnTo>
                  <a:lnTo>
                    <a:pt x="386614" y="25774"/>
                  </a:lnTo>
                  <a:cubicBezTo>
                    <a:pt x="400849" y="25774"/>
                    <a:pt x="412388" y="37313"/>
                    <a:pt x="412388" y="51548"/>
                  </a:cubicBezTo>
                  <a:lnTo>
                    <a:pt x="412388" y="206194"/>
                  </a:lnTo>
                  <a:close/>
                </a:path>
              </a:pathLst>
            </a:custGeom>
            <a:grpFill/>
            <a:ln w="1607"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065D2B9A-6EA0-4E82-958B-AECCB52937FC}"/>
                </a:ext>
              </a:extLst>
            </p:cNvPr>
            <p:cNvSpPr/>
            <p:nvPr/>
          </p:nvSpPr>
          <p:spPr>
            <a:xfrm>
              <a:off x="9506617" y="4481273"/>
              <a:ext cx="618590" cy="773305"/>
            </a:xfrm>
            <a:custGeom>
              <a:avLst/>
              <a:gdLst>
                <a:gd name="connsiteX0" fmla="*/ 567042 w 618590"/>
                <a:gd name="connsiteY0" fmla="*/ 51627 h 773305"/>
                <a:gd name="connsiteX1" fmla="*/ 541268 w 618590"/>
                <a:gd name="connsiteY1" fmla="*/ 51627 h 773305"/>
                <a:gd name="connsiteX2" fmla="*/ 541268 w 618590"/>
                <a:gd name="connsiteY2" fmla="*/ 12966 h 773305"/>
                <a:gd name="connsiteX3" fmla="*/ 528381 w 618590"/>
                <a:gd name="connsiteY3" fmla="*/ 79 h 773305"/>
                <a:gd name="connsiteX4" fmla="*/ 360848 w 618590"/>
                <a:gd name="connsiteY4" fmla="*/ 79 h 773305"/>
                <a:gd name="connsiteX5" fmla="*/ 309300 w 618590"/>
                <a:gd name="connsiteY5" fmla="*/ 51627 h 773305"/>
                <a:gd name="connsiteX6" fmla="*/ 309300 w 618590"/>
                <a:gd name="connsiteY6" fmla="*/ 195963 h 773305"/>
                <a:gd name="connsiteX7" fmla="*/ 255986 w 618590"/>
                <a:gd name="connsiteY7" fmla="*/ 221737 h 773305"/>
                <a:gd name="connsiteX8" fmla="*/ 226655 w 618590"/>
                <a:gd name="connsiteY8" fmla="*/ 195293 h 773305"/>
                <a:gd name="connsiteX9" fmla="*/ 272644 w 618590"/>
                <a:gd name="connsiteY9" fmla="*/ 56935 h 773305"/>
                <a:gd name="connsiteX10" fmla="*/ 134286 w 618590"/>
                <a:gd name="connsiteY10" fmla="*/ 10946 h 773305"/>
                <a:gd name="connsiteX11" fmla="*/ 88297 w 618590"/>
                <a:gd name="connsiteY11" fmla="*/ 149303 h 773305"/>
                <a:gd name="connsiteX12" fmla="*/ 127566 w 618590"/>
                <a:gd name="connsiteY12" fmla="*/ 191607 h 773305"/>
                <a:gd name="connsiteX13" fmla="*/ 72976 w 618590"/>
                <a:gd name="connsiteY13" fmla="*/ 258001 h 773305"/>
                <a:gd name="connsiteX14" fmla="*/ 21633 w 618590"/>
                <a:gd name="connsiteY14" fmla="*/ 419670 h 773305"/>
                <a:gd name="connsiteX15" fmla="*/ 29920 w 618590"/>
                <a:gd name="connsiteY15" fmla="*/ 558374 h 773305"/>
                <a:gd name="connsiteX16" fmla="*/ 27239 w 618590"/>
                <a:gd name="connsiteY16" fmla="*/ 702916 h 773305"/>
                <a:gd name="connsiteX17" fmla="*/ 1362 w 618590"/>
                <a:gd name="connsiteY17" fmla="*/ 754658 h 773305"/>
                <a:gd name="connsiteX18" fmla="*/ 7129 w 618590"/>
                <a:gd name="connsiteY18" fmla="*/ 771946 h 773305"/>
                <a:gd name="connsiteX19" fmla="*/ 12896 w 618590"/>
                <a:gd name="connsiteY19" fmla="*/ 773306 h 773305"/>
                <a:gd name="connsiteX20" fmla="*/ 154654 w 618590"/>
                <a:gd name="connsiteY20" fmla="*/ 773306 h 773305"/>
                <a:gd name="connsiteX21" fmla="*/ 167541 w 618590"/>
                <a:gd name="connsiteY21" fmla="*/ 760419 h 773305"/>
                <a:gd name="connsiteX22" fmla="*/ 133081 w 618590"/>
                <a:gd name="connsiteY22" fmla="*/ 703496 h 773305"/>
                <a:gd name="connsiteX23" fmla="*/ 139241 w 618590"/>
                <a:gd name="connsiteY23" fmla="*/ 691202 h 773305"/>
                <a:gd name="connsiteX24" fmla="*/ 156549 w 618590"/>
                <a:gd name="connsiteY24" fmla="*/ 569960 h 773305"/>
                <a:gd name="connsiteX25" fmla="*/ 146986 w 618590"/>
                <a:gd name="connsiteY25" fmla="*/ 517380 h 773305"/>
                <a:gd name="connsiteX26" fmla="*/ 157059 w 618590"/>
                <a:gd name="connsiteY26" fmla="*/ 502874 h 773305"/>
                <a:gd name="connsiteX27" fmla="*/ 159255 w 618590"/>
                <a:gd name="connsiteY27" fmla="*/ 502676 h 773305"/>
                <a:gd name="connsiteX28" fmla="*/ 171549 w 618590"/>
                <a:gd name="connsiteY28" fmla="*/ 512909 h 773305"/>
                <a:gd name="connsiteX29" fmla="*/ 189050 w 618590"/>
                <a:gd name="connsiteY29" fmla="*/ 609201 h 773305"/>
                <a:gd name="connsiteX30" fmla="*/ 193316 w 618590"/>
                <a:gd name="connsiteY30" fmla="*/ 656600 h 773305"/>
                <a:gd name="connsiteX31" fmla="*/ 193316 w 618590"/>
                <a:gd name="connsiteY31" fmla="*/ 760419 h 773305"/>
                <a:gd name="connsiteX32" fmla="*/ 206203 w 618590"/>
                <a:gd name="connsiteY32" fmla="*/ 773306 h 773305"/>
                <a:gd name="connsiteX33" fmla="*/ 347961 w 618590"/>
                <a:gd name="connsiteY33" fmla="*/ 773306 h 773305"/>
                <a:gd name="connsiteX34" fmla="*/ 360848 w 618590"/>
                <a:gd name="connsiteY34" fmla="*/ 760419 h 773305"/>
                <a:gd name="connsiteX35" fmla="*/ 360410 w 618590"/>
                <a:gd name="connsiteY35" fmla="*/ 752918 h 773305"/>
                <a:gd name="connsiteX36" fmla="*/ 328656 w 618590"/>
                <a:gd name="connsiteY36" fmla="*/ 708071 h 773305"/>
                <a:gd name="connsiteX37" fmla="*/ 282185 w 618590"/>
                <a:gd name="connsiteY37" fmla="*/ 703947 h 773305"/>
                <a:gd name="connsiteX38" fmla="*/ 290768 w 618590"/>
                <a:gd name="connsiteY38" fmla="*/ 661059 h 773305"/>
                <a:gd name="connsiteX39" fmla="*/ 296413 w 618590"/>
                <a:gd name="connsiteY39" fmla="*/ 604033 h 773305"/>
                <a:gd name="connsiteX40" fmla="*/ 296413 w 618590"/>
                <a:gd name="connsiteY40" fmla="*/ 488681 h 773305"/>
                <a:gd name="connsiteX41" fmla="*/ 281360 w 618590"/>
                <a:gd name="connsiteY41" fmla="*/ 316109 h 773305"/>
                <a:gd name="connsiteX42" fmla="*/ 370784 w 618590"/>
                <a:gd name="connsiteY42" fmla="*/ 273440 h 773305"/>
                <a:gd name="connsiteX43" fmla="*/ 399303 w 618590"/>
                <a:gd name="connsiteY43" fmla="*/ 232047 h 773305"/>
                <a:gd name="connsiteX44" fmla="*/ 528381 w 618590"/>
                <a:gd name="connsiteY44" fmla="*/ 232047 h 773305"/>
                <a:gd name="connsiteX45" fmla="*/ 541268 w 618590"/>
                <a:gd name="connsiteY45" fmla="*/ 219160 h 773305"/>
                <a:gd name="connsiteX46" fmla="*/ 541268 w 618590"/>
                <a:gd name="connsiteY46" fmla="*/ 154724 h 773305"/>
                <a:gd name="connsiteX47" fmla="*/ 567042 w 618590"/>
                <a:gd name="connsiteY47" fmla="*/ 154724 h 773305"/>
                <a:gd name="connsiteX48" fmla="*/ 618590 w 618590"/>
                <a:gd name="connsiteY48" fmla="*/ 103176 h 773305"/>
                <a:gd name="connsiteX49" fmla="*/ 567042 w 618590"/>
                <a:gd name="connsiteY49" fmla="*/ 51627 h 773305"/>
                <a:gd name="connsiteX50" fmla="*/ 103106 w 618590"/>
                <a:gd name="connsiteY50" fmla="*/ 103176 h 773305"/>
                <a:gd name="connsiteX51" fmla="*/ 180428 w 618590"/>
                <a:gd name="connsiteY51" fmla="*/ 25853 h 773305"/>
                <a:gd name="connsiteX52" fmla="*/ 257751 w 618590"/>
                <a:gd name="connsiteY52" fmla="*/ 103176 h 773305"/>
                <a:gd name="connsiteX53" fmla="*/ 180428 w 618590"/>
                <a:gd name="connsiteY53" fmla="*/ 180498 h 773305"/>
                <a:gd name="connsiteX54" fmla="*/ 103106 w 618590"/>
                <a:gd name="connsiteY54" fmla="*/ 103176 h 773305"/>
                <a:gd name="connsiteX55" fmla="*/ 282172 w 618590"/>
                <a:gd name="connsiteY55" fmla="*/ 731835 h 773305"/>
                <a:gd name="connsiteX56" fmla="*/ 316968 w 618590"/>
                <a:gd name="connsiteY56" fmla="*/ 731075 h 773305"/>
                <a:gd name="connsiteX57" fmla="*/ 332638 w 618590"/>
                <a:gd name="connsiteY57" fmla="*/ 747531 h 773305"/>
                <a:gd name="connsiteX58" fmla="*/ 219090 w 618590"/>
                <a:gd name="connsiteY58" fmla="*/ 747531 h 773305"/>
                <a:gd name="connsiteX59" fmla="*/ 219090 w 618590"/>
                <a:gd name="connsiteY59" fmla="*/ 656600 h 773305"/>
                <a:gd name="connsiteX60" fmla="*/ 214399 w 618590"/>
                <a:gd name="connsiteY60" fmla="*/ 604588 h 773305"/>
                <a:gd name="connsiteX61" fmla="*/ 196898 w 618590"/>
                <a:gd name="connsiteY61" fmla="*/ 508308 h 773305"/>
                <a:gd name="connsiteX62" fmla="*/ 152692 w 618590"/>
                <a:gd name="connsiteY62" fmla="*/ 477136 h 773305"/>
                <a:gd name="connsiteX63" fmla="*/ 121520 w 618590"/>
                <a:gd name="connsiteY63" fmla="*/ 521342 h 773305"/>
                <a:gd name="connsiteX64" fmla="*/ 121639 w 618590"/>
                <a:gd name="connsiteY64" fmla="*/ 521994 h 773305"/>
                <a:gd name="connsiteX65" fmla="*/ 131214 w 618590"/>
                <a:gd name="connsiteY65" fmla="*/ 574573 h 773305"/>
                <a:gd name="connsiteX66" fmla="*/ 116188 w 618590"/>
                <a:gd name="connsiteY66" fmla="*/ 679668 h 773305"/>
                <a:gd name="connsiteX67" fmla="*/ 103674 w 618590"/>
                <a:gd name="connsiteY67" fmla="*/ 704682 h 773305"/>
                <a:gd name="connsiteX68" fmla="*/ 109324 w 618590"/>
                <a:gd name="connsiteY68" fmla="*/ 722010 h 773305"/>
                <a:gd name="connsiteX69" fmla="*/ 112128 w 618590"/>
                <a:gd name="connsiteY69" fmla="*/ 723046 h 773305"/>
                <a:gd name="connsiteX70" fmla="*/ 139552 w 618590"/>
                <a:gd name="connsiteY70" fmla="*/ 747531 h 773305"/>
                <a:gd name="connsiteX71" fmla="*/ 33749 w 618590"/>
                <a:gd name="connsiteY71" fmla="*/ 747531 h 773305"/>
                <a:gd name="connsiteX72" fmla="*/ 50270 w 618590"/>
                <a:gd name="connsiteY72" fmla="*/ 714437 h 773305"/>
                <a:gd name="connsiteX73" fmla="*/ 53363 w 618590"/>
                <a:gd name="connsiteY73" fmla="*/ 547704 h 773305"/>
                <a:gd name="connsiteX74" fmla="*/ 46172 w 618590"/>
                <a:gd name="connsiteY74" fmla="*/ 427467 h 773305"/>
                <a:gd name="connsiteX75" fmla="*/ 97721 w 618590"/>
                <a:gd name="connsiteY75" fmla="*/ 265089 h 773305"/>
                <a:gd name="connsiteX76" fmla="*/ 188974 w 618590"/>
                <a:gd name="connsiteY76" fmla="*/ 207716 h 773305"/>
                <a:gd name="connsiteX77" fmla="*/ 232107 w 618590"/>
                <a:gd name="connsiteY77" fmla="*/ 233181 h 773305"/>
                <a:gd name="connsiteX78" fmla="*/ 155945 w 618590"/>
                <a:gd name="connsiteY78" fmla="*/ 269974 h 773305"/>
                <a:gd name="connsiteX79" fmla="*/ 128882 w 618590"/>
                <a:gd name="connsiteY79" fmla="*/ 313042 h 773305"/>
                <a:gd name="connsiteX80" fmla="*/ 176524 w 618590"/>
                <a:gd name="connsiteY80" fmla="*/ 360920 h 773305"/>
                <a:gd name="connsiteX81" fmla="*/ 197312 w 618590"/>
                <a:gd name="connsiteY81" fmla="*/ 356214 h 773305"/>
                <a:gd name="connsiteX82" fmla="*/ 256593 w 618590"/>
                <a:gd name="connsiteY82" fmla="*/ 327953 h 773305"/>
                <a:gd name="connsiteX83" fmla="*/ 270640 w 618590"/>
                <a:gd name="connsiteY83" fmla="*/ 489789 h 773305"/>
                <a:gd name="connsiteX84" fmla="*/ 270640 w 618590"/>
                <a:gd name="connsiteY84" fmla="*/ 604033 h 773305"/>
                <a:gd name="connsiteX85" fmla="*/ 265485 w 618590"/>
                <a:gd name="connsiteY85" fmla="*/ 655994 h 773305"/>
                <a:gd name="connsiteX86" fmla="*/ 251747 w 618590"/>
                <a:gd name="connsiteY86" fmla="*/ 724631 h 773305"/>
                <a:gd name="connsiteX87" fmla="*/ 261843 w 618590"/>
                <a:gd name="connsiteY87" fmla="*/ 739804 h 773305"/>
                <a:gd name="connsiteX88" fmla="*/ 270782 w 618590"/>
                <a:gd name="connsiteY88" fmla="*/ 738356 h 773305"/>
                <a:gd name="connsiteX89" fmla="*/ 282172 w 618590"/>
                <a:gd name="connsiteY89" fmla="*/ 731835 h 773305"/>
                <a:gd name="connsiteX90" fmla="*/ 360242 w 618590"/>
                <a:gd name="connsiteY90" fmla="*/ 249934 h 773305"/>
                <a:gd name="connsiteX91" fmla="*/ 359856 w 618590"/>
                <a:gd name="connsiteY91" fmla="*/ 250102 h 773305"/>
                <a:gd name="connsiteX92" fmla="*/ 186202 w 618590"/>
                <a:gd name="connsiteY92" fmla="*/ 332953 h 773305"/>
                <a:gd name="connsiteX93" fmla="*/ 156797 w 618590"/>
                <a:gd name="connsiteY93" fmla="*/ 322518 h 773305"/>
                <a:gd name="connsiteX94" fmla="*/ 154654 w 618590"/>
                <a:gd name="connsiteY94" fmla="*/ 313042 h 773305"/>
                <a:gd name="connsiteX95" fmla="*/ 167116 w 618590"/>
                <a:gd name="connsiteY95" fmla="*/ 293183 h 773305"/>
                <a:gd name="connsiteX96" fmla="*/ 342162 w 618590"/>
                <a:gd name="connsiteY96" fmla="*/ 208644 h 773305"/>
                <a:gd name="connsiteX97" fmla="*/ 363542 w 618590"/>
                <a:gd name="connsiteY97" fmla="*/ 210422 h 773305"/>
                <a:gd name="connsiteX98" fmla="*/ 373735 w 618590"/>
                <a:gd name="connsiteY98" fmla="*/ 229289 h 773305"/>
                <a:gd name="connsiteX99" fmla="*/ 360242 w 618590"/>
                <a:gd name="connsiteY99" fmla="*/ 249934 h 773305"/>
                <a:gd name="connsiteX100" fmla="*/ 567042 w 618590"/>
                <a:gd name="connsiteY100" fmla="*/ 128950 h 773305"/>
                <a:gd name="connsiteX101" fmla="*/ 528381 w 618590"/>
                <a:gd name="connsiteY101" fmla="*/ 128950 h 773305"/>
                <a:gd name="connsiteX102" fmla="*/ 515494 w 618590"/>
                <a:gd name="connsiteY102" fmla="*/ 141837 h 773305"/>
                <a:gd name="connsiteX103" fmla="*/ 515494 w 618590"/>
                <a:gd name="connsiteY103" fmla="*/ 206272 h 773305"/>
                <a:gd name="connsiteX104" fmla="*/ 393697 w 618590"/>
                <a:gd name="connsiteY104" fmla="*/ 206272 h 773305"/>
                <a:gd name="connsiteX105" fmla="*/ 335074 w 618590"/>
                <a:gd name="connsiteY105" fmla="*/ 183875 h 773305"/>
                <a:gd name="connsiteX106" fmla="*/ 335074 w 618590"/>
                <a:gd name="connsiteY106" fmla="*/ 51627 h 773305"/>
                <a:gd name="connsiteX107" fmla="*/ 360848 w 618590"/>
                <a:gd name="connsiteY107" fmla="*/ 25853 h 773305"/>
                <a:gd name="connsiteX108" fmla="*/ 515494 w 618590"/>
                <a:gd name="connsiteY108" fmla="*/ 25853 h 773305"/>
                <a:gd name="connsiteX109" fmla="*/ 515494 w 618590"/>
                <a:gd name="connsiteY109" fmla="*/ 64514 h 773305"/>
                <a:gd name="connsiteX110" fmla="*/ 528381 w 618590"/>
                <a:gd name="connsiteY110" fmla="*/ 77401 h 773305"/>
                <a:gd name="connsiteX111" fmla="*/ 567042 w 618590"/>
                <a:gd name="connsiteY111" fmla="*/ 77401 h 773305"/>
                <a:gd name="connsiteX112" fmla="*/ 592816 w 618590"/>
                <a:gd name="connsiteY112" fmla="*/ 103176 h 773305"/>
                <a:gd name="connsiteX113" fmla="*/ 567042 w 618590"/>
                <a:gd name="connsiteY113" fmla="*/ 128950 h 77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618590" h="773305">
                  <a:moveTo>
                    <a:pt x="567042" y="51627"/>
                  </a:moveTo>
                  <a:lnTo>
                    <a:pt x="541268" y="51627"/>
                  </a:lnTo>
                  <a:lnTo>
                    <a:pt x="541268" y="12966"/>
                  </a:lnTo>
                  <a:cubicBezTo>
                    <a:pt x="541268" y="5849"/>
                    <a:pt x="535498" y="79"/>
                    <a:pt x="528381" y="79"/>
                  </a:cubicBezTo>
                  <a:lnTo>
                    <a:pt x="360848" y="79"/>
                  </a:lnTo>
                  <a:cubicBezTo>
                    <a:pt x="332379" y="79"/>
                    <a:pt x="309300" y="23158"/>
                    <a:pt x="309300" y="51627"/>
                  </a:cubicBezTo>
                  <a:lnTo>
                    <a:pt x="309300" y="195963"/>
                  </a:lnTo>
                  <a:lnTo>
                    <a:pt x="255986" y="221737"/>
                  </a:lnTo>
                  <a:cubicBezTo>
                    <a:pt x="247968" y="211147"/>
                    <a:pt x="238016" y="202173"/>
                    <a:pt x="226655" y="195293"/>
                  </a:cubicBezTo>
                  <a:cubicBezTo>
                    <a:pt x="277560" y="169786"/>
                    <a:pt x="298151" y="107841"/>
                    <a:pt x="272644" y="56935"/>
                  </a:cubicBezTo>
                  <a:cubicBezTo>
                    <a:pt x="247137" y="6029"/>
                    <a:pt x="185192" y="-14561"/>
                    <a:pt x="134286" y="10946"/>
                  </a:cubicBezTo>
                  <a:cubicBezTo>
                    <a:pt x="83380" y="36453"/>
                    <a:pt x="62790" y="98398"/>
                    <a:pt x="88297" y="149303"/>
                  </a:cubicBezTo>
                  <a:cubicBezTo>
                    <a:pt x="97092" y="166856"/>
                    <a:pt x="110716" y="181532"/>
                    <a:pt x="127566" y="191607"/>
                  </a:cubicBezTo>
                  <a:cubicBezTo>
                    <a:pt x="100591" y="204761"/>
                    <a:pt x="80669" y="228992"/>
                    <a:pt x="72976" y="258001"/>
                  </a:cubicBezTo>
                  <a:lnTo>
                    <a:pt x="21633" y="419670"/>
                  </a:lnTo>
                  <a:cubicBezTo>
                    <a:pt x="7108" y="465334"/>
                    <a:pt x="10062" y="514764"/>
                    <a:pt x="29920" y="558374"/>
                  </a:cubicBezTo>
                  <a:cubicBezTo>
                    <a:pt x="50981" y="604472"/>
                    <a:pt x="49995" y="657633"/>
                    <a:pt x="27239" y="702916"/>
                  </a:cubicBezTo>
                  <a:lnTo>
                    <a:pt x="1362" y="754658"/>
                  </a:lnTo>
                  <a:cubicBezTo>
                    <a:pt x="-1820" y="761024"/>
                    <a:pt x="763" y="768765"/>
                    <a:pt x="7129" y="771946"/>
                  </a:cubicBezTo>
                  <a:cubicBezTo>
                    <a:pt x="8920" y="772840"/>
                    <a:pt x="10894" y="773306"/>
                    <a:pt x="12896" y="773306"/>
                  </a:cubicBezTo>
                  <a:lnTo>
                    <a:pt x="154654" y="773306"/>
                  </a:lnTo>
                  <a:cubicBezTo>
                    <a:pt x="161771" y="773306"/>
                    <a:pt x="167541" y="767535"/>
                    <a:pt x="167541" y="760419"/>
                  </a:cubicBezTo>
                  <a:cubicBezTo>
                    <a:pt x="167580" y="736500"/>
                    <a:pt x="154292" y="714552"/>
                    <a:pt x="133081" y="703496"/>
                  </a:cubicBezTo>
                  <a:lnTo>
                    <a:pt x="139241" y="691202"/>
                  </a:lnTo>
                  <a:cubicBezTo>
                    <a:pt x="157895" y="653700"/>
                    <a:pt x="163965" y="611184"/>
                    <a:pt x="156549" y="569960"/>
                  </a:cubicBezTo>
                  <a:lnTo>
                    <a:pt x="146986" y="517380"/>
                  </a:lnTo>
                  <a:cubicBezTo>
                    <a:pt x="145762" y="510594"/>
                    <a:pt x="150273" y="504099"/>
                    <a:pt x="157059" y="502874"/>
                  </a:cubicBezTo>
                  <a:cubicBezTo>
                    <a:pt x="157784" y="502744"/>
                    <a:pt x="158519" y="502678"/>
                    <a:pt x="159255" y="502676"/>
                  </a:cubicBezTo>
                  <a:cubicBezTo>
                    <a:pt x="165286" y="502670"/>
                    <a:pt x="170460" y="506976"/>
                    <a:pt x="171549" y="512909"/>
                  </a:cubicBezTo>
                  <a:lnTo>
                    <a:pt x="189050" y="609201"/>
                  </a:lnTo>
                  <a:cubicBezTo>
                    <a:pt x="191887" y="624841"/>
                    <a:pt x="193316" y="640705"/>
                    <a:pt x="193316" y="656600"/>
                  </a:cubicBezTo>
                  <a:lnTo>
                    <a:pt x="193316" y="760419"/>
                  </a:lnTo>
                  <a:cubicBezTo>
                    <a:pt x="193316" y="767535"/>
                    <a:pt x="199086" y="773306"/>
                    <a:pt x="206203" y="773306"/>
                  </a:cubicBezTo>
                  <a:lnTo>
                    <a:pt x="347961" y="773306"/>
                  </a:lnTo>
                  <a:cubicBezTo>
                    <a:pt x="355078" y="773306"/>
                    <a:pt x="360848" y="767535"/>
                    <a:pt x="360848" y="760419"/>
                  </a:cubicBezTo>
                  <a:cubicBezTo>
                    <a:pt x="360848" y="757912"/>
                    <a:pt x="360702" y="755407"/>
                    <a:pt x="360410" y="752918"/>
                  </a:cubicBezTo>
                  <a:cubicBezTo>
                    <a:pt x="358193" y="733522"/>
                    <a:pt x="346215" y="716604"/>
                    <a:pt x="328656" y="708071"/>
                  </a:cubicBezTo>
                  <a:cubicBezTo>
                    <a:pt x="314281" y="700745"/>
                    <a:pt x="297627" y="699268"/>
                    <a:pt x="282185" y="703947"/>
                  </a:cubicBezTo>
                  <a:lnTo>
                    <a:pt x="290768" y="661059"/>
                  </a:lnTo>
                  <a:cubicBezTo>
                    <a:pt x="294518" y="642282"/>
                    <a:pt x="296408" y="623180"/>
                    <a:pt x="296413" y="604033"/>
                  </a:cubicBezTo>
                  <a:lnTo>
                    <a:pt x="296413" y="488681"/>
                  </a:lnTo>
                  <a:lnTo>
                    <a:pt x="281360" y="316109"/>
                  </a:lnTo>
                  <a:lnTo>
                    <a:pt x="370784" y="273440"/>
                  </a:lnTo>
                  <a:cubicBezTo>
                    <a:pt x="387309" y="266091"/>
                    <a:pt x="398322" y="250105"/>
                    <a:pt x="399303" y="232047"/>
                  </a:cubicBezTo>
                  <a:lnTo>
                    <a:pt x="528381" y="232047"/>
                  </a:lnTo>
                  <a:cubicBezTo>
                    <a:pt x="535498" y="232047"/>
                    <a:pt x="541268" y="226277"/>
                    <a:pt x="541268" y="219160"/>
                  </a:cubicBezTo>
                  <a:lnTo>
                    <a:pt x="541268" y="154724"/>
                  </a:lnTo>
                  <a:lnTo>
                    <a:pt x="567042" y="154724"/>
                  </a:lnTo>
                  <a:cubicBezTo>
                    <a:pt x="595511" y="154724"/>
                    <a:pt x="618590" y="131645"/>
                    <a:pt x="618590" y="103176"/>
                  </a:cubicBezTo>
                  <a:cubicBezTo>
                    <a:pt x="618590" y="74706"/>
                    <a:pt x="595511" y="51627"/>
                    <a:pt x="567042" y="51627"/>
                  </a:cubicBezTo>
                  <a:close/>
                  <a:moveTo>
                    <a:pt x="103106" y="103176"/>
                  </a:moveTo>
                  <a:cubicBezTo>
                    <a:pt x="103106" y="60471"/>
                    <a:pt x="137724" y="25853"/>
                    <a:pt x="180428" y="25853"/>
                  </a:cubicBezTo>
                  <a:cubicBezTo>
                    <a:pt x="223133" y="25853"/>
                    <a:pt x="257751" y="60471"/>
                    <a:pt x="257751" y="103176"/>
                  </a:cubicBezTo>
                  <a:cubicBezTo>
                    <a:pt x="257751" y="145880"/>
                    <a:pt x="223133" y="180498"/>
                    <a:pt x="180428" y="180498"/>
                  </a:cubicBezTo>
                  <a:cubicBezTo>
                    <a:pt x="137743" y="180456"/>
                    <a:pt x="103149" y="145863"/>
                    <a:pt x="103106" y="103176"/>
                  </a:cubicBezTo>
                  <a:close/>
                  <a:moveTo>
                    <a:pt x="282172" y="731835"/>
                  </a:moveTo>
                  <a:cubicBezTo>
                    <a:pt x="292904" y="725744"/>
                    <a:pt x="305980" y="725459"/>
                    <a:pt x="316968" y="731075"/>
                  </a:cubicBezTo>
                  <a:cubicBezTo>
                    <a:pt x="324009" y="734486"/>
                    <a:pt x="329574" y="740332"/>
                    <a:pt x="332638" y="747531"/>
                  </a:cubicBezTo>
                  <a:lnTo>
                    <a:pt x="219090" y="747531"/>
                  </a:lnTo>
                  <a:lnTo>
                    <a:pt x="219090" y="656600"/>
                  </a:lnTo>
                  <a:cubicBezTo>
                    <a:pt x="219088" y="639157"/>
                    <a:pt x="217519" y="621750"/>
                    <a:pt x="214399" y="604588"/>
                  </a:cubicBezTo>
                  <a:lnTo>
                    <a:pt x="196898" y="508308"/>
                  </a:lnTo>
                  <a:cubicBezTo>
                    <a:pt x="193300" y="487492"/>
                    <a:pt x="173507" y="473535"/>
                    <a:pt x="152692" y="477136"/>
                  </a:cubicBezTo>
                  <a:cubicBezTo>
                    <a:pt x="131876" y="480734"/>
                    <a:pt x="117920" y="500527"/>
                    <a:pt x="121520" y="521342"/>
                  </a:cubicBezTo>
                  <a:cubicBezTo>
                    <a:pt x="121557" y="521559"/>
                    <a:pt x="121597" y="521777"/>
                    <a:pt x="121639" y="521994"/>
                  </a:cubicBezTo>
                  <a:lnTo>
                    <a:pt x="131214" y="574573"/>
                  </a:lnTo>
                  <a:cubicBezTo>
                    <a:pt x="137630" y="610309"/>
                    <a:pt x="132361" y="647162"/>
                    <a:pt x="116188" y="679668"/>
                  </a:cubicBezTo>
                  <a:lnTo>
                    <a:pt x="103674" y="704682"/>
                  </a:lnTo>
                  <a:cubicBezTo>
                    <a:pt x="100449" y="711027"/>
                    <a:pt x="102979" y="718785"/>
                    <a:pt x="109324" y="722010"/>
                  </a:cubicBezTo>
                  <a:cubicBezTo>
                    <a:pt x="110215" y="722463"/>
                    <a:pt x="111157" y="722811"/>
                    <a:pt x="112128" y="723046"/>
                  </a:cubicBezTo>
                  <a:cubicBezTo>
                    <a:pt x="124825" y="726037"/>
                    <a:pt x="135146" y="735252"/>
                    <a:pt x="139552" y="747531"/>
                  </a:cubicBezTo>
                  <a:lnTo>
                    <a:pt x="33749" y="747531"/>
                  </a:lnTo>
                  <a:lnTo>
                    <a:pt x="50270" y="714437"/>
                  </a:lnTo>
                  <a:cubicBezTo>
                    <a:pt x="76513" y="662199"/>
                    <a:pt x="77651" y="600879"/>
                    <a:pt x="53363" y="547704"/>
                  </a:cubicBezTo>
                  <a:cubicBezTo>
                    <a:pt x="36143" y="509903"/>
                    <a:pt x="33580" y="467051"/>
                    <a:pt x="46172" y="427467"/>
                  </a:cubicBezTo>
                  <a:lnTo>
                    <a:pt x="97721" y="265089"/>
                  </a:lnTo>
                  <a:cubicBezTo>
                    <a:pt x="108417" y="225015"/>
                    <a:pt x="148224" y="199987"/>
                    <a:pt x="188974" y="207716"/>
                  </a:cubicBezTo>
                  <a:cubicBezTo>
                    <a:pt x="205816" y="211089"/>
                    <a:pt x="221018" y="220065"/>
                    <a:pt x="232107" y="233181"/>
                  </a:cubicBezTo>
                  <a:lnTo>
                    <a:pt x="155945" y="269974"/>
                  </a:lnTo>
                  <a:cubicBezTo>
                    <a:pt x="139451" y="277997"/>
                    <a:pt x="128954" y="294701"/>
                    <a:pt x="128882" y="313042"/>
                  </a:cubicBezTo>
                  <a:cubicBezTo>
                    <a:pt x="128817" y="339419"/>
                    <a:pt x="150147" y="360855"/>
                    <a:pt x="176524" y="360920"/>
                  </a:cubicBezTo>
                  <a:cubicBezTo>
                    <a:pt x="183720" y="360937"/>
                    <a:pt x="190825" y="359330"/>
                    <a:pt x="197312" y="356214"/>
                  </a:cubicBezTo>
                  <a:lnTo>
                    <a:pt x="256593" y="327953"/>
                  </a:lnTo>
                  <a:lnTo>
                    <a:pt x="270640" y="489789"/>
                  </a:lnTo>
                  <a:lnTo>
                    <a:pt x="270640" y="604033"/>
                  </a:lnTo>
                  <a:cubicBezTo>
                    <a:pt x="270625" y="621481"/>
                    <a:pt x="268899" y="638885"/>
                    <a:pt x="265485" y="655994"/>
                  </a:cubicBezTo>
                  <a:lnTo>
                    <a:pt x="251747" y="724631"/>
                  </a:lnTo>
                  <a:cubicBezTo>
                    <a:pt x="250346" y="731609"/>
                    <a:pt x="254864" y="738402"/>
                    <a:pt x="261843" y="739804"/>
                  </a:cubicBezTo>
                  <a:cubicBezTo>
                    <a:pt x="264900" y="740418"/>
                    <a:pt x="268075" y="739904"/>
                    <a:pt x="270782" y="738356"/>
                  </a:cubicBezTo>
                  <a:lnTo>
                    <a:pt x="282172" y="731835"/>
                  </a:lnTo>
                  <a:close/>
                  <a:moveTo>
                    <a:pt x="360242" y="249934"/>
                  </a:moveTo>
                  <a:lnTo>
                    <a:pt x="359856" y="250102"/>
                  </a:lnTo>
                  <a:lnTo>
                    <a:pt x="186202" y="332953"/>
                  </a:lnTo>
                  <a:cubicBezTo>
                    <a:pt x="175201" y="338191"/>
                    <a:pt x="162035" y="333520"/>
                    <a:pt x="156797" y="322518"/>
                  </a:cubicBezTo>
                  <a:cubicBezTo>
                    <a:pt x="155387" y="319557"/>
                    <a:pt x="154656" y="316320"/>
                    <a:pt x="154654" y="313042"/>
                  </a:cubicBezTo>
                  <a:cubicBezTo>
                    <a:pt x="154686" y="304590"/>
                    <a:pt x="159519" y="296890"/>
                    <a:pt x="167116" y="293183"/>
                  </a:cubicBezTo>
                  <a:lnTo>
                    <a:pt x="342162" y="208644"/>
                  </a:lnTo>
                  <a:cubicBezTo>
                    <a:pt x="349122" y="205536"/>
                    <a:pt x="357190" y="206206"/>
                    <a:pt x="363542" y="210422"/>
                  </a:cubicBezTo>
                  <a:cubicBezTo>
                    <a:pt x="369956" y="214541"/>
                    <a:pt x="373806" y="221666"/>
                    <a:pt x="373735" y="229289"/>
                  </a:cubicBezTo>
                  <a:cubicBezTo>
                    <a:pt x="373732" y="238239"/>
                    <a:pt x="368439" y="246339"/>
                    <a:pt x="360242" y="249934"/>
                  </a:cubicBezTo>
                  <a:close/>
                  <a:moveTo>
                    <a:pt x="567042" y="128950"/>
                  </a:moveTo>
                  <a:lnTo>
                    <a:pt x="528381" y="128950"/>
                  </a:lnTo>
                  <a:cubicBezTo>
                    <a:pt x="521264" y="128950"/>
                    <a:pt x="515494" y="134720"/>
                    <a:pt x="515494" y="141837"/>
                  </a:cubicBezTo>
                  <a:lnTo>
                    <a:pt x="515494" y="206272"/>
                  </a:lnTo>
                  <a:lnTo>
                    <a:pt x="393697" y="206272"/>
                  </a:lnTo>
                  <a:cubicBezTo>
                    <a:pt x="382371" y="185352"/>
                    <a:pt x="357465" y="175836"/>
                    <a:pt x="335074" y="183875"/>
                  </a:cubicBezTo>
                  <a:lnTo>
                    <a:pt x="335074" y="51627"/>
                  </a:lnTo>
                  <a:cubicBezTo>
                    <a:pt x="335074" y="37392"/>
                    <a:pt x="346613" y="25853"/>
                    <a:pt x="360848" y="25853"/>
                  </a:cubicBezTo>
                  <a:lnTo>
                    <a:pt x="515494" y="25853"/>
                  </a:lnTo>
                  <a:lnTo>
                    <a:pt x="515494" y="64514"/>
                  </a:lnTo>
                  <a:cubicBezTo>
                    <a:pt x="515494" y="71631"/>
                    <a:pt x="521264" y="77401"/>
                    <a:pt x="528381" y="77401"/>
                  </a:cubicBezTo>
                  <a:lnTo>
                    <a:pt x="567042" y="77401"/>
                  </a:lnTo>
                  <a:cubicBezTo>
                    <a:pt x="581277" y="77401"/>
                    <a:pt x="592816" y="88940"/>
                    <a:pt x="592816" y="103176"/>
                  </a:cubicBezTo>
                  <a:cubicBezTo>
                    <a:pt x="592816" y="117411"/>
                    <a:pt x="581277" y="128950"/>
                    <a:pt x="567042" y="128950"/>
                  </a:cubicBezTo>
                  <a:close/>
                </a:path>
              </a:pathLst>
            </a:custGeom>
            <a:grpFill/>
            <a:ln w="1607"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1E682CDA-E5E0-4D28-8077-397ED581DCF2}"/>
                </a:ext>
              </a:extLst>
            </p:cNvPr>
            <p:cNvSpPr/>
            <p:nvPr/>
          </p:nvSpPr>
          <p:spPr>
            <a:xfrm>
              <a:off x="9845467" y="4790642"/>
              <a:ext cx="198642" cy="141755"/>
            </a:xfrm>
            <a:custGeom>
              <a:avLst/>
              <a:gdLst>
                <a:gd name="connsiteX0" fmla="*/ 180420 w 198642"/>
                <a:gd name="connsiteY0" fmla="*/ 29550 h 141755"/>
                <a:gd name="connsiteX1" fmla="*/ 137982 w 198642"/>
                <a:gd name="connsiteY1" fmla="*/ 71987 h 141755"/>
                <a:gd name="connsiteX2" fmla="*/ 137982 w 198642"/>
                <a:gd name="connsiteY2" fmla="*/ 0 h 141755"/>
                <a:gd name="connsiteX3" fmla="*/ 112208 w 198642"/>
                <a:gd name="connsiteY3" fmla="*/ 0 h 141755"/>
                <a:gd name="connsiteX4" fmla="*/ 112208 w 198642"/>
                <a:gd name="connsiteY4" fmla="*/ 97762 h 141755"/>
                <a:gd name="connsiteX5" fmla="*/ 99321 w 198642"/>
                <a:gd name="connsiteY5" fmla="*/ 110649 h 141755"/>
                <a:gd name="connsiteX6" fmla="*/ 86434 w 198642"/>
                <a:gd name="connsiteY6" fmla="*/ 97762 h 141755"/>
                <a:gd name="connsiteX7" fmla="*/ 86434 w 198642"/>
                <a:gd name="connsiteY7" fmla="*/ 51548 h 141755"/>
                <a:gd name="connsiteX8" fmla="*/ 60660 w 198642"/>
                <a:gd name="connsiteY8" fmla="*/ 51548 h 141755"/>
                <a:gd name="connsiteX9" fmla="*/ 60660 w 198642"/>
                <a:gd name="connsiteY9" fmla="*/ 71987 h 141755"/>
                <a:gd name="connsiteX10" fmla="*/ 18222 w 198642"/>
                <a:gd name="connsiteY10" fmla="*/ 29550 h 141755"/>
                <a:gd name="connsiteX11" fmla="*/ 0 w 198642"/>
                <a:gd name="connsiteY11" fmla="*/ 47773 h 141755"/>
                <a:gd name="connsiteX12" fmla="*/ 90210 w 198642"/>
                <a:gd name="connsiteY12" fmla="*/ 137982 h 141755"/>
                <a:gd name="connsiteX13" fmla="*/ 108432 w 198642"/>
                <a:gd name="connsiteY13" fmla="*/ 137982 h 141755"/>
                <a:gd name="connsiteX14" fmla="*/ 198642 w 198642"/>
                <a:gd name="connsiteY14" fmla="*/ 47773 h 141755"/>
                <a:gd name="connsiteX15" fmla="*/ 180420 w 198642"/>
                <a:gd name="connsiteY15" fmla="*/ 29550 h 14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642" h="141755">
                  <a:moveTo>
                    <a:pt x="180420" y="29550"/>
                  </a:moveTo>
                  <a:lnTo>
                    <a:pt x="137982" y="71987"/>
                  </a:lnTo>
                  <a:lnTo>
                    <a:pt x="137982" y="0"/>
                  </a:lnTo>
                  <a:lnTo>
                    <a:pt x="112208" y="0"/>
                  </a:lnTo>
                  <a:lnTo>
                    <a:pt x="112208" y="97762"/>
                  </a:lnTo>
                  <a:lnTo>
                    <a:pt x="99321" y="110649"/>
                  </a:lnTo>
                  <a:lnTo>
                    <a:pt x="86434" y="97762"/>
                  </a:lnTo>
                  <a:lnTo>
                    <a:pt x="86434" y="51548"/>
                  </a:lnTo>
                  <a:lnTo>
                    <a:pt x="60660" y="51548"/>
                  </a:lnTo>
                  <a:lnTo>
                    <a:pt x="60660" y="71987"/>
                  </a:lnTo>
                  <a:lnTo>
                    <a:pt x="18222" y="29550"/>
                  </a:lnTo>
                  <a:lnTo>
                    <a:pt x="0" y="47773"/>
                  </a:lnTo>
                  <a:lnTo>
                    <a:pt x="90210" y="137982"/>
                  </a:lnTo>
                  <a:cubicBezTo>
                    <a:pt x="95242" y="143013"/>
                    <a:pt x="103400" y="143013"/>
                    <a:pt x="108432" y="137982"/>
                  </a:cubicBezTo>
                  <a:lnTo>
                    <a:pt x="198642" y="47773"/>
                  </a:lnTo>
                  <a:lnTo>
                    <a:pt x="180420" y="29550"/>
                  </a:lnTo>
                  <a:close/>
                </a:path>
              </a:pathLst>
            </a:custGeom>
            <a:grpFill/>
            <a:ln w="1607"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C221FB7D-4231-4D97-872B-4726C0D8F561}"/>
                </a:ext>
              </a:extLst>
            </p:cNvPr>
            <p:cNvSpPr/>
            <p:nvPr/>
          </p:nvSpPr>
          <p:spPr>
            <a:xfrm>
              <a:off x="9906127" y="4790642"/>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8FCD020E-C96D-4500-B7E5-63F0C454031E}"/>
                </a:ext>
              </a:extLst>
            </p:cNvPr>
            <p:cNvSpPr/>
            <p:nvPr/>
          </p:nvSpPr>
          <p:spPr>
            <a:xfrm>
              <a:off x="9906127" y="4739094"/>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7651BAE7-22A0-4816-A1A6-B029BC3F2011}"/>
                </a:ext>
              </a:extLst>
            </p:cNvPr>
            <p:cNvSpPr/>
            <p:nvPr/>
          </p:nvSpPr>
          <p:spPr>
            <a:xfrm>
              <a:off x="9957675" y="4739094"/>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grpSp>
      <p:grpSp>
        <p:nvGrpSpPr>
          <p:cNvPr id="69" name="图形 138">
            <a:extLst>
              <a:ext uri="{FF2B5EF4-FFF2-40B4-BE49-F238E27FC236}">
                <a16:creationId xmlns="" xmlns:a16="http://schemas.microsoft.com/office/drawing/2014/main" id="{7C4AF305-7D3C-404B-B611-3AD0AA892B18}"/>
              </a:ext>
            </a:extLst>
          </p:cNvPr>
          <p:cNvGrpSpPr/>
          <p:nvPr/>
        </p:nvGrpSpPr>
        <p:grpSpPr>
          <a:xfrm>
            <a:off x="6472237" y="1651492"/>
            <a:ext cx="642661" cy="642661"/>
            <a:chOff x="10760494" y="4481273"/>
            <a:chExt cx="773227" cy="773227"/>
          </a:xfrm>
          <a:gradFill>
            <a:gsLst>
              <a:gs pos="2000">
                <a:schemeClr val="accent2"/>
              </a:gs>
              <a:gs pos="99000">
                <a:schemeClr val="accent4"/>
              </a:gs>
            </a:gsLst>
            <a:lin ang="5400000" scaled="1"/>
          </a:gradFill>
        </p:grpSpPr>
        <p:sp>
          <p:nvSpPr>
            <p:cNvPr id="70" name="任意多边形: 形状 69">
              <a:extLst>
                <a:ext uri="{FF2B5EF4-FFF2-40B4-BE49-F238E27FC236}">
                  <a16:creationId xmlns="" xmlns:a16="http://schemas.microsoft.com/office/drawing/2014/main" id="{42FF7979-A106-4E19-A041-C36B0EF71851}"/>
                </a:ext>
              </a:extLst>
            </p:cNvPr>
            <p:cNvSpPr/>
            <p:nvPr/>
          </p:nvSpPr>
          <p:spPr>
            <a:xfrm>
              <a:off x="10760750" y="4636430"/>
              <a:ext cx="309290" cy="618581"/>
            </a:xfrm>
            <a:custGeom>
              <a:avLst/>
              <a:gdLst>
                <a:gd name="connsiteX0" fmla="*/ 244855 w 309290"/>
                <a:gd name="connsiteY0" fmla="*/ 283517 h 618581"/>
                <a:gd name="connsiteX1" fmla="*/ 206194 w 309290"/>
                <a:gd name="connsiteY1" fmla="*/ 247433 h 618581"/>
                <a:gd name="connsiteX2" fmla="*/ 283517 w 309290"/>
                <a:gd name="connsiteY2" fmla="*/ 125005 h 618581"/>
                <a:gd name="connsiteX3" fmla="*/ 283517 w 309290"/>
                <a:gd name="connsiteY3" fmla="*/ 115984 h 618581"/>
                <a:gd name="connsiteX4" fmla="*/ 167533 w 309290"/>
                <a:gd name="connsiteY4" fmla="*/ 0 h 618581"/>
                <a:gd name="connsiteX5" fmla="*/ 12887 w 309290"/>
                <a:gd name="connsiteY5" fmla="*/ 0 h 618581"/>
                <a:gd name="connsiteX6" fmla="*/ 0 w 309290"/>
                <a:gd name="connsiteY6" fmla="*/ 12887 h 618581"/>
                <a:gd name="connsiteX7" fmla="*/ 30929 w 309290"/>
                <a:gd name="connsiteY7" fmla="*/ 91499 h 618581"/>
                <a:gd name="connsiteX8" fmla="*/ 25774 w 309290"/>
                <a:gd name="connsiteY8" fmla="*/ 128871 h 618581"/>
                <a:gd name="connsiteX9" fmla="*/ 103097 w 309290"/>
                <a:gd name="connsiteY9" fmla="*/ 247433 h 618581"/>
                <a:gd name="connsiteX10" fmla="*/ 64436 w 309290"/>
                <a:gd name="connsiteY10" fmla="*/ 283517 h 618581"/>
                <a:gd name="connsiteX11" fmla="*/ 0 w 309290"/>
                <a:gd name="connsiteY11" fmla="*/ 347952 h 618581"/>
                <a:gd name="connsiteX12" fmla="*/ 0 w 309290"/>
                <a:gd name="connsiteY12" fmla="*/ 605695 h 618581"/>
                <a:gd name="connsiteX13" fmla="*/ 12887 w 309290"/>
                <a:gd name="connsiteY13" fmla="*/ 618582 h 618581"/>
                <a:gd name="connsiteX14" fmla="*/ 296404 w 309290"/>
                <a:gd name="connsiteY14" fmla="*/ 618582 h 618581"/>
                <a:gd name="connsiteX15" fmla="*/ 309291 w 309290"/>
                <a:gd name="connsiteY15" fmla="*/ 605695 h 618581"/>
                <a:gd name="connsiteX16" fmla="*/ 309291 w 309290"/>
                <a:gd name="connsiteY16" fmla="*/ 347952 h 618581"/>
                <a:gd name="connsiteX17" fmla="*/ 244855 w 309290"/>
                <a:gd name="connsiteY17" fmla="*/ 283517 h 618581"/>
                <a:gd name="connsiteX18" fmla="*/ 27063 w 309290"/>
                <a:gd name="connsiteY18" fmla="*/ 25774 h 618581"/>
                <a:gd name="connsiteX19" fmla="*/ 167533 w 309290"/>
                <a:gd name="connsiteY19" fmla="*/ 25774 h 618581"/>
                <a:gd name="connsiteX20" fmla="*/ 256454 w 309290"/>
                <a:gd name="connsiteY20" fmla="*/ 103097 h 618581"/>
                <a:gd name="connsiteX21" fmla="*/ 115984 w 309290"/>
                <a:gd name="connsiteY21" fmla="*/ 103097 h 618581"/>
                <a:gd name="connsiteX22" fmla="*/ 27063 w 309290"/>
                <a:gd name="connsiteY22" fmla="*/ 25774 h 618581"/>
                <a:gd name="connsiteX23" fmla="*/ 51548 w 309290"/>
                <a:gd name="connsiteY23" fmla="*/ 128871 h 618581"/>
                <a:gd name="connsiteX24" fmla="*/ 52837 w 309290"/>
                <a:gd name="connsiteY24" fmla="*/ 110829 h 618581"/>
                <a:gd name="connsiteX25" fmla="*/ 115984 w 309290"/>
                <a:gd name="connsiteY25" fmla="*/ 128871 h 618581"/>
                <a:gd name="connsiteX26" fmla="*/ 257742 w 309290"/>
                <a:gd name="connsiteY26" fmla="*/ 128871 h 618581"/>
                <a:gd name="connsiteX27" fmla="*/ 189441 w 309290"/>
                <a:gd name="connsiteY27" fmla="*/ 225525 h 618581"/>
                <a:gd name="connsiteX28" fmla="*/ 180420 w 309290"/>
                <a:gd name="connsiteY28" fmla="*/ 237123 h 618581"/>
                <a:gd name="connsiteX29" fmla="*/ 180420 w 309290"/>
                <a:gd name="connsiteY29" fmla="*/ 244855 h 618581"/>
                <a:gd name="connsiteX30" fmla="*/ 199750 w 309290"/>
                <a:gd name="connsiteY30" fmla="*/ 291249 h 618581"/>
                <a:gd name="connsiteX31" fmla="*/ 166244 w 309290"/>
                <a:gd name="connsiteY31" fmla="*/ 296404 h 618581"/>
                <a:gd name="connsiteX32" fmla="*/ 143047 w 309290"/>
                <a:gd name="connsiteY32" fmla="*/ 296404 h 618581"/>
                <a:gd name="connsiteX33" fmla="*/ 109540 w 309290"/>
                <a:gd name="connsiteY33" fmla="*/ 291249 h 618581"/>
                <a:gd name="connsiteX34" fmla="*/ 128871 w 309290"/>
                <a:gd name="connsiteY34" fmla="*/ 244855 h 618581"/>
                <a:gd name="connsiteX35" fmla="*/ 128871 w 309290"/>
                <a:gd name="connsiteY35" fmla="*/ 238412 h 618581"/>
                <a:gd name="connsiteX36" fmla="*/ 119850 w 309290"/>
                <a:gd name="connsiteY36" fmla="*/ 226813 h 618581"/>
                <a:gd name="connsiteX37" fmla="*/ 51548 w 309290"/>
                <a:gd name="connsiteY37" fmla="*/ 128871 h 618581"/>
                <a:gd name="connsiteX38" fmla="*/ 180420 w 309290"/>
                <a:gd name="connsiteY38" fmla="*/ 472957 h 618581"/>
                <a:gd name="connsiteX39" fmla="*/ 154645 w 309290"/>
                <a:gd name="connsiteY39" fmla="*/ 497443 h 618581"/>
                <a:gd name="connsiteX40" fmla="*/ 130160 w 309290"/>
                <a:gd name="connsiteY40" fmla="*/ 472957 h 618581"/>
                <a:gd name="connsiteX41" fmla="*/ 153357 w 309290"/>
                <a:gd name="connsiteY41" fmla="*/ 322178 h 618581"/>
                <a:gd name="connsiteX42" fmla="*/ 157223 w 309290"/>
                <a:gd name="connsiteY42" fmla="*/ 322178 h 618581"/>
                <a:gd name="connsiteX43" fmla="*/ 180420 w 309290"/>
                <a:gd name="connsiteY43" fmla="*/ 472957 h 618581"/>
                <a:gd name="connsiteX44" fmla="*/ 25774 w 309290"/>
                <a:gd name="connsiteY44" fmla="*/ 347952 h 618581"/>
                <a:gd name="connsiteX45" fmla="*/ 63147 w 309290"/>
                <a:gd name="connsiteY45" fmla="*/ 309291 h 618581"/>
                <a:gd name="connsiteX46" fmla="*/ 126294 w 309290"/>
                <a:gd name="connsiteY46" fmla="*/ 319600 h 618581"/>
                <a:gd name="connsiteX47" fmla="*/ 101808 w 309290"/>
                <a:gd name="connsiteY47" fmla="*/ 474246 h 618581"/>
                <a:gd name="connsiteX48" fmla="*/ 105674 w 309290"/>
                <a:gd name="connsiteY48" fmla="*/ 485844 h 618581"/>
                <a:gd name="connsiteX49" fmla="*/ 144336 w 309290"/>
                <a:gd name="connsiteY49" fmla="*/ 524506 h 618581"/>
                <a:gd name="connsiteX50" fmla="*/ 162378 w 309290"/>
                <a:gd name="connsiteY50" fmla="*/ 524506 h 618581"/>
                <a:gd name="connsiteX51" fmla="*/ 201039 w 309290"/>
                <a:gd name="connsiteY51" fmla="*/ 485844 h 618581"/>
                <a:gd name="connsiteX52" fmla="*/ 204905 w 309290"/>
                <a:gd name="connsiteY52" fmla="*/ 474246 h 618581"/>
                <a:gd name="connsiteX53" fmla="*/ 180420 w 309290"/>
                <a:gd name="connsiteY53" fmla="*/ 319600 h 618581"/>
                <a:gd name="connsiteX54" fmla="*/ 243567 w 309290"/>
                <a:gd name="connsiteY54" fmla="*/ 309291 h 618581"/>
                <a:gd name="connsiteX55" fmla="*/ 280939 w 309290"/>
                <a:gd name="connsiteY55" fmla="*/ 347952 h 618581"/>
                <a:gd name="connsiteX56" fmla="*/ 280939 w 309290"/>
                <a:gd name="connsiteY56" fmla="*/ 541259 h 618581"/>
                <a:gd name="connsiteX57" fmla="*/ 25774 w 309290"/>
                <a:gd name="connsiteY57" fmla="*/ 541259 h 618581"/>
                <a:gd name="connsiteX58" fmla="*/ 25774 w 309290"/>
                <a:gd name="connsiteY58" fmla="*/ 347952 h 618581"/>
                <a:gd name="connsiteX59" fmla="*/ 283517 w 309290"/>
                <a:gd name="connsiteY59" fmla="*/ 592807 h 618581"/>
                <a:gd name="connsiteX60" fmla="*/ 25774 w 309290"/>
                <a:gd name="connsiteY60" fmla="*/ 592807 h 618581"/>
                <a:gd name="connsiteX61" fmla="*/ 25774 w 309290"/>
                <a:gd name="connsiteY61" fmla="*/ 567033 h 618581"/>
                <a:gd name="connsiteX62" fmla="*/ 283517 w 309290"/>
                <a:gd name="connsiteY62" fmla="*/ 567033 h 618581"/>
                <a:gd name="connsiteX63" fmla="*/ 283517 w 309290"/>
                <a:gd name="connsiteY63" fmla="*/ 592807 h 6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09290" h="618581">
                  <a:moveTo>
                    <a:pt x="244855" y="283517"/>
                  </a:moveTo>
                  <a:cubicBezTo>
                    <a:pt x="224236" y="283517"/>
                    <a:pt x="207483" y="268052"/>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1808" y="268052"/>
                    <a:pt x="85055" y="283517"/>
                    <a:pt x="64436" y="283517"/>
                  </a:cubicBezTo>
                  <a:cubicBezTo>
                    <a:pt x="28352" y="283517"/>
                    <a:pt x="0" y="311868"/>
                    <a:pt x="0" y="347952"/>
                  </a:cubicBezTo>
                  <a:lnTo>
                    <a:pt x="0" y="605695"/>
                  </a:lnTo>
                  <a:cubicBezTo>
                    <a:pt x="0" y="613427"/>
                    <a:pt x="5155" y="618582"/>
                    <a:pt x="12887" y="618582"/>
                  </a:cubicBezTo>
                  <a:lnTo>
                    <a:pt x="296404" y="618582"/>
                  </a:lnTo>
                  <a:cubicBezTo>
                    <a:pt x="304136" y="618582"/>
                    <a:pt x="309291" y="613427"/>
                    <a:pt x="309291" y="605695"/>
                  </a:cubicBezTo>
                  <a:lnTo>
                    <a:pt x="309291" y="347952"/>
                  </a:lnTo>
                  <a:cubicBezTo>
                    <a:pt x="309291" y="311868"/>
                    <a:pt x="280939" y="283517"/>
                    <a:pt x="244855" y="283517"/>
                  </a:cubicBezTo>
                  <a:close/>
                  <a:moveTo>
                    <a:pt x="27063" y="25774"/>
                  </a:moveTo>
                  <a:lnTo>
                    <a:pt x="167533" y="25774"/>
                  </a:lnTo>
                  <a:cubicBezTo>
                    <a:pt x="212637" y="25774"/>
                    <a:pt x="250010" y="59281"/>
                    <a:pt x="256454" y="103097"/>
                  </a:cubicBezTo>
                  <a:lnTo>
                    <a:pt x="115984" y="103097"/>
                  </a:lnTo>
                  <a:cubicBezTo>
                    <a:pt x="70879" y="103097"/>
                    <a:pt x="33507" y="69590"/>
                    <a:pt x="27063" y="25774"/>
                  </a:cubicBezTo>
                  <a:close/>
                  <a:moveTo>
                    <a:pt x="51548" y="128871"/>
                  </a:moveTo>
                  <a:cubicBezTo>
                    <a:pt x="51548" y="122428"/>
                    <a:pt x="51548" y="115984"/>
                    <a:pt x="52837" y="110829"/>
                  </a:cubicBezTo>
                  <a:cubicBezTo>
                    <a:pt x="72168" y="122428"/>
                    <a:pt x="94076"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61608"/>
                    <a:pt x="186863" y="278362"/>
                    <a:pt x="199750" y="291249"/>
                  </a:cubicBezTo>
                  <a:lnTo>
                    <a:pt x="166244" y="296404"/>
                  </a:lnTo>
                  <a:lnTo>
                    <a:pt x="143047" y="296404"/>
                  </a:lnTo>
                  <a:lnTo>
                    <a:pt x="109540" y="291249"/>
                  </a:lnTo>
                  <a:cubicBezTo>
                    <a:pt x="122428" y="279650"/>
                    <a:pt x="128871" y="262897"/>
                    <a:pt x="128871" y="244855"/>
                  </a:cubicBezTo>
                  <a:lnTo>
                    <a:pt x="128871" y="238412"/>
                  </a:lnTo>
                  <a:cubicBezTo>
                    <a:pt x="128871" y="233257"/>
                    <a:pt x="125005" y="228102"/>
                    <a:pt x="119850" y="226813"/>
                  </a:cubicBezTo>
                  <a:cubicBezTo>
                    <a:pt x="78611" y="211349"/>
                    <a:pt x="51548" y="172687"/>
                    <a:pt x="51548" y="128871"/>
                  </a:cubicBezTo>
                  <a:close/>
                  <a:moveTo>
                    <a:pt x="180420" y="472957"/>
                  </a:moveTo>
                  <a:lnTo>
                    <a:pt x="154645" y="497443"/>
                  </a:lnTo>
                  <a:lnTo>
                    <a:pt x="130160" y="472957"/>
                  </a:lnTo>
                  <a:lnTo>
                    <a:pt x="153357" y="322178"/>
                  </a:lnTo>
                  <a:lnTo>
                    <a:pt x="157223" y="322178"/>
                  </a:lnTo>
                  <a:lnTo>
                    <a:pt x="180420" y="472957"/>
                  </a:lnTo>
                  <a:close/>
                  <a:moveTo>
                    <a:pt x="25774" y="347952"/>
                  </a:moveTo>
                  <a:cubicBezTo>
                    <a:pt x="25774" y="327333"/>
                    <a:pt x="42527" y="309291"/>
                    <a:pt x="63147" y="309291"/>
                  </a:cubicBezTo>
                  <a:lnTo>
                    <a:pt x="126294" y="319600"/>
                  </a:lnTo>
                  <a:lnTo>
                    <a:pt x="101808" y="474246"/>
                  </a:lnTo>
                  <a:cubicBezTo>
                    <a:pt x="101808" y="478112"/>
                    <a:pt x="103097" y="481978"/>
                    <a:pt x="105674" y="485844"/>
                  </a:cubicBezTo>
                  <a:lnTo>
                    <a:pt x="144336" y="524506"/>
                  </a:lnTo>
                  <a:cubicBezTo>
                    <a:pt x="149491" y="529661"/>
                    <a:pt x="157223" y="529661"/>
                    <a:pt x="162378" y="524506"/>
                  </a:cubicBezTo>
                  <a:lnTo>
                    <a:pt x="201039" y="485844"/>
                  </a:lnTo>
                  <a:cubicBezTo>
                    <a:pt x="203616" y="483267"/>
                    <a:pt x="204905" y="479401"/>
                    <a:pt x="204905" y="474246"/>
                  </a:cubicBezTo>
                  <a:lnTo>
                    <a:pt x="180420" y="319600"/>
                  </a:lnTo>
                  <a:lnTo>
                    <a:pt x="243567" y="309291"/>
                  </a:lnTo>
                  <a:cubicBezTo>
                    <a:pt x="264186" y="309291"/>
                    <a:pt x="280939" y="327333"/>
                    <a:pt x="280939" y="347952"/>
                  </a:cubicBezTo>
                  <a:lnTo>
                    <a:pt x="280939" y="541259"/>
                  </a:lnTo>
                  <a:lnTo>
                    <a:pt x="25774" y="541259"/>
                  </a:lnTo>
                  <a:lnTo>
                    <a:pt x="25774" y="347952"/>
                  </a:lnTo>
                  <a:close/>
                  <a:moveTo>
                    <a:pt x="283517" y="592807"/>
                  </a:moveTo>
                  <a:lnTo>
                    <a:pt x="25774" y="592807"/>
                  </a:lnTo>
                  <a:lnTo>
                    <a:pt x="25774" y="567033"/>
                  </a:lnTo>
                  <a:lnTo>
                    <a:pt x="283517" y="567033"/>
                  </a:lnTo>
                  <a:lnTo>
                    <a:pt x="283517" y="592807"/>
                  </a:lnTo>
                  <a:close/>
                </a:path>
              </a:pathLst>
            </a:custGeom>
            <a:grpFill/>
            <a:ln w="1607"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45B0C0B0-3E4F-464A-89FA-731B92EF40EC}"/>
                </a:ext>
              </a:extLst>
            </p:cNvPr>
            <p:cNvSpPr/>
            <p:nvPr/>
          </p:nvSpPr>
          <p:spPr>
            <a:xfrm>
              <a:off x="10992718" y="4481273"/>
              <a:ext cx="541258" cy="773738"/>
            </a:xfrm>
            <a:custGeom>
              <a:avLst/>
              <a:gdLst>
                <a:gd name="connsiteX0" fmla="*/ 489710 w 541258"/>
                <a:gd name="connsiteY0" fmla="*/ 103608 h 773738"/>
                <a:gd name="connsiteX1" fmla="*/ 431718 w 541258"/>
                <a:gd name="connsiteY1" fmla="*/ 103608 h 773738"/>
                <a:gd name="connsiteX2" fmla="*/ 417543 w 541258"/>
                <a:gd name="connsiteY2" fmla="*/ 81700 h 773738"/>
                <a:gd name="connsiteX3" fmla="*/ 385325 w 541258"/>
                <a:gd name="connsiteY3" fmla="*/ 64947 h 773738"/>
                <a:gd name="connsiteX4" fmla="*/ 356973 w 541258"/>
                <a:gd name="connsiteY4" fmla="*/ 64947 h 773738"/>
                <a:gd name="connsiteX5" fmla="*/ 344086 w 541258"/>
                <a:gd name="connsiteY5" fmla="*/ 54637 h 773738"/>
                <a:gd name="connsiteX6" fmla="*/ 247433 w 541258"/>
                <a:gd name="connsiteY6" fmla="*/ 3089 h 773738"/>
                <a:gd name="connsiteX7" fmla="*/ 195884 w 541258"/>
                <a:gd name="connsiteY7" fmla="*/ 54637 h 773738"/>
                <a:gd name="connsiteX8" fmla="*/ 182997 w 541258"/>
                <a:gd name="connsiteY8" fmla="*/ 64947 h 773738"/>
                <a:gd name="connsiteX9" fmla="*/ 154645 w 541258"/>
                <a:gd name="connsiteY9" fmla="*/ 64947 h 773738"/>
                <a:gd name="connsiteX10" fmla="*/ 122428 w 541258"/>
                <a:gd name="connsiteY10" fmla="*/ 81700 h 773738"/>
                <a:gd name="connsiteX11" fmla="*/ 109540 w 541258"/>
                <a:gd name="connsiteY11" fmla="*/ 103608 h 773738"/>
                <a:gd name="connsiteX12" fmla="*/ 51548 w 541258"/>
                <a:gd name="connsiteY12" fmla="*/ 103608 h 773738"/>
                <a:gd name="connsiteX13" fmla="*/ 0 w 541258"/>
                <a:gd name="connsiteY13" fmla="*/ 155157 h 773738"/>
                <a:gd name="connsiteX14" fmla="*/ 25774 w 541258"/>
                <a:gd name="connsiteY14" fmla="*/ 155157 h 773738"/>
                <a:gd name="connsiteX15" fmla="*/ 51548 w 541258"/>
                <a:gd name="connsiteY15" fmla="*/ 129383 h 773738"/>
                <a:gd name="connsiteX16" fmla="*/ 92787 w 541258"/>
                <a:gd name="connsiteY16" fmla="*/ 129383 h 773738"/>
                <a:gd name="connsiteX17" fmla="*/ 101808 w 541258"/>
                <a:gd name="connsiteY17" fmla="*/ 164178 h 773738"/>
                <a:gd name="connsiteX18" fmla="*/ 114695 w 541258"/>
                <a:gd name="connsiteY18" fmla="*/ 168044 h 773738"/>
                <a:gd name="connsiteX19" fmla="*/ 427852 w 541258"/>
                <a:gd name="connsiteY19" fmla="*/ 168044 h 773738"/>
                <a:gd name="connsiteX20" fmla="*/ 453627 w 541258"/>
                <a:gd name="connsiteY20" fmla="*/ 142270 h 773738"/>
                <a:gd name="connsiteX21" fmla="*/ 449760 w 541258"/>
                <a:gd name="connsiteY21" fmla="*/ 129383 h 773738"/>
                <a:gd name="connsiteX22" fmla="*/ 489710 w 541258"/>
                <a:gd name="connsiteY22" fmla="*/ 129383 h 773738"/>
                <a:gd name="connsiteX23" fmla="*/ 515485 w 541258"/>
                <a:gd name="connsiteY23" fmla="*/ 155157 h 773738"/>
                <a:gd name="connsiteX24" fmla="*/ 515485 w 541258"/>
                <a:gd name="connsiteY24" fmla="*/ 722190 h 773738"/>
                <a:gd name="connsiteX25" fmla="*/ 489710 w 541258"/>
                <a:gd name="connsiteY25" fmla="*/ 747964 h 773738"/>
                <a:gd name="connsiteX26" fmla="*/ 103097 w 541258"/>
                <a:gd name="connsiteY26" fmla="*/ 747964 h 773738"/>
                <a:gd name="connsiteX27" fmla="*/ 103097 w 541258"/>
                <a:gd name="connsiteY27" fmla="*/ 773739 h 773738"/>
                <a:gd name="connsiteX28" fmla="*/ 489710 w 541258"/>
                <a:gd name="connsiteY28" fmla="*/ 773739 h 773738"/>
                <a:gd name="connsiteX29" fmla="*/ 541259 w 541258"/>
                <a:gd name="connsiteY29" fmla="*/ 722190 h 773738"/>
                <a:gd name="connsiteX30" fmla="*/ 541259 w 541258"/>
                <a:gd name="connsiteY30" fmla="*/ 155157 h 773738"/>
                <a:gd name="connsiteX31" fmla="*/ 489710 w 541258"/>
                <a:gd name="connsiteY31" fmla="*/ 103608 h 773738"/>
                <a:gd name="connsiteX32" fmla="*/ 114695 w 541258"/>
                <a:gd name="connsiteY32" fmla="*/ 142270 h 773738"/>
                <a:gd name="connsiteX33" fmla="*/ 144336 w 541258"/>
                <a:gd name="connsiteY33" fmla="*/ 95876 h 773738"/>
                <a:gd name="connsiteX34" fmla="*/ 155934 w 541258"/>
                <a:gd name="connsiteY34" fmla="*/ 90721 h 773738"/>
                <a:gd name="connsiteX35" fmla="*/ 184286 w 541258"/>
                <a:gd name="connsiteY35" fmla="*/ 90721 h 773738"/>
                <a:gd name="connsiteX36" fmla="*/ 221658 w 541258"/>
                <a:gd name="connsiteY36" fmla="*/ 62370 h 773738"/>
                <a:gd name="connsiteX37" fmla="*/ 286094 w 541258"/>
                <a:gd name="connsiteY37" fmla="*/ 28863 h 773738"/>
                <a:gd name="connsiteX38" fmla="*/ 319600 w 541258"/>
                <a:gd name="connsiteY38" fmla="*/ 62370 h 773738"/>
                <a:gd name="connsiteX39" fmla="*/ 356973 w 541258"/>
                <a:gd name="connsiteY39" fmla="*/ 90721 h 773738"/>
                <a:gd name="connsiteX40" fmla="*/ 385325 w 541258"/>
                <a:gd name="connsiteY40" fmla="*/ 90721 h 773738"/>
                <a:gd name="connsiteX41" fmla="*/ 395635 w 541258"/>
                <a:gd name="connsiteY41" fmla="*/ 95876 h 773738"/>
                <a:gd name="connsiteX42" fmla="*/ 426564 w 541258"/>
                <a:gd name="connsiteY42" fmla="*/ 142270 h 773738"/>
                <a:gd name="connsiteX43" fmla="*/ 114695 w 541258"/>
                <a:gd name="connsiteY43" fmla="*/ 142270 h 77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1258" h="773738">
                  <a:moveTo>
                    <a:pt x="489710" y="103608"/>
                  </a:moveTo>
                  <a:lnTo>
                    <a:pt x="431718" y="103608"/>
                  </a:lnTo>
                  <a:lnTo>
                    <a:pt x="417543" y="81700"/>
                  </a:lnTo>
                  <a:cubicBezTo>
                    <a:pt x="411099" y="71391"/>
                    <a:pt x="398212" y="64947"/>
                    <a:pt x="385325" y="64947"/>
                  </a:cubicBezTo>
                  <a:lnTo>
                    <a:pt x="356973" y="64947"/>
                  </a:lnTo>
                  <a:cubicBezTo>
                    <a:pt x="350530" y="64947"/>
                    <a:pt x="345375" y="61081"/>
                    <a:pt x="344086" y="54637"/>
                  </a:cubicBezTo>
                  <a:cubicBezTo>
                    <a:pt x="331199" y="13399"/>
                    <a:pt x="288671" y="-8509"/>
                    <a:pt x="247433" y="3089"/>
                  </a:cubicBezTo>
                  <a:cubicBezTo>
                    <a:pt x="222947" y="10821"/>
                    <a:pt x="203616" y="30152"/>
                    <a:pt x="195884" y="54637"/>
                  </a:cubicBezTo>
                  <a:cubicBezTo>
                    <a:pt x="194595" y="59792"/>
                    <a:pt x="189441" y="64947"/>
                    <a:pt x="182997" y="64947"/>
                  </a:cubicBezTo>
                  <a:lnTo>
                    <a:pt x="154645" y="64947"/>
                  </a:lnTo>
                  <a:cubicBezTo>
                    <a:pt x="141758" y="64947"/>
                    <a:pt x="130160" y="71391"/>
                    <a:pt x="122428" y="81700"/>
                  </a:cubicBezTo>
                  <a:lnTo>
                    <a:pt x="109540" y="103608"/>
                  </a:lnTo>
                  <a:lnTo>
                    <a:pt x="51548" y="103608"/>
                  </a:lnTo>
                  <a:cubicBezTo>
                    <a:pt x="23197" y="103608"/>
                    <a:pt x="0" y="126805"/>
                    <a:pt x="0" y="155157"/>
                  </a:cubicBezTo>
                  <a:lnTo>
                    <a:pt x="25774" y="155157"/>
                  </a:lnTo>
                  <a:cubicBezTo>
                    <a:pt x="25774" y="140981"/>
                    <a:pt x="37373" y="129383"/>
                    <a:pt x="51548" y="129383"/>
                  </a:cubicBezTo>
                  <a:lnTo>
                    <a:pt x="92787" y="129383"/>
                  </a:lnTo>
                  <a:cubicBezTo>
                    <a:pt x="85055" y="140981"/>
                    <a:pt x="90210" y="157734"/>
                    <a:pt x="101808" y="164178"/>
                  </a:cubicBezTo>
                  <a:cubicBezTo>
                    <a:pt x="105674" y="166755"/>
                    <a:pt x="110829" y="168044"/>
                    <a:pt x="114695" y="168044"/>
                  </a:cubicBezTo>
                  <a:lnTo>
                    <a:pt x="427852" y="168044"/>
                  </a:lnTo>
                  <a:cubicBezTo>
                    <a:pt x="442028" y="168044"/>
                    <a:pt x="453627" y="156446"/>
                    <a:pt x="453627" y="142270"/>
                  </a:cubicBezTo>
                  <a:cubicBezTo>
                    <a:pt x="453627" y="137115"/>
                    <a:pt x="452338" y="133249"/>
                    <a:pt x="449760" y="129383"/>
                  </a:cubicBezTo>
                  <a:lnTo>
                    <a:pt x="489710" y="129383"/>
                  </a:lnTo>
                  <a:cubicBezTo>
                    <a:pt x="503886" y="129383"/>
                    <a:pt x="515485" y="140981"/>
                    <a:pt x="515485" y="155157"/>
                  </a:cubicBezTo>
                  <a:lnTo>
                    <a:pt x="515485" y="722190"/>
                  </a:lnTo>
                  <a:cubicBezTo>
                    <a:pt x="515485" y="736366"/>
                    <a:pt x="503886" y="747964"/>
                    <a:pt x="489710" y="747964"/>
                  </a:cubicBezTo>
                  <a:lnTo>
                    <a:pt x="103097" y="747964"/>
                  </a:lnTo>
                  <a:lnTo>
                    <a:pt x="103097" y="773739"/>
                  </a:lnTo>
                  <a:lnTo>
                    <a:pt x="489710" y="773739"/>
                  </a:lnTo>
                  <a:cubicBezTo>
                    <a:pt x="518062" y="773739"/>
                    <a:pt x="541259" y="750542"/>
                    <a:pt x="541259" y="722190"/>
                  </a:cubicBezTo>
                  <a:lnTo>
                    <a:pt x="541259" y="155157"/>
                  </a:lnTo>
                  <a:cubicBezTo>
                    <a:pt x="541259" y="126805"/>
                    <a:pt x="518062" y="103608"/>
                    <a:pt x="489710" y="103608"/>
                  </a:cubicBezTo>
                  <a:close/>
                  <a:moveTo>
                    <a:pt x="114695" y="142270"/>
                  </a:moveTo>
                  <a:lnTo>
                    <a:pt x="144336" y="95876"/>
                  </a:lnTo>
                  <a:cubicBezTo>
                    <a:pt x="146913" y="93299"/>
                    <a:pt x="150779" y="90721"/>
                    <a:pt x="155934" y="90721"/>
                  </a:cubicBezTo>
                  <a:lnTo>
                    <a:pt x="184286" y="90721"/>
                  </a:lnTo>
                  <a:cubicBezTo>
                    <a:pt x="201039" y="90721"/>
                    <a:pt x="216504" y="79123"/>
                    <a:pt x="221658" y="62370"/>
                  </a:cubicBezTo>
                  <a:cubicBezTo>
                    <a:pt x="230679" y="35307"/>
                    <a:pt x="259031" y="19842"/>
                    <a:pt x="286094" y="28863"/>
                  </a:cubicBezTo>
                  <a:cubicBezTo>
                    <a:pt x="302847" y="34018"/>
                    <a:pt x="314446" y="46905"/>
                    <a:pt x="319600" y="62370"/>
                  </a:cubicBezTo>
                  <a:cubicBezTo>
                    <a:pt x="324755" y="79123"/>
                    <a:pt x="340220" y="90721"/>
                    <a:pt x="356973" y="90721"/>
                  </a:cubicBezTo>
                  <a:lnTo>
                    <a:pt x="385325" y="90721"/>
                  </a:lnTo>
                  <a:cubicBezTo>
                    <a:pt x="389191" y="90721"/>
                    <a:pt x="393057" y="93299"/>
                    <a:pt x="395635" y="95876"/>
                  </a:cubicBezTo>
                  <a:lnTo>
                    <a:pt x="426564" y="142270"/>
                  </a:lnTo>
                  <a:lnTo>
                    <a:pt x="114695" y="142270"/>
                  </a:lnTo>
                  <a:close/>
                </a:path>
              </a:pathLst>
            </a:custGeom>
            <a:grpFill/>
            <a:ln w="1607"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0D0ED9B9-BB57-4899-A905-DD01CD2604D1}"/>
                </a:ext>
              </a:extLst>
            </p:cNvPr>
            <p:cNvSpPr/>
            <p:nvPr/>
          </p:nvSpPr>
          <p:spPr>
            <a:xfrm>
              <a:off x="11250460" y="453333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1FC80D5D-3E1D-4BA4-A42B-D5F6C191C5D3}"/>
                </a:ext>
              </a:extLst>
            </p:cNvPr>
            <p:cNvSpPr/>
            <p:nvPr/>
          </p:nvSpPr>
          <p:spPr>
            <a:xfrm>
              <a:off x="11112568" y="4782055"/>
              <a:ext cx="95364" cy="95364"/>
            </a:xfrm>
            <a:custGeom>
              <a:avLst/>
              <a:gdLst>
                <a:gd name="connsiteX0" fmla="*/ 95365 w 95364"/>
                <a:gd name="connsiteY0" fmla="*/ 18042 h 95364"/>
                <a:gd name="connsiteX1" fmla="*/ 77323 w 95364"/>
                <a:gd name="connsiteY1" fmla="*/ 0 h 95364"/>
                <a:gd name="connsiteX2" fmla="*/ 47682 w 95364"/>
                <a:gd name="connsiteY2" fmla="*/ 29640 h 95364"/>
                <a:gd name="connsiteX3" fmla="*/ 18042 w 95364"/>
                <a:gd name="connsiteY3" fmla="*/ 0 h 95364"/>
                <a:gd name="connsiteX4" fmla="*/ 0 w 95364"/>
                <a:gd name="connsiteY4" fmla="*/ 18042 h 95364"/>
                <a:gd name="connsiteX5" fmla="*/ 29640 w 95364"/>
                <a:gd name="connsiteY5" fmla="*/ 47682 h 95364"/>
                <a:gd name="connsiteX6" fmla="*/ 0 w 95364"/>
                <a:gd name="connsiteY6" fmla="*/ 77323 h 95364"/>
                <a:gd name="connsiteX7" fmla="*/ 18042 w 95364"/>
                <a:gd name="connsiteY7" fmla="*/ 95365 h 95364"/>
                <a:gd name="connsiteX8" fmla="*/ 47682 w 95364"/>
                <a:gd name="connsiteY8" fmla="*/ 65724 h 95364"/>
                <a:gd name="connsiteX9" fmla="*/ 77323 w 95364"/>
                <a:gd name="connsiteY9" fmla="*/ 95365 h 95364"/>
                <a:gd name="connsiteX10" fmla="*/ 95365 w 95364"/>
                <a:gd name="connsiteY10" fmla="*/ 77323 h 95364"/>
                <a:gd name="connsiteX11" fmla="*/ 65724 w 95364"/>
                <a:gd name="connsiteY11" fmla="*/ 47682 h 9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364" h="95364">
                  <a:moveTo>
                    <a:pt x="95365" y="18042"/>
                  </a:moveTo>
                  <a:lnTo>
                    <a:pt x="77323" y="0"/>
                  </a:lnTo>
                  <a:lnTo>
                    <a:pt x="47682" y="29640"/>
                  </a:lnTo>
                  <a:lnTo>
                    <a:pt x="18042" y="0"/>
                  </a:lnTo>
                  <a:lnTo>
                    <a:pt x="0" y="18042"/>
                  </a:lnTo>
                  <a:lnTo>
                    <a:pt x="29640" y="47682"/>
                  </a:lnTo>
                  <a:lnTo>
                    <a:pt x="0" y="77323"/>
                  </a:lnTo>
                  <a:lnTo>
                    <a:pt x="18042" y="95365"/>
                  </a:lnTo>
                  <a:lnTo>
                    <a:pt x="47682" y="65724"/>
                  </a:lnTo>
                  <a:lnTo>
                    <a:pt x="77323" y="95365"/>
                  </a:lnTo>
                  <a:lnTo>
                    <a:pt x="95365" y="77323"/>
                  </a:lnTo>
                  <a:lnTo>
                    <a:pt x="65724" y="47682"/>
                  </a:lnTo>
                  <a:close/>
                </a:path>
              </a:pathLst>
            </a:custGeom>
            <a:grpFill/>
            <a:ln w="1607"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63ECFD69-0713-4D98-B4C8-5EEB0FF35C6C}"/>
                </a:ext>
              </a:extLst>
            </p:cNvPr>
            <p:cNvSpPr/>
            <p:nvPr/>
          </p:nvSpPr>
          <p:spPr>
            <a:xfrm>
              <a:off x="11254326" y="5039797"/>
              <a:ext cx="95364" cy="95364"/>
            </a:xfrm>
            <a:custGeom>
              <a:avLst/>
              <a:gdLst>
                <a:gd name="connsiteX0" fmla="*/ 95365 w 95364"/>
                <a:gd name="connsiteY0" fmla="*/ 18042 h 95364"/>
                <a:gd name="connsiteX1" fmla="*/ 77323 w 95364"/>
                <a:gd name="connsiteY1" fmla="*/ 0 h 95364"/>
                <a:gd name="connsiteX2" fmla="*/ 47682 w 95364"/>
                <a:gd name="connsiteY2" fmla="*/ 29640 h 95364"/>
                <a:gd name="connsiteX3" fmla="*/ 18042 w 95364"/>
                <a:gd name="connsiteY3" fmla="*/ 0 h 95364"/>
                <a:gd name="connsiteX4" fmla="*/ 0 w 95364"/>
                <a:gd name="connsiteY4" fmla="*/ 18042 h 95364"/>
                <a:gd name="connsiteX5" fmla="*/ 29640 w 95364"/>
                <a:gd name="connsiteY5" fmla="*/ 47682 h 95364"/>
                <a:gd name="connsiteX6" fmla="*/ 0 w 95364"/>
                <a:gd name="connsiteY6" fmla="*/ 77323 h 95364"/>
                <a:gd name="connsiteX7" fmla="*/ 18042 w 95364"/>
                <a:gd name="connsiteY7" fmla="*/ 95365 h 95364"/>
                <a:gd name="connsiteX8" fmla="*/ 47682 w 95364"/>
                <a:gd name="connsiteY8" fmla="*/ 65724 h 95364"/>
                <a:gd name="connsiteX9" fmla="*/ 77323 w 95364"/>
                <a:gd name="connsiteY9" fmla="*/ 95365 h 95364"/>
                <a:gd name="connsiteX10" fmla="*/ 95365 w 95364"/>
                <a:gd name="connsiteY10" fmla="*/ 77323 h 95364"/>
                <a:gd name="connsiteX11" fmla="*/ 65724 w 95364"/>
                <a:gd name="connsiteY11" fmla="*/ 47682 h 9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364" h="95364">
                  <a:moveTo>
                    <a:pt x="95365" y="18042"/>
                  </a:moveTo>
                  <a:lnTo>
                    <a:pt x="77323" y="0"/>
                  </a:lnTo>
                  <a:lnTo>
                    <a:pt x="47682" y="29640"/>
                  </a:lnTo>
                  <a:lnTo>
                    <a:pt x="18042" y="0"/>
                  </a:lnTo>
                  <a:lnTo>
                    <a:pt x="0" y="18042"/>
                  </a:lnTo>
                  <a:lnTo>
                    <a:pt x="29640" y="47682"/>
                  </a:lnTo>
                  <a:lnTo>
                    <a:pt x="0" y="77323"/>
                  </a:lnTo>
                  <a:lnTo>
                    <a:pt x="18042" y="95365"/>
                  </a:lnTo>
                  <a:lnTo>
                    <a:pt x="47682" y="65724"/>
                  </a:lnTo>
                  <a:lnTo>
                    <a:pt x="77323" y="95365"/>
                  </a:lnTo>
                  <a:lnTo>
                    <a:pt x="95365" y="77323"/>
                  </a:lnTo>
                  <a:lnTo>
                    <a:pt x="65724" y="47682"/>
                  </a:lnTo>
                  <a:close/>
                </a:path>
              </a:pathLst>
            </a:custGeom>
            <a:grpFill/>
            <a:ln w="1607"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E35B4E0C-6877-4968-8093-F37BB33621B4}"/>
                </a:ext>
              </a:extLst>
            </p:cNvPr>
            <p:cNvSpPr/>
            <p:nvPr/>
          </p:nvSpPr>
          <p:spPr>
            <a:xfrm>
              <a:off x="11108702" y="4842624"/>
              <a:ext cx="305424" cy="309290"/>
            </a:xfrm>
            <a:custGeom>
              <a:avLst/>
              <a:gdLst>
                <a:gd name="connsiteX0" fmla="*/ 253876 w 305424"/>
                <a:gd name="connsiteY0" fmla="*/ 3866 h 309290"/>
                <a:gd name="connsiteX1" fmla="*/ 235834 w 305424"/>
                <a:gd name="connsiteY1" fmla="*/ 3866 h 309290"/>
                <a:gd name="connsiteX2" fmla="*/ 184286 w 305424"/>
                <a:gd name="connsiteY2" fmla="*/ 55415 h 309290"/>
                <a:gd name="connsiteX3" fmla="*/ 202328 w 305424"/>
                <a:gd name="connsiteY3" fmla="*/ 73457 h 309290"/>
                <a:gd name="connsiteX4" fmla="*/ 231968 w 305424"/>
                <a:gd name="connsiteY4" fmla="*/ 43816 h 309290"/>
                <a:gd name="connsiteX5" fmla="*/ 231968 w 305424"/>
                <a:gd name="connsiteY5" fmla="*/ 70879 h 309290"/>
                <a:gd name="connsiteX6" fmla="*/ 173976 w 305424"/>
                <a:gd name="connsiteY6" fmla="*/ 128871 h 309290"/>
                <a:gd name="connsiteX7" fmla="*/ 90210 w 305424"/>
                <a:gd name="connsiteY7" fmla="*/ 212637 h 309290"/>
                <a:gd name="connsiteX8" fmla="*/ 90210 w 305424"/>
                <a:gd name="connsiteY8" fmla="*/ 225525 h 309290"/>
                <a:gd name="connsiteX9" fmla="*/ 32218 w 305424"/>
                <a:gd name="connsiteY9" fmla="*/ 283517 h 309290"/>
                <a:gd name="connsiteX10" fmla="*/ 0 w 305424"/>
                <a:gd name="connsiteY10" fmla="*/ 283517 h 309290"/>
                <a:gd name="connsiteX11" fmla="*/ 0 w 305424"/>
                <a:gd name="connsiteY11" fmla="*/ 309291 h 309290"/>
                <a:gd name="connsiteX12" fmla="*/ 32218 w 305424"/>
                <a:gd name="connsiteY12" fmla="*/ 309291 h 309290"/>
                <a:gd name="connsiteX13" fmla="*/ 115984 w 305424"/>
                <a:gd name="connsiteY13" fmla="*/ 225525 h 309290"/>
                <a:gd name="connsiteX14" fmla="*/ 115984 w 305424"/>
                <a:gd name="connsiteY14" fmla="*/ 212637 h 309290"/>
                <a:gd name="connsiteX15" fmla="*/ 173976 w 305424"/>
                <a:gd name="connsiteY15" fmla="*/ 154645 h 309290"/>
                <a:gd name="connsiteX16" fmla="*/ 257742 w 305424"/>
                <a:gd name="connsiteY16" fmla="*/ 70879 h 309290"/>
                <a:gd name="connsiteX17" fmla="*/ 257742 w 305424"/>
                <a:gd name="connsiteY17" fmla="*/ 43816 h 309290"/>
                <a:gd name="connsiteX18" fmla="*/ 287383 w 305424"/>
                <a:gd name="connsiteY18" fmla="*/ 73457 h 309290"/>
                <a:gd name="connsiteX19" fmla="*/ 305425 w 305424"/>
                <a:gd name="connsiteY19" fmla="*/ 55415 h 309290"/>
                <a:gd name="connsiteX20" fmla="*/ 253876 w 305424"/>
                <a:gd name="connsiteY20" fmla="*/ 3866 h 309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424" h="309290">
                  <a:moveTo>
                    <a:pt x="253876" y="3866"/>
                  </a:moveTo>
                  <a:cubicBezTo>
                    <a:pt x="248721" y="-1289"/>
                    <a:pt x="240989" y="-1289"/>
                    <a:pt x="235834" y="3866"/>
                  </a:cubicBezTo>
                  <a:lnTo>
                    <a:pt x="184286" y="55415"/>
                  </a:lnTo>
                  <a:lnTo>
                    <a:pt x="202328" y="73457"/>
                  </a:lnTo>
                  <a:lnTo>
                    <a:pt x="231968" y="43816"/>
                  </a:lnTo>
                  <a:lnTo>
                    <a:pt x="231968" y="70879"/>
                  </a:lnTo>
                  <a:cubicBezTo>
                    <a:pt x="231968" y="103097"/>
                    <a:pt x="206194" y="128871"/>
                    <a:pt x="173976" y="128871"/>
                  </a:cubicBezTo>
                  <a:cubicBezTo>
                    <a:pt x="127582" y="128871"/>
                    <a:pt x="90210" y="166244"/>
                    <a:pt x="90210" y="212637"/>
                  </a:cubicBezTo>
                  <a:lnTo>
                    <a:pt x="90210" y="225525"/>
                  </a:lnTo>
                  <a:cubicBezTo>
                    <a:pt x="90210" y="257742"/>
                    <a:pt x="64436" y="283517"/>
                    <a:pt x="32218" y="283517"/>
                  </a:cubicBezTo>
                  <a:lnTo>
                    <a:pt x="0" y="283517"/>
                  </a:lnTo>
                  <a:lnTo>
                    <a:pt x="0" y="309291"/>
                  </a:lnTo>
                  <a:lnTo>
                    <a:pt x="32218" y="309291"/>
                  </a:lnTo>
                  <a:cubicBezTo>
                    <a:pt x="78611" y="309291"/>
                    <a:pt x="115984" y="271918"/>
                    <a:pt x="115984" y="225525"/>
                  </a:cubicBezTo>
                  <a:lnTo>
                    <a:pt x="115984" y="212637"/>
                  </a:lnTo>
                  <a:cubicBezTo>
                    <a:pt x="115984" y="180420"/>
                    <a:pt x="141758" y="154645"/>
                    <a:pt x="173976" y="154645"/>
                  </a:cubicBezTo>
                  <a:cubicBezTo>
                    <a:pt x="220370" y="154645"/>
                    <a:pt x="257742" y="117273"/>
                    <a:pt x="257742" y="70879"/>
                  </a:cubicBezTo>
                  <a:lnTo>
                    <a:pt x="257742" y="43816"/>
                  </a:lnTo>
                  <a:lnTo>
                    <a:pt x="287383" y="73457"/>
                  </a:lnTo>
                  <a:lnTo>
                    <a:pt x="305425" y="55415"/>
                  </a:lnTo>
                  <a:lnTo>
                    <a:pt x="253876" y="3866"/>
                  </a:lnTo>
                  <a:close/>
                </a:path>
              </a:pathLst>
            </a:custGeom>
            <a:grpFill/>
            <a:ln w="1607"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D8B73556-C560-4FDC-9AC7-4AE7F33ADB3C}"/>
                </a:ext>
              </a:extLst>
            </p:cNvPr>
            <p:cNvSpPr/>
            <p:nvPr/>
          </p:nvSpPr>
          <p:spPr>
            <a:xfrm>
              <a:off x="11277236" y="4676093"/>
              <a:ext cx="162664" cy="153930"/>
            </a:xfrm>
            <a:custGeom>
              <a:avLst/>
              <a:gdLst>
                <a:gd name="connsiteX0" fmla="*/ 162665 w 162664"/>
                <a:gd name="connsiteY0" fmla="*/ 22195 h 153930"/>
                <a:gd name="connsiteX1" fmla="*/ 144623 w 162664"/>
                <a:gd name="connsiteY1" fmla="*/ 2864 h 153930"/>
                <a:gd name="connsiteX2" fmla="*/ 127869 w 162664"/>
                <a:gd name="connsiteY2" fmla="*/ 19618 h 153930"/>
                <a:gd name="connsiteX3" fmla="*/ 19618 w 162664"/>
                <a:gd name="connsiteY3" fmla="*/ 26061 h 153930"/>
                <a:gd name="connsiteX4" fmla="*/ 26061 w 162664"/>
                <a:gd name="connsiteY4" fmla="*/ 134313 h 153930"/>
                <a:gd name="connsiteX5" fmla="*/ 134313 w 162664"/>
                <a:gd name="connsiteY5" fmla="*/ 127869 h 153930"/>
                <a:gd name="connsiteX6" fmla="*/ 144623 w 162664"/>
                <a:gd name="connsiteY6" fmla="*/ 40237 h 153930"/>
                <a:gd name="connsiteX7" fmla="*/ 162665 w 162664"/>
                <a:gd name="connsiteY7" fmla="*/ 22195 h 153930"/>
                <a:gd name="connsiteX8" fmla="*/ 76321 w 162664"/>
                <a:gd name="connsiteY8" fmla="*/ 127869 h 153930"/>
                <a:gd name="connsiteX9" fmla="*/ 24772 w 162664"/>
                <a:gd name="connsiteY9" fmla="*/ 76321 h 153930"/>
                <a:gd name="connsiteX10" fmla="*/ 76321 w 162664"/>
                <a:gd name="connsiteY10" fmla="*/ 24772 h 153930"/>
                <a:gd name="connsiteX11" fmla="*/ 109827 w 162664"/>
                <a:gd name="connsiteY11" fmla="*/ 37660 h 153930"/>
                <a:gd name="connsiteX12" fmla="*/ 76321 w 162664"/>
                <a:gd name="connsiteY12" fmla="*/ 71166 h 153930"/>
                <a:gd name="connsiteX13" fmla="*/ 59568 w 162664"/>
                <a:gd name="connsiteY13" fmla="*/ 54413 h 153930"/>
                <a:gd name="connsiteX14" fmla="*/ 41526 w 162664"/>
                <a:gd name="connsiteY14" fmla="*/ 72455 h 153930"/>
                <a:gd name="connsiteX15" fmla="*/ 67300 w 162664"/>
                <a:gd name="connsiteY15" fmla="*/ 98229 h 153930"/>
                <a:gd name="connsiteX16" fmla="*/ 85342 w 162664"/>
                <a:gd name="connsiteY16" fmla="*/ 98229 h 153930"/>
                <a:gd name="connsiteX17" fmla="*/ 124003 w 162664"/>
                <a:gd name="connsiteY17" fmla="*/ 59568 h 153930"/>
                <a:gd name="connsiteX18" fmla="*/ 127869 w 162664"/>
                <a:gd name="connsiteY18" fmla="*/ 76321 h 153930"/>
                <a:gd name="connsiteX19" fmla="*/ 76321 w 162664"/>
                <a:gd name="connsiteY19" fmla="*/ 127869 h 15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2664" h="153930">
                  <a:moveTo>
                    <a:pt x="162665" y="22195"/>
                  </a:moveTo>
                  <a:lnTo>
                    <a:pt x="144623" y="2864"/>
                  </a:lnTo>
                  <a:lnTo>
                    <a:pt x="127869" y="19618"/>
                  </a:lnTo>
                  <a:cubicBezTo>
                    <a:pt x="96940" y="-8734"/>
                    <a:pt x="47969" y="-6157"/>
                    <a:pt x="19618" y="26061"/>
                  </a:cubicBezTo>
                  <a:cubicBezTo>
                    <a:pt x="-8734" y="58279"/>
                    <a:pt x="-6157" y="105961"/>
                    <a:pt x="26061" y="134313"/>
                  </a:cubicBezTo>
                  <a:cubicBezTo>
                    <a:pt x="58279" y="162665"/>
                    <a:pt x="105961" y="160087"/>
                    <a:pt x="134313" y="127869"/>
                  </a:cubicBezTo>
                  <a:cubicBezTo>
                    <a:pt x="156221" y="103384"/>
                    <a:pt x="160087" y="68589"/>
                    <a:pt x="144623" y="40237"/>
                  </a:cubicBezTo>
                  <a:lnTo>
                    <a:pt x="162665" y="22195"/>
                  </a:lnTo>
                  <a:close/>
                  <a:moveTo>
                    <a:pt x="76321" y="127869"/>
                  </a:moveTo>
                  <a:cubicBezTo>
                    <a:pt x="47969" y="127869"/>
                    <a:pt x="24772" y="104673"/>
                    <a:pt x="24772" y="76321"/>
                  </a:cubicBezTo>
                  <a:cubicBezTo>
                    <a:pt x="24772" y="47969"/>
                    <a:pt x="47969" y="24772"/>
                    <a:pt x="76321" y="24772"/>
                  </a:cubicBezTo>
                  <a:cubicBezTo>
                    <a:pt x="89208" y="24772"/>
                    <a:pt x="100806" y="29927"/>
                    <a:pt x="109827" y="37660"/>
                  </a:cubicBezTo>
                  <a:lnTo>
                    <a:pt x="76321" y="71166"/>
                  </a:lnTo>
                  <a:lnTo>
                    <a:pt x="59568" y="54413"/>
                  </a:lnTo>
                  <a:lnTo>
                    <a:pt x="41526" y="72455"/>
                  </a:lnTo>
                  <a:lnTo>
                    <a:pt x="67300" y="98229"/>
                  </a:lnTo>
                  <a:cubicBezTo>
                    <a:pt x="72455" y="103384"/>
                    <a:pt x="80187" y="103384"/>
                    <a:pt x="85342" y="98229"/>
                  </a:cubicBezTo>
                  <a:lnTo>
                    <a:pt x="124003" y="59568"/>
                  </a:lnTo>
                  <a:cubicBezTo>
                    <a:pt x="126581" y="64723"/>
                    <a:pt x="127869" y="69877"/>
                    <a:pt x="127869" y="76321"/>
                  </a:cubicBezTo>
                  <a:cubicBezTo>
                    <a:pt x="127869" y="104673"/>
                    <a:pt x="104673" y="127869"/>
                    <a:pt x="76321" y="127869"/>
                  </a:cubicBezTo>
                  <a:close/>
                </a:path>
              </a:pathLst>
            </a:custGeom>
            <a:grpFill/>
            <a:ln w="1607"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24F9380E-3780-44ED-BC97-18C4C866315A}"/>
                </a:ext>
              </a:extLst>
            </p:cNvPr>
            <p:cNvSpPr/>
            <p:nvPr/>
          </p:nvSpPr>
          <p:spPr>
            <a:xfrm>
              <a:off x="10966943" y="5010157"/>
              <a:ext cx="38661" cy="25774"/>
            </a:xfrm>
            <a:custGeom>
              <a:avLst/>
              <a:gdLst>
                <a:gd name="connsiteX0" fmla="*/ 0 w 38661"/>
                <a:gd name="connsiteY0" fmla="*/ 0 h 25774"/>
                <a:gd name="connsiteX1" fmla="*/ 38661 w 38661"/>
                <a:gd name="connsiteY1" fmla="*/ 0 h 25774"/>
                <a:gd name="connsiteX2" fmla="*/ 38661 w 38661"/>
                <a:gd name="connsiteY2" fmla="*/ 25774 h 25774"/>
                <a:gd name="connsiteX3" fmla="*/ 0 w 3866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38661" h="25774">
                  <a:moveTo>
                    <a:pt x="0" y="0"/>
                  </a:moveTo>
                  <a:lnTo>
                    <a:pt x="38661" y="0"/>
                  </a:lnTo>
                  <a:lnTo>
                    <a:pt x="38661" y="25774"/>
                  </a:lnTo>
                  <a:lnTo>
                    <a:pt x="0" y="25774"/>
                  </a:lnTo>
                  <a:close/>
                </a:path>
              </a:pathLst>
            </a:custGeom>
            <a:grpFill/>
            <a:ln w="1607"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F269BC62-F4E3-41AB-B217-B2AC843F9BA5}"/>
                </a:ext>
              </a:extLst>
            </p:cNvPr>
            <p:cNvSpPr/>
            <p:nvPr/>
          </p:nvSpPr>
          <p:spPr>
            <a:xfrm>
              <a:off x="11095815" y="4649317"/>
              <a:ext cx="386613" cy="554146"/>
            </a:xfrm>
            <a:custGeom>
              <a:avLst/>
              <a:gdLst>
                <a:gd name="connsiteX0" fmla="*/ 360839 w 386613"/>
                <a:gd name="connsiteY0" fmla="*/ 0 h 554146"/>
                <a:gd name="connsiteX1" fmla="*/ 360839 w 386613"/>
                <a:gd name="connsiteY1" fmla="*/ 528372 h 554146"/>
                <a:gd name="connsiteX2" fmla="*/ 0 w 386613"/>
                <a:gd name="connsiteY2" fmla="*/ 528372 h 554146"/>
                <a:gd name="connsiteX3" fmla="*/ 0 w 386613"/>
                <a:gd name="connsiteY3" fmla="*/ 554146 h 554146"/>
                <a:gd name="connsiteX4" fmla="*/ 373726 w 386613"/>
                <a:gd name="connsiteY4" fmla="*/ 554146 h 554146"/>
                <a:gd name="connsiteX5" fmla="*/ 386614 w 386613"/>
                <a:gd name="connsiteY5" fmla="*/ 541259 h 554146"/>
                <a:gd name="connsiteX6" fmla="*/ 386614 w 386613"/>
                <a:gd name="connsiteY6" fmla="*/ 0 h 554146"/>
                <a:gd name="connsiteX7" fmla="*/ 360839 w 386613"/>
                <a:gd name="connsiteY7" fmla="*/ 0 h 55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6613" h="554146">
                  <a:moveTo>
                    <a:pt x="360839" y="0"/>
                  </a:moveTo>
                  <a:lnTo>
                    <a:pt x="360839" y="528372"/>
                  </a:lnTo>
                  <a:lnTo>
                    <a:pt x="0" y="528372"/>
                  </a:lnTo>
                  <a:lnTo>
                    <a:pt x="0" y="554146"/>
                  </a:lnTo>
                  <a:lnTo>
                    <a:pt x="373726" y="554146"/>
                  </a:lnTo>
                  <a:cubicBezTo>
                    <a:pt x="381459" y="554146"/>
                    <a:pt x="386614" y="548991"/>
                    <a:pt x="386614" y="541259"/>
                  </a:cubicBezTo>
                  <a:lnTo>
                    <a:pt x="386614" y="0"/>
                  </a:lnTo>
                  <a:lnTo>
                    <a:pt x="360839" y="0"/>
                  </a:lnTo>
                  <a:close/>
                </a:path>
              </a:pathLst>
            </a:custGeom>
            <a:grpFill/>
            <a:ln w="160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4737249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0F840A8-041B-4FDE-BFFF-2F88A818664C}"/>
              </a:ext>
            </a:extLst>
          </p:cNvPr>
          <p:cNvSpPr>
            <a:spLocks noGrp="1"/>
          </p:cNvSpPr>
          <p:nvPr>
            <p:ph type="body" sz="quarter" idx="10"/>
          </p:nvPr>
        </p:nvSpPr>
        <p:spPr>
          <a:xfrm>
            <a:off x="695325" y="519812"/>
            <a:ext cx="9561195" cy="535531"/>
          </a:xfrm>
        </p:spPr>
        <p:txBody>
          <a:bodyPr/>
          <a:lstStyle/>
          <a:p>
            <a:r>
              <a:rPr lang="zh-CN" altLang="en-US" dirty="0"/>
              <a:t>竞品分析</a:t>
            </a:r>
          </a:p>
        </p:txBody>
      </p:sp>
      <p:sp>
        <p:nvSpPr>
          <p:cNvPr id="28" name="矩形: 圆角 27">
            <a:extLst>
              <a:ext uri="{FF2B5EF4-FFF2-40B4-BE49-F238E27FC236}">
                <a16:creationId xmlns="" xmlns:a16="http://schemas.microsoft.com/office/drawing/2014/main" id="{77CD2884-DC09-49E8-8076-598E18F7BB1B}"/>
              </a:ext>
            </a:extLst>
          </p:cNvPr>
          <p:cNvSpPr/>
          <p:nvPr/>
        </p:nvSpPr>
        <p:spPr>
          <a:xfrm>
            <a:off x="693420" y="2296764"/>
            <a:ext cx="2398395" cy="3896771"/>
          </a:xfrm>
          <a:prstGeom prst="roundRect">
            <a:avLst>
              <a:gd name="adj" fmla="val 5483"/>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22F457EC-C5A3-4E39-ADD2-4D03C6C39E31}"/>
              </a:ext>
            </a:extLst>
          </p:cNvPr>
          <p:cNvSpPr txBox="1"/>
          <p:nvPr/>
        </p:nvSpPr>
        <p:spPr>
          <a:xfrm>
            <a:off x="1908628" y="1338744"/>
            <a:ext cx="8374746" cy="701346"/>
          </a:xfrm>
          <a:prstGeom prst="rect">
            <a:avLst/>
          </a:prstGeom>
          <a:noFill/>
        </p:spPr>
        <p:txBody>
          <a:bodyPr wrap="square" rtlCol="0">
            <a:spAutoFit/>
          </a:bodyPr>
          <a:lstStyle>
            <a:defPPr>
              <a:defRPr lang="zh-CN"/>
            </a:defPPr>
            <a:lvl1pPr>
              <a:defRPr>
                <a:solidFill>
                  <a:schemeClr val="tx1">
                    <a:lumMod val="65000"/>
                    <a:lumOff val="35000"/>
                  </a:schemeClr>
                </a:solidFill>
                <a:latin typeface="+mn-ea"/>
                <a:cs typeface="Calibri" panose="020F0502020204030204"/>
              </a:defRPr>
            </a:lvl1pPr>
          </a:lstStyle>
          <a:p>
            <a:pPr algn="ctr">
              <a:lnSpc>
                <a:spcPct val="130000"/>
              </a:lnSpc>
            </a:pPr>
            <a:r>
              <a:rPr lang="zh-CN" altLang="en-US" sz="1600" dirty="0">
                <a:solidFill>
                  <a:schemeClr val="tx1">
                    <a:lumMod val="75000"/>
                    <a:lumOff val="25000"/>
                  </a:schemeClr>
                </a:solidFill>
              </a:rPr>
              <a:t>目前国内已经有多家企业从该技术着手，布局金融科技市场。我们选取以下</a:t>
            </a:r>
            <a:r>
              <a:rPr lang="en-US" altLang="zh-CN" sz="1600" dirty="0">
                <a:solidFill>
                  <a:schemeClr val="tx1">
                    <a:lumMod val="75000"/>
                    <a:lumOff val="25000"/>
                  </a:schemeClr>
                </a:solidFill>
              </a:rPr>
              <a:t>4</a:t>
            </a:r>
            <a:r>
              <a:rPr lang="zh-CN" altLang="en-US" sz="1600" dirty="0">
                <a:solidFill>
                  <a:schemeClr val="tx1">
                    <a:lumMod val="75000"/>
                    <a:lumOff val="25000"/>
                  </a:schemeClr>
                </a:solidFill>
              </a:rPr>
              <a:t>个竞品进行剖析研究，分析区块链</a:t>
            </a:r>
            <a:r>
              <a:rPr lang="en-US" altLang="zh-CN" sz="1600" dirty="0">
                <a:solidFill>
                  <a:schemeClr val="tx1">
                    <a:lumMod val="75000"/>
                    <a:lumOff val="25000"/>
                  </a:schemeClr>
                </a:solidFill>
              </a:rPr>
              <a:t>+</a:t>
            </a:r>
            <a:r>
              <a:rPr lang="zh-CN" altLang="en-US" sz="1600" dirty="0">
                <a:solidFill>
                  <a:schemeClr val="tx1">
                    <a:lumMod val="75000"/>
                    <a:lumOff val="25000"/>
                  </a:schemeClr>
                </a:solidFill>
              </a:rPr>
              <a:t>供应链金融的解决方案。</a:t>
            </a:r>
          </a:p>
        </p:txBody>
      </p:sp>
      <p:sp>
        <p:nvSpPr>
          <p:cNvPr id="30" name="矩形: 圆角 29">
            <a:extLst>
              <a:ext uri="{FF2B5EF4-FFF2-40B4-BE49-F238E27FC236}">
                <a16:creationId xmlns="" xmlns:a16="http://schemas.microsoft.com/office/drawing/2014/main" id="{3E19B02C-8E7F-4772-95F9-08A9214CD02A}"/>
              </a:ext>
            </a:extLst>
          </p:cNvPr>
          <p:cNvSpPr/>
          <p:nvPr/>
        </p:nvSpPr>
        <p:spPr>
          <a:xfrm>
            <a:off x="3491865" y="2296766"/>
            <a:ext cx="2398395" cy="3896771"/>
          </a:xfrm>
          <a:prstGeom prst="roundRect">
            <a:avLst>
              <a:gd name="adj" fmla="val 5483"/>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 xmlns:a16="http://schemas.microsoft.com/office/drawing/2014/main" id="{4C2D3F97-0EBD-4790-A5B4-131C8FDD77B3}"/>
              </a:ext>
            </a:extLst>
          </p:cNvPr>
          <p:cNvSpPr/>
          <p:nvPr/>
        </p:nvSpPr>
        <p:spPr>
          <a:xfrm>
            <a:off x="6303645" y="2296765"/>
            <a:ext cx="2398395" cy="3896771"/>
          </a:xfrm>
          <a:prstGeom prst="roundRect">
            <a:avLst>
              <a:gd name="adj" fmla="val 5483"/>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 xmlns:a16="http://schemas.microsoft.com/office/drawing/2014/main" id="{3FE69476-8C17-47C2-85C1-0F85343D3E06}"/>
              </a:ext>
            </a:extLst>
          </p:cNvPr>
          <p:cNvSpPr/>
          <p:nvPr/>
        </p:nvSpPr>
        <p:spPr>
          <a:xfrm>
            <a:off x="9100185" y="2296764"/>
            <a:ext cx="2398395" cy="3896771"/>
          </a:xfrm>
          <a:prstGeom prst="roundRect">
            <a:avLst>
              <a:gd name="adj" fmla="val 5483"/>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 xmlns:a16="http://schemas.microsoft.com/office/drawing/2014/main" id="{05A685FB-8D39-4C62-B138-B5AFDC37CEBE}"/>
              </a:ext>
            </a:extLst>
          </p:cNvPr>
          <p:cNvGrpSpPr/>
          <p:nvPr/>
        </p:nvGrpSpPr>
        <p:grpSpPr>
          <a:xfrm>
            <a:off x="1225379" y="2434203"/>
            <a:ext cx="1353526" cy="1344897"/>
            <a:chOff x="1074819" y="2434203"/>
            <a:chExt cx="1353526" cy="1344897"/>
          </a:xfrm>
        </p:grpSpPr>
        <p:sp>
          <p:nvSpPr>
            <p:cNvPr id="34" name="椭圆 33">
              <a:extLst>
                <a:ext uri="{FF2B5EF4-FFF2-40B4-BE49-F238E27FC236}">
                  <a16:creationId xmlns="" xmlns:a16="http://schemas.microsoft.com/office/drawing/2014/main" id="{EE5696FF-5742-4D10-998B-6117930212E2}"/>
                </a:ext>
              </a:extLst>
            </p:cNvPr>
            <p:cNvSpPr/>
            <p:nvPr/>
          </p:nvSpPr>
          <p:spPr>
            <a:xfrm>
              <a:off x="1148579" y="2504207"/>
              <a:ext cx="1203797" cy="1203798"/>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 xmlns:a16="http://schemas.microsoft.com/office/drawing/2014/main" id="{8416C872-4A6D-4C32-97A2-D6A6F753B305}"/>
                </a:ext>
              </a:extLst>
            </p:cNvPr>
            <p:cNvGrpSpPr/>
            <p:nvPr/>
          </p:nvGrpSpPr>
          <p:grpSpPr>
            <a:xfrm>
              <a:off x="1237009" y="2593578"/>
              <a:ext cx="1026936" cy="1025056"/>
              <a:chOff x="1235365" y="2590992"/>
              <a:chExt cx="1026936" cy="1025056"/>
            </a:xfrm>
          </p:grpSpPr>
          <p:sp>
            <p:nvSpPr>
              <p:cNvPr id="40" name="椭圆 39">
                <a:extLst>
                  <a:ext uri="{FF2B5EF4-FFF2-40B4-BE49-F238E27FC236}">
                    <a16:creationId xmlns="" xmlns:a16="http://schemas.microsoft.com/office/drawing/2014/main" id="{C28BD014-E607-41BD-95CD-1748D31BAA08}"/>
                  </a:ext>
                </a:extLst>
              </p:cNvPr>
              <p:cNvSpPr/>
              <p:nvPr/>
            </p:nvSpPr>
            <p:spPr>
              <a:xfrm>
                <a:off x="1276624" y="2632253"/>
                <a:ext cx="947706" cy="947707"/>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 xmlns:a16="http://schemas.microsoft.com/office/drawing/2014/main" id="{21A0DD60-4860-4F82-A351-4BEAE1DF6243}"/>
                  </a:ext>
                </a:extLst>
              </p:cNvPr>
              <p:cNvSpPr/>
              <p:nvPr/>
            </p:nvSpPr>
            <p:spPr>
              <a:xfrm>
                <a:off x="1709218" y="2590992"/>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6E5263B5-0DDC-4011-B679-D5190FC61145}"/>
                  </a:ext>
                </a:extLst>
              </p:cNvPr>
              <p:cNvSpPr/>
              <p:nvPr/>
            </p:nvSpPr>
            <p:spPr>
              <a:xfrm>
                <a:off x="1709218" y="3533529"/>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3E07C7E7-2501-4D07-BB9C-8686FCA4EC6E}"/>
                  </a:ext>
                </a:extLst>
              </p:cNvPr>
              <p:cNvSpPr/>
              <p:nvPr/>
            </p:nvSpPr>
            <p:spPr>
              <a:xfrm>
                <a:off x="2179782"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椭圆 43">
                <a:extLst>
                  <a:ext uri="{FF2B5EF4-FFF2-40B4-BE49-F238E27FC236}">
                    <a16:creationId xmlns="" xmlns:a16="http://schemas.microsoft.com/office/drawing/2014/main" id="{A67C783F-FDD7-449A-8DCB-ABEC4412F0AE}"/>
                  </a:ext>
                </a:extLst>
              </p:cNvPr>
              <p:cNvSpPr/>
              <p:nvPr/>
            </p:nvSpPr>
            <p:spPr>
              <a:xfrm>
                <a:off x="1235365"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a:extLst>
                <a:ext uri="{FF2B5EF4-FFF2-40B4-BE49-F238E27FC236}">
                  <a16:creationId xmlns="" xmlns:a16="http://schemas.microsoft.com/office/drawing/2014/main" id="{031EF824-7BC6-466C-AF39-250D8644C819}"/>
                </a:ext>
              </a:extLst>
            </p:cNvPr>
            <p:cNvSpPr/>
            <p:nvPr/>
          </p:nvSpPr>
          <p:spPr>
            <a:xfrm>
              <a:off x="1727347" y="2434203"/>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 xmlns:a16="http://schemas.microsoft.com/office/drawing/2014/main" id="{E9053A7F-BEBD-41E0-8E9C-8BA19A979093}"/>
                </a:ext>
              </a:extLst>
            </p:cNvPr>
            <p:cNvSpPr/>
            <p:nvPr/>
          </p:nvSpPr>
          <p:spPr>
            <a:xfrm>
              <a:off x="1727347" y="3732840"/>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C434F1E2-09FB-448F-A330-37369AB99B97}"/>
                </a:ext>
              </a:extLst>
            </p:cNvPr>
            <p:cNvSpPr/>
            <p:nvPr/>
          </p:nvSpPr>
          <p:spPr>
            <a:xfrm>
              <a:off x="2382085"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17C509E2-6F2A-4FC5-9D83-8B3B49055B9E}"/>
                </a:ext>
              </a:extLst>
            </p:cNvPr>
            <p:cNvSpPr/>
            <p:nvPr/>
          </p:nvSpPr>
          <p:spPr>
            <a:xfrm>
              <a:off x="1074819"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 xmlns:a16="http://schemas.microsoft.com/office/drawing/2014/main" id="{0DC6DE06-506E-4F1D-B602-2B3831332F08}"/>
              </a:ext>
            </a:extLst>
          </p:cNvPr>
          <p:cNvSpPr txBox="1"/>
          <p:nvPr/>
        </p:nvSpPr>
        <p:spPr>
          <a:xfrm>
            <a:off x="2343750" y="5582405"/>
            <a:ext cx="635876" cy="523220"/>
          </a:xfrm>
          <a:prstGeom prst="rect">
            <a:avLst/>
          </a:prstGeom>
          <a:noFill/>
        </p:spPr>
        <p:txBody>
          <a:bodyPr wrap="square" rtlCol="0">
            <a:spAutoFit/>
          </a:bodyPr>
          <a:lstStyle/>
          <a:p>
            <a:pPr algn="r"/>
            <a:r>
              <a:rPr lang="en-US" altLang="zh-CN" sz="2800" dirty="0">
                <a:solidFill>
                  <a:schemeClr val="accent2">
                    <a:alpha val="34000"/>
                  </a:schemeClr>
                </a:solidFill>
                <a:latin typeface="+mj-lt"/>
              </a:rPr>
              <a:t>01</a:t>
            </a:r>
            <a:endParaRPr lang="zh-CN" altLang="en-US" sz="2800" dirty="0">
              <a:solidFill>
                <a:schemeClr val="accent2">
                  <a:alpha val="34000"/>
                </a:schemeClr>
              </a:solidFill>
              <a:latin typeface="+mj-lt"/>
            </a:endParaRPr>
          </a:p>
        </p:txBody>
      </p:sp>
      <p:sp>
        <p:nvSpPr>
          <p:cNvPr id="46" name="文本框 45">
            <a:extLst>
              <a:ext uri="{FF2B5EF4-FFF2-40B4-BE49-F238E27FC236}">
                <a16:creationId xmlns="" xmlns:a16="http://schemas.microsoft.com/office/drawing/2014/main" id="{1F127BD5-37C1-45AD-A4A0-DF316568F01E}"/>
              </a:ext>
            </a:extLst>
          </p:cNvPr>
          <p:cNvSpPr txBox="1"/>
          <p:nvPr/>
        </p:nvSpPr>
        <p:spPr>
          <a:xfrm>
            <a:off x="5134569" y="5582405"/>
            <a:ext cx="635876" cy="523220"/>
          </a:xfrm>
          <a:prstGeom prst="rect">
            <a:avLst/>
          </a:prstGeom>
          <a:noFill/>
        </p:spPr>
        <p:txBody>
          <a:bodyPr wrap="square" rtlCol="0">
            <a:spAutoFit/>
          </a:bodyPr>
          <a:lstStyle/>
          <a:p>
            <a:pPr algn="r"/>
            <a:r>
              <a:rPr lang="en-US" altLang="zh-CN" sz="2800" dirty="0">
                <a:solidFill>
                  <a:schemeClr val="accent2">
                    <a:alpha val="34000"/>
                  </a:schemeClr>
                </a:solidFill>
                <a:latin typeface="+mj-lt"/>
              </a:rPr>
              <a:t>02</a:t>
            </a:r>
            <a:endParaRPr lang="zh-CN" altLang="en-US" sz="2800" dirty="0">
              <a:solidFill>
                <a:schemeClr val="accent2">
                  <a:alpha val="34000"/>
                </a:schemeClr>
              </a:solidFill>
              <a:latin typeface="+mj-lt"/>
            </a:endParaRPr>
          </a:p>
        </p:txBody>
      </p:sp>
      <p:sp>
        <p:nvSpPr>
          <p:cNvPr id="47" name="文本框 46">
            <a:extLst>
              <a:ext uri="{FF2B5EF4-FFF2-40B4-BE49-F238E27FC236}">
                <a16:creationId xmlns="" xmlns:a16="http://schemas.microsoft.com/office/drawing/2014/main" id="{E6EC3F20-E504-4971-8C54-1420FDF548FB}"/>
              </a:ext>
            </a:extLst>
          </p:cNvPr>
          <p:cNvSpPr txBox="1"/>
          <p:nvPr/>
        </p:nvSpPr>
        <p:spPr>
          <a:xfrm>
            <a:off x="7940628" y="5582405"/>
            <a:ext cx="635876" cy="523220"/>
          </a:xfrm>
          <a:prstGeom prst="rect">
            <a:avLst/>
          </a:prstGeom>
          <a:noFill/>
        </p:spPr>
        <p:txBody>
          <a:bodyPr wrap="square" rtlCol="0">
            <a:spAutoFit/>
          </a:bodyPr>
          <a:lstStyle/>
          <a:p>
            <a:pPr algn="r"/>
            <a:r>
              <a:rPr lang="en-US" altLang="zh-CN" sz="2800" dirty="0">
                <a:solidFill>
                  <a:schemeClr val="accent2">
                    <a:alpha val="34000"/>
                  </a:schemeClr>
                </a:solidFill>
                <a:latin typeface="+mj-lt"/>
              </a:rPr>
              <a:t>03</a:t>
            </a:r>
            <a:endParaRPr lang="zh-CN" altLang="en-US" sz="2800" dirty="0">
              <a:solidFill>
                <a:schemeClr val="accent2">
                  <a:alpha val="34000"/>
                </a:schemeClr>
              </a:solidFill>
              <a:latin typeface="+mj-lt"/>
            </a:endParaRPr>
          </a:p>
        </p:txBody>
      </p:sp>
      <p:sp>
        <p:nvSpPr>
          <p:cNvPr id="48" name="文本框 47">
            <a:extLst>
              <a:ext uri="{FF2B5EF4-FFF2-40B4-BE49-F238E27FC236}">
                <a16:creationId xmlns="" xmlns:a16="http://schemas.microsoft.com/office/drawing/2014/main" id="{F0E93CF6-ACFC-4D3A-8526-4DFFA38DB54F}"/>
              </a:ext>
            </a:extLst>
          </p:cNvPr>
          <p:cNvSpPr txBox="1"/>
          <p:nvPr/>
        </p:nvSpPr>
        <p:spPr>
          <a:xfrm>
            <a:off x="10739067" y="5582405"/>
            <a:ext cx="635876" cy="523220"/>
          </a:xfrm>
          <a:prstGeom prst="rect">
            <a:avLst/>
          </a:prstGeom>
          <a:noFill/>
        </p:spPr>
        <p:txBody>
          <a:bodyPr wrap="square" rtlCol="0">
            <a:spAutoFit/>
          </a:bodyPr>
          <a:lstStyle/>
          <a:p>
            <a:pPr algn="r"/>
            <a:r>
              <a:rPr lang="en-US" altLang="zh-CN" sz="2800" dirty="0">
                <a:solidFill>
                  <a:schemeClr val="accent2">
                    <a:alpha val="34000"/>
                  </a:schemeClr>
                </a:solidFill>
                <a:latin typeface="+mj-lt"/>
              </a:rPr>
              <a:t>04</a:t>
            </a:r>
            <a:endParaRPr lang="zh-CN" altLang="en-US" sz="2800" dirty="0">
              <a:solidFill>
                <a:schemeClr val="accent2">
                  <a:alpha val="34000"/>
                </a:schemeClr>
              </a:solidFill>
              <a:latin typeface="+mj-lt"/>
            </a:endParaRPr>
          </a:p>
        </p:txBody>
      </p:sp>
      <p:sp>
        <p:nvSpPr>
          <p:cNvPr id="49" name="文本框 48">
            <a:extLst>
              <a:ext uri="{FF2B5EF4-FFF2-40B4-BE49-F238E27FC236}">
                <a16:creationId xmlns="" xmlns:a16="http://schemas.microsoft.com/office/drawing/2014/main" id="{2FD1582A-AAE9-4920-B6B7-1DEB6EC9B50E}"/>
              </a:ext>
            </a:extLst>
          </p:cNvPr>
          <p:cNvSpPr txBox="1"/>
          <p:nvPr/>
        </p:nvSpPr>
        <p:spPr>
          <a:xfrm>
            <a:off x="1232722" y="3991406"/>
            <a:ext cx="1338841" cy="400110"/>
          </a:xfrm>
          <a:prstGeom prst="rect">
            <a:avLst/>
          </a:prstGeom>
          <a:noFill/>
        </p:spPr>
        <p:txBody>
          <a:bodyPr wrap="square" rtlCol="0">
            <a:spAutoFit/>
          </a:bodyPr>
          <a:lstStyle/>
          <a:p>
            <a:pPr algn="ctr"/>
            <a:r>
              <a:rPr lang="zh-CN" altLang="en-US" sz="2000" dirty="0">
                <a:gradFill flip="none" rotWithShape="1">
                  <a:gsLst>
                    <a:gs pos="0">
                      <a:schemeClr val="accent2"/>
                    </a:gs>
                    <a:gs pos="100000">
                      <a:schemeClr val="accent4">
                        <a:lumMod val="75000"/>
                      </a:schemeClr>
                    </a:gs>
                  </a:gsLst>
                  <a:lin ang="5400000" scaled="1"/>
                  <a:tileRect/>
                </a:gradFill>
                <a:latin typeface="+mj-ea"/>
                <a:ea typeface="+mj-ea"/>
              </a:rPr>
              <a:t>微小链</a:t>
            </a:r>
          </a:p>
        </p:txBody>
      </p:sp>
      <p:sp>
        <p:nvSpPr>
          <p:cNvPr id="50" name="文本框 49">
            <a:extLst>
              <a:ext uri="{FF2B5EF4-FFF2-40B4-BE49-F238E27FC236}">
                <a16:creationId xmlns="" xmlns:a16="http://schemas.microsoft.com/office/drawing/2014/main" id="{F0404FFF-9A00-4705-B4F0-94597ED928C1}"/>
              </a:ext>
            </a:extLst>
          </p:cNvPr>
          <p:cNvSpPr txBox="1"/>
          <p:nvPr/>
        </p:nvSpPr>
        <p:spPr>
          <a:xfrm>
            <a:off x="859707" y="4489289"/>
            <a:ext cx="2084871" cy="1185324"/>
          </a:xfrm>
          <a:prstGeom prst="rect">
            <a:avLst/>
          </a:prstGeom>
          <a:noFill/>
        </p:spPr>
        <p:txBody>
          <a:bodyPr wrap="square" rtlCol="0">
            <a:spAutoFit/>
          </a:bodyPr>
          <a:lstStyle/>
          <a:p>
            <a:pPr>
              <a:lnSpc>
                <a:spcPct val="130000"/>
              </a:lnSpc>
            </a:pPr>
            <a:r>
              <a:rPr lang="zh-CN" altLang="en-US" sz="1400" dirty="0">
                <a:solidFill>
                  <a:schemeClr val="bg1"/>
                </a:solidFill>
              </a:rPr>
              <a:t>没有具体操作界面可以体验。供应商注册入口是小程序。运营模式是跟联易融合作。</a:t>
            </a:r>
          </a:p>
        </p:txBody>
      </p:sp>
      <p:sp>
        <p:nvSpPr>
          <p:cNvPr id="51" name="文本框 50">
            <a:extLst>
              <a:ext uri="{FF2B5EF4-FFF2-40B4-BE49-F238E27FC236}">
                <a16:creationId xmlns="" xmlns:a16="http://schemas.microsoft.com/office/drawing/2014/main" id="{AB608B48-6CFF-44A2-AD2A-97C2637A17AC}"/>
              </a:ext>
            </a:extLst>
          </p:cNvPr>
          <p:cNvSpPr txBox="1"/>
          <p:nvPr/>
        </p:nvSpPr>
        <p:spPr>
          <a:xfrm>
            <a:off x="4021642" y="3991406"/>
            <a:ext cx="1338841" cy="400110"/>
          </a:xfrm>
          <a:prstGeom prst="rect">
            <a:avLst/>
          </a:prstGeom>
          <a:noFill/>
        </p:spPr>
        <p:txBody>
          <a:bodyPr wrap="square" rtlCol="0">
            <a:spAutoFit/>
          </a:bodyPr>
          <a:lstStyle>
            <a:defPPr>
              <a:defRPr lang="zh-CN"/>
            </a:defPPr>
            <a:lvl1pPr algn="ctr">
              <a:defRPr sz="2000">
                <a:gradFill flip="none" rotWithShape="1">
                  <a:gsLst>
                    <a:gs pos="50000">
                      <a:schemeClr val="accent1"/>
                    </a:gs>
                    <a:gs pos="0">
                      <a:schemeClr val="accent1">
                        <a:lumMod val="60000"/>
                        <a:lumOff val="40000"/>
                      </a:schemeClr>
                    </a:gs>
                    <a:gs pos="100000">
                      <a:schemeClr val="accent1"/>
                    </a:gs>
                  </a:gsLst>
                  <a:lin ang="2700000" scaled="1"/>
                  <a:tileRect/>
                </a:gradFill>
                <a:latin typeface="+mj-ea"/>
                <a:ea typeface="+mj-ea"/>
              </a:defRPr>
            </a:lvl1pPr>
          </a:lstStyle>
          <a:p>
            <a:pPr algn="ctr"/>
            <a:r>
              <a:rPr lang="zh-CN" altLang="en-US" sz="2000" dirty="0">
                <a:gradFill flip="none" rotWithShape="1">
                  <a:gsLst>
                    <a:gs pos="0">
                      <a:schemeClr val="accent2"/>
                    </a:gs>
                    <a:gs pos="100000">
                      <a:schemeClr val="accent4">
                        <a:lumMod val="75000"/>
                      </a:schemeClr>
                    </a:gs>
                  </a:gsLst>
                  <a:lin ang="5400000" scaled="1"/>
                  <a:tileRect/>
                </a:gradFill>
                <a:latin typeface="+mj-ea"/>
                <a:ea typeface="+mj-ea"/>
              </a:rPr>
              <a:t>企云链</a:t>
            </a:r>
          </a:p>
        </p:txBody>
      </p:sp>
      <p:sp>
        <p:nvSpPr>
          <p:cNvPr id="52" name="文本框 51">
            <a:extLst>
              <a:ext uri="{FF2B5EF4-FFF2-40B4-BE49-F238E27FC236}">
                <a16:creationId xmlns="" xmlns:a16="http://schemas.microsoft.com/office/drawing/2014/main" id="{AEE7F3AE-F997-4F89-B362-3C909501FFDE}"/>
              </a:ext>
            </a:extLst>
          </p:cNvPr>
          <p:cNvSpPr txBox="1"/>
          <p:nvPr/>
        </p:nvSpPr>
        <p:spPr>
          <a:xfrm>
            <a:off x="3648627" y="4489289"/>
            <a:ext cx="2084871" cy="1185324"/>
          </a:xfrm>
          <a:prstGeom prst="rect">
            <a:avLst/>
          </a:prstGeom>
          <a:noFill/>
        </p:spPr>
        <p:txBody>
          <a:bodyPr wrap="square" rtlCol="0">
            <a:spAutoFit/>
          </a:bodyPr>
          <a:lstStyle/>
          <a:p>
            <a:pPr>
              <a:lnSpc>
                <a:spcPct val="130000"/>
              </a:lnSpc>
            </a:pPr>
            <a:r>
              <a:rPr lang="zh-CN" altLang="en-US" sz="1400" dirty="0">
                <a:solidFill>
                  <a:schemeClr val="bg1"/>
                </a:solidFill>
              </a:rPr>
              <a:t>其融资服务只服务至一级供应商，业务模式则是以链上数据作为融资材料的佐证。</a:t>
            </a:r>
          </a:p>
        </p:txBody>
      </p:sp>
      <p:grpSp>
        <p:nvGrpSpPr>
          <p:cNvPr id="53" name="组合 52">
            <a:extLst>
              <a:ext uri="{FF2B5EF4-FFF2-40B4-BE49-F238E27FC236}">
                <a16:creationId xmlns="" xmlns:a16="http://schemas.microsoft.com/office/drawing/2014/main" id="{2AF83E4D-53F3-4870-A93F-4D8B58DAC296}"/>
              </a:ext>
            </a:extLst>
          </p:cNvPr>
          <p:cNvGrpSpPr/>
          <p:nvPr/>
        </p:nvGrpSpPr>
        <p:grpSpPr>
          <a:xfrm>
            <a:off x="4014299" y="2434203"/>
            <a:ext cx="1353526" cy="1344897"/>
            <a:chOff x="1074819" y="2434203"/>
            <a:chExt cx="1353526" cy="1344897"/>
          </a:xfrm>
        </p:grpSpPr>
        <p:sp>
          <p:nvSpPr>
            <p:cNvPr id="54" name="椭圆 53">
              <a:extLst>
                <a:ext uri="{FF2B5EF4-FFF2-40B4-BE49-F238E27FC236}">
                  <a16:creationId xmlns="" xmlns:a16="http://schemas.microsoft.com/office/drawing/2014/main" id="{BAC7B231-B799-4028-9D8B-F9870B3D3C48}"/>
                </a:ext>
              </a:extLst>
            </p:cNvPr>
            <p:cNvSpPr/>
            <p:nvPr/>
          </p:nvSpPr>
          <p:spPr>
            <a:xfrm>
              <a:off x="1148579" y="2504207"/>
              <a:ext cx="1203797" cy="1203798"/>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 xmlns:a16="http://schemas.microsoft.com/office/drawing/2014/main" id="{FEA6B321-F1BB-48AB-BF0D-AC21A963C8D1}"/>
                </a:ext>
              </a:extLst>
            </p:cNvPr>
            <p:cNvGrpSpPr/>
            <p:nvPr/>
          </p:nvGrpSpPr>
          <p:grpSpPr>
            <a:xfrm>
              <a:off x="1237009" y="2593578"/>
              <a:ext cx="1026936" cy="1025056"/>
              <a:chOff x="1235365" y="2590992"/>
              <a:chExt cx="1026936" cy="1025056"/>
            </a:xfrm>
          </p:grpSpPr>
          <p:sp>
            <p:nvSpPr>
              <p:cNvPr id="60" name="椭圆 59">
                <a:extLst>
                  <a:ext uri="{FF2B5EF4-FFF2-40B4-BE49-F238E27FC236}">
                    <a16:creationId xmlns="" xmlns:a16="http://schemas.microsoft.com/office/drawing/2014/main" id="{96DBF402-8F4E-4FA3-A7CE-4D1221C897BA}"/>
                  </a:ext>
                </a:extLst>
              </p:cNvPr>
              <p:cNvSpPr/>
              <p:nvPr/>
            </p:nvSpPr>
            <p:spPr>
              <a:xfrm>
                <a:off x="1276624" y="2632253"/>
                <a:ext cx="947706" cy="947707"/>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 xmlns:a16="http://schemas.microsoft.com/office/drawing/2014/main" id="{CDBE695D-2FD2-42FE-B2F2-E22619B72F97}"/>
                  </a:ext>
                </a:extLst>
              </p:cNvPr>
              <p:cNvSpPr/>
              <p:nvPr/>
            </p:nvSpPr>
            <p:spPr>
              <a:xfrm>
                <a:off x="1709218" y="2590992"/>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829E72B9-7566-4541-9319-250F36D8E0AF}"/>
                  </a:ext>
                </a:extLst>
              </p:cNvPr>
              <p:cNvSpPr/>
              <p:nvPr/>
            </p:nvSpPr>
            <p:spPr>
              <a:xfrm>
                <a:off x="1709218" y="3533529"/>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48BBFC4C-DED6-4652-8DDF-5DCF1FACE50E}"/>
                  </a:ext>
                </a:extLst>
              </p:cNvPr>
              <p:cNvSpPr/>
              <p:nvPr/>
            </p:nvSpPr>
            <p:spPr>
              <a:xfrm>
                <a:off x="2179782"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 xmlns:a16="http://schemas.microsoft.com/office/drawing/2014/main" id="{6AD4A857-8517-4D69-91DD-4D4217E08C85}"/>
                  </a:ext>
                </a:extLst>
              </p:cNvPr>
              <p:cNvSpPr/>
              <p:nvPr/>
            </p:nvSpPr>
            <p:spPr>
              <a:xfrm>
                <a:off x="1235365"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a:extLst>
                <a:ext uri="{FF2B5EF4-FFF2-40B4-BE49-F238E27FC236}">
                  <a16:creationId xmlns="" xmlns:a16="http://schemas.microsoft.com/office/drawing/2014/main" id="{3AFA64FA-FB56-4020-96BF-7A3592B20B70}"/>
                </a:ext>
              </a:extLst>
            </p:cNvPr>
            <p:cNvSpPr/>
            <p:nvPr/>
          </p:nvSpPr>
          <p:spPr>
            <a:xfrm>
              <a:off x="1727347" y="2434203"/>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 xmlns:a16="http://schemas.microsoft.com/office/drawing/2014/main" id="{E225444C-3F58-49A2-92D8-E86BE8ACEA25}"/>
                </a:ext>
              </a:extLst>
            </p:cNvPr>
            <p:cNvSpPr/>
            <p:nvPr/>
          </p:nvSpPr>
          <p:spPr>
            <a:xfrm>
              <a:off x="1727347" y="3732840"/>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959DF89F-ED5E-4E7D-AE50-6FCAED4AE322}"/>
                </a:ext>
              </a:extLst>
            </p:cNvPr>
            <p:cNvSpPr/>
            <p:nvPr/>
          </p:nvSpPr>
          <p:spPr>
            <a:xfrm>
              <a:off x="2382085"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 xmlns:a16="http://schemas.microsoft.com/office/drawing/2014/main" id="{12AC7914-0B30-4F46-B684-E7B1CD5B33DA}"/>
                </a:ext>
              </a:extLst>
            </p:cNvPr>
            <p:cNvSpPr/>
            <p:nvPr/>
          </p:nvSpPr>
          <p:spPr>
            <a:xfrm>
              <a:off x="1074819"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 xmlns:a16="http://schemas.microsoft.com/office/drawing/2014/main" id="{40CD060E-A78F-4A73-9A1F-64EB9BBC6F56}"/>
              </a:ext>
            </a:extLst>
          </p:cNvPr>
          <p:cNvGrpSpPr/>
          <p:nvPr/>
        </p:nvGrpSpPr>
        <p:grpSpPr>
          <a:xfrm>
            <a:off x="6826079" y="2434203"/>
            <a:ext cx="1353526" cy="1344897"/>
            <a:chOff x="1074819" y="2434203"/>
            <a:chExt cx="1353526" cy="1344897"/>
          </a:xfrm>
        </p:grpSpPr>
        <p:sp>
          <p:nvSpPr>
            <p:cNvPr id="66" name="椭圆 65">
              <a:extLst>
                <a:ext uri="{FF2B5EF4-FFF2-40B4-BE49-F238E27FC236}">
                  <a16:creationId xmlns="" xmlns:a16="http://schemas.microsoft.com/office/drawing/2014/main" id="{8DE0EE63-A050-4DE7-8B5B-9D0E8B880512}"/>
                </a:ext>
              </a:extLst>
            </p:cNvPr>
            <p:cNvSpPr/>
            <p:nvPr/>
          </p:nvSpPr>
          <p:spPr>
            <a:xfrm>
              <a:off x="1148579" y="2504207"/>
              <a:ext cx="1203797" cy="1203798"/>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 xmlns:a16="http://schemas.microsoft.com/office/drawing/2014/main" id="{0759F732-6FCC-4A3A-8AA3-F2E7CB4B5F92}"/>
                </a:ext>
              </a:extLst>
            </p:cNvPr>
            <p:cNvGrpSpPr/>
            <p:nvPr/>
          </p:nvGrpSpPr>
          <p:grpSpPr>
            <a:xfrm>
              <a:off x="1237009" y="2593578"/>
              <a:ext cx="1026936" cy="1025056"/>
              <a:chOff x="1235365" y="2590992"/>
              <a:chExt cx="1026936" cy="1025056"/>
            </a:xfrm>
          </p:grpSpPr>
          <p:sp>
            <p:nvSpPr>
              <p:cNvPr id="72" name="椭圆 71">
                <a:extLst>
                  <a:ext uri="{FF2B5EF4-FFF2-40B4-BE49-F238E27FC236}">
                    <a16:creationId xmlns="" xmlns:a16="http://schemas.microsoft.com/office/drawing/2014/main" id="{8ED61356-AF98-4610-AAEF-08AF72E08B62}"/>
                  </a:ext>
                </a:extLst>
              </p:cNvPr>
              <p:cNvSpPr/>
              <p:nvPr/>
            </p:nvSpPr>
            <p:spPr>
              <a:xfrm>
                <a:off x="1276624" y="2632253"/>
                <a:ext cx="947706" cy="947707"/>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椭圆 72">
                <a:extLst>
                  <a:ext uri="{FF2B5EF4-FFF2-40B4-BE49-F238E27FC236}">
                    <a16:creationId xmlns="" xmlns:a16="http://schemas.microsoft.com/office/drawing/2014/main" id="{FC6142D9-6537-47F9-9E42-3EB73CD25398}"/>
                  </a:ext>
                </a:extLst>
              </p:cNvPr>
              <p:cNvSpPr/>
              <p:nvPr/>
            </p:nvSpPr>
            <p:spPr>
              <a:xfrm>
                <a:off x="1709218" y="2590992"/>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2E95687A-85F5-47C4-AA6F-0A9B3D9ED5F5}"/>
                  </a:ext>
                </a:extLst>
              </p:cNvPr>
              <p:cNvSpPr/>
              <p:nvPr/>
            </p:nvSpPr>
            <p:spPr>
              <a:xfrm>
                <a:off x="1709218" y="3533529"/>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 xmlns:a16="http://schemas.microsoft.com/office/drawing/2014/main" id="{C000EA57-2B15-4E97-B87E-C26B5D7C73B5}"/>
                  </a:ext>
                </a:extLst>
              </p:cNvPr>
              <p:cNvSpPr/>
              <p:nvPr/>
            </p:nvSpPr>
            <p:spPr>
              <a:xfrm>
                <a:off x="2179782"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 xmlns:a16="http://schemas.microsoft.com/office/drawing/2014/main" id="{ABB67E32-41A7-48BC-8446-4B527BCF2764}"/>
                  </a:ext>
                </a:extLst>
              </p:cNvPr>
              <p:cNvSpPr/>
              <p:nvPr/>
            </p:nvSpPr>
            <p:spPr>
              <a:xfrm>
                <a:off x="1235365"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椭圆 67">
              <a:extLst>
                <a:ext uri="{FF2B5EF4-FFF2-40B4-BE49-F238E27FC236}">
                  <a16:creationId xmlns="" xmlns:a16="http://schemas.microsoft.com/office/drawing/2014/main" id="{584210C5-D168-44F3-97EE-3BA6504EBEC3}"/>
                </a:ext>
              </a:extLst>
            </p:cNvPr>
            <p:cNvSpPr/>
            <p:nvPr/>
          </p:nvSpPr>
          <p:spPr>
            <a:xfrm>
              <a:off x="1727347" y="2434203"/>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 xmlns:a16="http://schemas.microsoft.com/office/drawing/2014/main" id="{77C63539-A9E3-4AC2-A9B0-FD2246BA320E}"/>
                </a:ext>
              </a:extLst>
            </p:cNvPr>
            <p:cNvSpPr/>
            <p:nvPr/>
          </p:nvSpPr>
          <p:spPr>
            <a:xfrm>
              <a:off x="1727347" y="3732840"/>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DB1D0921-8AFB-4C62-A4F6-C49A8C340126}"/>
                </a:ext>
              </a:extLst>
            </p:cNvPr>
            <p:cNvSpPr/>
            <p:nvPr/>
          </p:nvSpPr>
          <p:spPr>
            <a:xfrm>
              <a:off x="2382085"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4CDE4287-3C3C-49B9-B1D3-1F3A120CC62C}"/>
                </a:ext>
              </a:extLst>
            </p:cNvPr>
            <p:cNvSpPr/>
            <p:nvPr/>
          </p:nvSpPr>
          <p:spPr>
            <a:xfrm>
              <a:off x="1074819"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文本框 76">
            <a:extLst>
              <a:ext uri="{FF2B5EF4-FFF2-40B4-BE49-F238E27FC236}">
                <a16:creationId xmlns="" xmlns:a16="http://schemas.microsoft.com/office/drawing/2014/main" id="{77F04E9B-CFEE-454E-87A5-43648BC5C342}"/>
              </a:ext>
            </a:extLst>
          </p:cNvPr>
          <p:cNvSpPr txBox="1"/>
          <p:nvPr/>
        </p:nvSpPr>
        <p:spPr>
          <a:xfrm>
            <a:off x="6833422" y="3991406"/>
            <a:ext cx="1338841" cy="400110"/>
          </a:xfrm>
          <a:prstGeom prst="rect">
            <a:avLst/>
          </a:prstGeom>
          <a:noFill/>
        </p:spPr>
        <p:txBody>
          <a:bodyPr wrap="square" rtlCol="0">
            <a:spAutoFit/>
          </a:bodyPr>
          <a:lstStyle/>
          <a:p>
            <a:pPr algn="ctr"/>
            <a:r>
              <a:rPr lang="zh-CN" altLang="en-US" sz="2000" dirty="0">
                <a:gradFill flip="none" rotWithShape="1">
                  <a:gsLst>
                    <a:gs pos="0">
                      <a:schemeClr val="accent2"/>
                    </a:gs>
                    <a:gs pos="100000">
                      <a:schemeClr val="accent4">
                        <a:lumMod val="75000"/>
                      </a:schemeClr>
                    </a:gs>
                  </a:gsLst>
                  <a:lin ang="5400000" scaled="1"/>
                  <a:tileRect/>
                </a:gradFill>
                <a:latin typeface="+mj-ea"/>
                <a:ea typeface="+mj-ea"/>
              </a:rPr>
              <a:t>中行链</a:t>
            </a:r>
          </a:p>
        </p:txBody>
      </p:sp>
      <p:sp>
        <p:nvSpPr>
          <p:cNvPr id="78" name="文本框 77">
            <a:extLst>
              <a:ext uri="{FF2B5EF4-FFF2-40B4-BE49-F238E27FC236}">
                <a16:creationId xmlns="" xmlns:a16="http://schemas.microsoft.com/office/drawing/2014/main" id="{78EE924F-796F-43E0-9BD9-3E33082291DB}"/>
              </a:ext>
            </a:extLst>
          </p:cNvPr>
          <p:cNvSpPr txBox="1"/>
          <p:nvPr/>
        </p:nvSpPr>
        <p:spPr>
          <a:xfrm>
            <a:off x="6460407" y="4489289"/>
            <a:ext cx="2084871" cy="1185324"/>
          </a:xfrm>
          <a:prstGeom prst="rect">
            <a:avLst/>
          </a:prstGeom>
          <a:noFill/>
        </p:spPr>
        <p:txBody>
          <a:bodyPr wrap="square" rtlCol="0">
            <a:spAutoFit/>
          </a:bodyPr>
          <a:lstStyle/>
          <a:p>
            <a:pPr>
              <a:lnSpc>
                <a:spcPct val="130000"/>
              </a:lnSpc>
            </a:pPr>
            <a:r>
              <a:rPr lang="zh-CN" altLang="en-US" sz="1400" dirty="0">
                <a:solidFill>
                  <a:schemeClr val="bg1"/>
                </a:solidFill>
              </a:rPr>
              <a:t>具备作为一种新型的电子结算工具的优势，能够证明数据的不可篡改和可追溯性。</a:t>
            </a:r>
          </a:p>
        </p:txBody>
      </p:sp>
      <p:grpSp>
        <p:nvGrpSpPr>
          <p:cNvPr id="79" name="组合 78">
            <a:extLst>
              <a:ext uri="{FF2B5EF4-FFF2-40B4-BE49-F238E27FC236}">
                <a16:creationId xmlns="" xmlns:a16="http://schemas.microsoft.com/office/drawing/2014/main" id="{B828BD6D-E9BB-4E21-8708-CCC6266113E6}"/>
              </a:ext>
            </a:extLst>
          </p:cNvPr>
          <p:cNvGrpSpPr/>
          <p:nvPr/>
        </p:nvGrpSpPr>
        <p:grpSpPr>
          <a:xfrm>
            <a:off x="9622619" y="2434203"/>
            <a:ext cx="1353526" cy="1344897"/>
            <a:chOff x="1074819" y="2434203"/>
            <a:chExt cx="1353526" cy="1344897"/>
          </a:xfrm>
        </p:grpSpPr>
        <p:sp>
          <p:nvSpPr>
            <p:cNvPr id="80" name="椭圆 79">
              <a:extLst>
                <a:ext uri="{FF2B5EF4-FFF2-40B4-BE49-F238E27FC236}">
                  <a16:creationId xmlns="" xmlns:a16="http://schemas.microsoft.com/office/drawing/2014/main" id="{D525B14C-0B2D-49AA-B7E5-335650F6AF91}"/>
                </a:ext>
              </a:extLst>
            </p:cNvPr>
            <p:cNvSpPr/>
            <p:nvPr/>
          </p:nvSpPr>
          <p:spPr>
            <a:xfrm>
              <a:off x="1148579" y="2504207"/>
              <a:ext cx="1203797" cy="1203798"/>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a:extLst>
                <a:ext uri="{FF2B5EF4-FFF2-40B4-BE49-F238E27FC236}">
                  <a16:creationId xmlns="" xmlns:a16="http://schemas.microsoft.com/office/drawing/2014/main" id="{66D22B28-88EF-4443-AECD-6D9034B8E123}"/>
                </a:ext>
              </a:extLst>
            </p:cNvPr>
            <p:cNvGrpSpPr/>
            <p:nvPr/>
          </p:nvGrpSpPr>
          <p:grpSpPr>
            <a:xfrm>
              <a:off x="1237009" y="2593578"/>
              <a:ext cx="1026936" cy="1025056"/>
              <a:chOff x="1235365" y="2590992"/>
              <a:chExt cx="1026936" cy="1025056"/>
            </a:xfrm>
          </p:grpSpPr>
          <p:sp>
            <p:nvSpPr>
              <p:cNvPr id="86" name="椭圆 85">
                <a:extLst>
                  <a:ext uri="{FF2B5EF4-FFF2-40B4-BE49-F238E27FC236}">
                    <a16:creationId xmlns="" xmlns:a16="http://schemas.microsoft.com/office/drawing/2014/main" id="{2A75484B-A9FC-4279-850D-8EE9F1133A34}"/>
                  </a:ext>
                </a:extLst>
              </p:cNvPr>
              <p:cNvSpPr/>
              <p:nvPr/>
            </p:nvSpPr>
            <p:spPr>
              <a:xfrm>
                <a:off x="1276624" y="2632253"/>
                <a:ext cx="947706" cy="947707"/>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 xmlns:a16="http://schemas.microsoft.com/office/drawing/2014/main" id="{B9CF33FE-1B88-44F0-96BA-28E4E11E5BF6}"/>
                  </a:ext>
                </a:extLst>
              </p:cNvPr>
              <p:cNvSpPr/>
              <p:nvPr/>
            </p:nvSpPr>
            <p:spPr>
              <a:xfrm>
                <a:off x="1709218" y="2590992"/>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 xmlns:a16="http://schemas.microsoft.com/office/drawing/2014/main" id="{541ED374-ADEF-447D-B64F-8B9F0CE9D5E6}"/>
                  </a:ext>
                </a:extLst>
              </p:cNvPr>
              <p:cNvSpPr/>
              <p:nvPr/>
            </p:nvSpPr>
            <p:spPr>
              <a:xfrm>
                <a:off x="1709218" y="3533529"/>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 xmlns:a16="http://schemas.microsoft.com/office/drawing/2014/main" id="{DD8BACDA-AAD5-4854-BE05-5B7E4A1DA119}"/>
                  </a:ext>
                </a:extLst>
              </p:cNvPr>
              <p:cNvSpPr/>
              <p:nvPr/>
            </p:nvSpPr>
            <p:spPr>
              <a:xfrm>
                <a:off x="2179782"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 xmlns:a16="http://schemas.microsoft.com/office/drawing/2014/main" id="{0A22CE07-B7A9-48DA-90FB-5E2CB54F6F85}"/>
                  </a:ext>
                </a:extLst>
              </p:cNvPr>
              <p:cNvSpPr/>
              <p:nvPr/>
            </p:nvSpPr>
            <p:spPr>
              <a:xfrm>
                <a:off x="1235365" y="3064847"/>
                <a:ext cx="82519" cy="825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a:extLst>
                <a:ext uri="{FF2B5EF4-FFF2-40B4-BE49-F238E27FC236}">
                  <a16:creationId xmlns="" xmlns:a16="http://schemas.microsoft.com/office/drawing/2014/main" id="{BAA6A7DD-7522-497F-8A91-2424208AE06D}"/>
                </a:ext>
              </a:extLst>
            </p:cNvPr>
            <p:cNvSpPr/>
            <p:nvPr/>
          </p:nvSpPr>
          <p:spPr>
            <a:xfrm>
              <a:off x="1727347" y="2434203"/>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D2305238-5111-4C4B-9145-ABA3E5DDC3E6}"/>
                </a:ext>
              </a:extLst>
            </p:cNvPr>
            <p:cNvSpPr/>
            <p:nvPr/>
          </p:nvSpPr>
          <p:spPr>
            <a:xfrm>
              <a:off x="1727347" y="3732840"/>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 xmlns:a16="http://schemas.microsoft.com/office/drawing/2014/main" id="{48182ED9-8792-41F8-B81E-81E2B827520D}"/>
                </a:ext>
              </a:extLst>
            </p:cNvPr>
            <p:cNvSpPr/>
            <p:nvPr/>
          </p:nvSpPr>
          <p:spPr>
            <a:xfrm>
              <a:off x="2382085"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 xmlns:a16="http://schemas.microsoft.com/office/drawing/2014/main" id="{2295C2B6-C78F-4D96-807A-D59A01DE416C}"/>
                </a:ext>
              </a:extLst>
            </p:cNvPr>
            <p:cNvSpPr/>
            <p:nvPr/>
          </p:nvSpPr>
          <p:spPr>
            <a:xfrm>
              <a:off x="1074819" y="3082976"/>
              <a:ext cx="46260" cy="46260"/>
            </a:xfrm>
            <a:prstGeom prst="ellipse">
              <a:avLst/>
            </a:prstGeom>
            <a:solidFill>
              <a:schemeClr val="bg1"/>
            </a:solidFill>
            <a:ln w="63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a:extLst>
              <a:ext uri="{FF2B5EF4-FFF2-40B4-BE49-F238E27FC236}">
                <a16:creationId xmlns="" xmlns:a16="http://schemas.microsoft.com/office/drawing/2014/main" id="{EC13FE6C-E333-4533-A328-A3D8D2272571}"/>
              </a:ext>
            </a:extLst>
          </p:cNvPr>
          <p:cNvSpPr txBox="1"/>
          <p:nvPr/>
        </p:nvSpPr>
        <p:spPr>
          <a:xfrm>
            <a:off x="9430889" y="3991406"/>
            <a:ext cx="1736986" cy="400110"/>
          </a:xfrm>
          <a:prstGeom prst="rect">
            <a:avLst/>
          </a:prstGeom>
          <a:noFill/>
        </p:spPr>
        <p:txBody>
          <a:bodyPr wrap="square" rtlCol="0">
            <a:spAutoFit/>
          </a:bodyPr>
          <a:lstStyle/>
          <a:p>
            <a:pPr algn="ctr"/>
            <a:r>
              <a:rPr lang="zh-CN" altLang="en-US" sz="2000" dirty="0">
                <a:gradFill flip="none" rotWithShape="1">
                  <a:gsLst>
                    <a:gs pos="0">
                      <a:schemeClr val="accent2"/>
                    </a:gs>
                    <a:gs pos="100000">
                      <a:schemeClr val="accent4">
                        <a:lumMod val="75000"/>
                      </a:schemeClr>
                    </a:gs>
                  </a:gsLst>
                  <a:lin ang="5400000" scaled="1"/>
                  <a:tileRect/>
                </a:gradFill>
                <a:latin typeface="+mj-ea"/>
                <a:ea typeface="+mj-ea"/>
              </a:rPr>
              <a:t>收款链</a:t>
            </a:r>
          </a:p>
        </p:txBody>
      </p:sp>
      <p:sp>
        <p:nvSpPr>
          <p:cNvPr id="92" name="文本框 91">
            <a:extLst>
              <a:ext uri="{FF2B5EF4-FFF2-40B4-BE49-F238E27FC236}">
                <a16:creationId xmlns="" xmlns:a16="http://schemas.microsoft.com/office/drawing/2014/main" id="{9F1EC354-24ED-4344-AA4F-0D603009B807}"/>
              </a:ext>
            </a:extLst>
          </p:cNvPr>
          <p:cNvSpPr txBox="1"/>
          <p:nvPr/>
        </p:nvSpPr>
        <p:spPr>
          <a:xfrm>
            <a:off x="9256947" y="4489289"/>
            <a:ext cx="2084871" cy="1185324"/>
          </a:xfrm>
          <a:prstGeom prst="rect">
            <a:avLst/>
          </a:prstGeom>
          <a:noFill/>
        </p:spPr>
        <p:txBody>
          <a:bodyPr wrap="square" rtlCol="0">
            <a:spAutoFit/>
          </a:bodyPr>
          <a:lstStyle/>
          <a:p>
            <a:pPr>
              <a:lnSpc>
                <a:spcPct val="130000"/>
              </a:lnSpc>
            </a:pPr>
            <a:r>
              <a:rPr lang="zh-CN" altLang="en-US" sz="1400" dirty="0">
                <a:solidFill>
                  <a:schemeClr val="bg1"/>
                </a:solidFill>
              </a:rPr>
              <a:t>利用区块链技术将企业应收账款转化为在线支付和融资工具，帮助企业去杠杆、降成本。</a:t>
            </a:r>
          </a:p>
        </p:txBody>
      </p:sp>
      <p:pic>
        <p:nvPicPr>
          <p:cNvPr id="108" name="图片 107">
            <a:extLst>
              <a:ext uri="{FF2B5EF4-FFF2-40B4-BE49-F238E27FC236}">
                <a16:creationId xmlns="" xmlns:a16="http://schemas.microsoft.com/office/drawing/2014/main" id="{B3906931-6149-40CC-84F6-8020442678F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5464685"/>
            <a:ext cx="12192000" cy="1393316"/>
          </a:xfrm>
          <a:custGeom>
            <a:avLst/>
            <a:gdLst>
              <a:gd name="connsiteX0" fmla="*/ 0 w 12192000"/>
              <a:gd name="connsiteY0" fmla="*/ 0 h 2938403"/>
              <a:gd name="connsiteX1" fmla="*/ 12192000 w 12192000"/>
              <a:gd name="connsiteY1" fmla="*/ 0 h 2938403"/>
              <a:gd name="connsiteX2" fmla="*/ 12192000 w 12192000"/>
              <a:gd name="connsiteY2" fmla="*/ 2938403 h 2938403"/>
              <a:gd name="connsiteX3" fmla="*/ 0 w 12192000"/>
              <a:gd name="connsiteY3" fmla="*/ 2938403 h 2938403"/>
            </a:gdLst>
            <a:ahLst/>
            <a:cxnLst>
              <a:cxn ang="0">
                <a:pos x="connsiteX0" y="connsiteY0"/>
              </a:cxn>
              <a:cxn ang="0">
                <a:pos x="connsiteX1" y="connsiteY1"/>
              </a:cxn>
              <a:cxn ang="0">
                <a:pos x="connsiteX2" y="connsiteY2"/>
              </a:cxn>
              <a:cxn ang="0">
                <a:pos x="connsiteX3" y="connsiteY3"/>
              </a:cxn>
            </a:cxnLst>
            <a:rect l="l" t="t" r="r" b="b"/>
            <a:pathLst>
              <a:path w="12192000" h="2938403">
                <a:moveTo>
                  <a:pt x="0" y="0"/>
                </a:moveTo>
                <a:lnTo>
                  <a:pt x="12192000" y="0"/>
                </a:lnTo>
                <a:lnTo>
                  <a:pt x="12192000" y="2938403"/>
                </a:lnTo>
                <a:lnTo>
                  <a:pt x="0" y="2938403"/>
                </a:lnTo>
                <a:close/>
              </a:path>
            </a:pathLst>
          </a:custGeom>
        </p:spPr>
      </p:pic>
      <p:grpSp>
        <p:nvGrpSpPr>
          <p:cNvPr id="189" name="图形 8">
            <a:extLst>
              <a:ext uri="{FF2B5EF4-FFF2-40B4-BE49-F238E27FC236}">
                <a16:creationId xmlns="" xmlns:a16="http://schemas.microsoft.com/office/drawing/2014/main" id="{B458B8A2-3243-4298-8A1F-26492776A2B0}"/>
              </a:ext>
            </a:extLst>
          </p:cNvPr>
          <p:cNvGrpSpPr/>
          <p:nvPr/>
        </p:nvGrpSpPr>
        <p:grpSpPr>
          <a:xfrm>
            <a:off x="1612083" y="2806729"/>
            <a:ext cx="568542" cy="568542"/>
            <a:chOff x="5164956" y="746892"/>
            <a:chExt cx="845429" cy="845429"/>
          </a:xfrm>
          <a:solidFill>
            <a:schemeClr val="accent2"/>
          </a:solidFill>
        </p:grpSpPr>
        <p:sp>
          <p:nvSpPr>
            <p:cNvPr id="190" name="任意多边形: 形状 189">
              <a:extLst>
                <a:ext uri="{FF2B5EF4-FFF2-40B4-BE49-F238E27FC236}">
                  <a16:creationId xmlns="" xmlns:a16="http://schemas.microsoft.com/office/drawing/2014/main" id="{090F3562-ABA0-41FA-AFC1-18C2AFBC637D}"/>
                </a:ext>
              </a:extLst>
            </p:cNvPr>
            <p:cNvSpPr/>
            <p:nvPr/>
          </p:nvSpPr>
          <p:spPr>
            <a:xfrm>
              <a:off x="5277679" y="746892"/>
              <a:ext cx="732705" cy="619981"/>
            </a:xfrm>
            <a:custGeom>
              <a:avLst/>
              <a:gdLst>
                <a:gd name="connsiteX0" fmla="*/ 28181 w 732705"/>
                <a:gd name="connsiteY0" fmla="*/ 56362 h 619981"/>
                <a:gd name="connsiteX1" fmla="*/ 56362 w 732705"/>
                <a:gd name="connsiteY1" fmla="*/ 28181 h 619981"/>
                <a:gd name="connsiteX2" fmla="*/ 676343 w 732705"/>
                <a:gd name="connsiteY2" fmla="*/ 28181 h 619981"/>
                <a:gd name="connsiteX3" fmla="*/ 704524 w 732705"/>
                <a:gd name="connsiteY3" fmla="*/ 56362 h 619981"/>
                <a:gd name="connsiteX4" fmla="*/ 704524 w 732705"/>
                <a:gd name="connsiteY4" fmla="*/ 394534 h 619981"/>
                <a:gd name="connsiteX5" fmla="*/ 366353 w 732705"/>
                <a:gd name="connsiteY5" fmla="*/ 394534 h 619981"/>
                <a:gd name="connsiteX6" fmla="*/ 366353 w 732705"/>
                <a:gd name="connsiteY6" fmla="*/ 422715 h 619981"/>
                <a:gd name="connsiteX7" fmla="*/ 704524 w 732705"/>
                <a:gd name="connsiteY7" fmla="*/ 422715 h 619981"/>
                <a:gd name="connsiteX8" fmla="*/ 704524 w 732705"/>
                <a:gd name="connsiteY8" fmla="*/ 450896 h 619981"/>
                <a:gd name="connsiteX9" fmla="*/ 676343 w 732705"/>
                <a:gd name="connsiteY9" fmla="*/ 479077 h 619981"/>
                <a:gd name="connsiteX10" fmla="*/ 366353 w 732705"/>
                <a:gd name="connsiteY10" fmla="*/ 479077 h 619981"/>
                <a:gd name="connsiteX11" fmla="*/ 366353 w 732705"/>
                <a:gd name="connsiteY11" fmla="*/ 507257 h 619981"/>
                <a:gd name="connsiteX12" fmla="*/ 427040 w 732705"/>
                <a:gd name="connsiteY12" fmla="*/ 507257 h 619981"/>
                <a:gd name="connsiteX13" fmla="*/ 458744 w 732705"/>
                <a:gd name="connsiteY13" fmla="*/ 591800 h 619981"/>
                <a:gd name="connsiteX14" fmla="*/ 366353 w 732705"/>
                <a:gd name="connsiteY14" fmla="*/ 591800 h 619981"/>
                <a:gd name="connsiteX15" fmla="*/ 366353 w 732705"/>
                <a:gd name="connsiteY15" fmla="*/ 619981 h 619981"/>
                <a:gd name="connsiteX16" fmla="*/ 521348 w 732705"/>
                <a:gd name="connsiteY16" fmla="*/ 619981 h 619981"/>
                <a:gd name="connsiteX17" fmla="*/ 521348 w 732705"/>
                <a:gd name="connsiteY17" fmla="*/ 591800 h 619981"/>
                <a:gd name="connsiteX18" fmla="*/ 488841 w 732705"/>
                <a:gd name="connsiteY18" fmla="*/ 591800 h 619981"/>
                <a:gd name="connsiteX19" fmla="*/ 457138 w 732705"/>
                <a:gd name="connsiteY19" fmla="*/ 507257 h 619981"/>
                <a:gd name="connsiteX20" fmla="*/ 676343 w 732705"/>
                <a:gd name="connsiteY20" fmla="*/ 507257 h 619981"/>
                <a:gd name="connsiteX21" fmla="*/ 732705 w 732705"/>
                <a:gd name="connsiteY21" fmla="*/ 450896 h 619981"/>
                <a:gd name="connsiteX22" fmla="*/ 732705 w 732705"/>
                <a:gd name="connsiteY22" fmla="*/ 56362 h 619981"/>
                <a:gd name="connsiteX23" fmla="*/ 676343 w 732705"/>
                <a:gd name="connsiteY23" fmla="*/ 0 h 619981"/>
                <a:gd name="connsiteX24" fmla="*/ 56362 w 732705"/>
                <a:gd name="connsiteY24" fmla="*/ 0 h 619981"/>
                <a:gd name="connsiteX25" fmla="*/ 0 w 732705"/>
                <a:gd name="connsiteY25" fmla="*/ 56362 h 619981"/>
                <a:gd name="connsiteX26" fmla="*/ 0 w 732705"/>
                <a:gd name="connsiteY26" fmla="*/ 225448 h 619981"/>
                <a:gd name="connsiteX27" fmla="*/ 28181 w 732705"/>
                <a:gd name="connsiteY27" fmla="*/ 225448 h 61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2705" h="619981">
                  <a:moveTo>
                    <a:pt x="28181" y="56362"/>
                  </a:moveTo>
                  <a:cubicBezTo>
                    <a:pt x="28181" y="40795"/>
                    <a:pt x="40795" y="28181"/>
                    <a:pt x="56362" y="28181"/>
                  </a:cubicBezTo>
                  <a:lnTo>
                    <a:pt x="676343" y="28181"/>
                  </a:lnTo>
                  <a:cubicBezTo>
                    <a:pt x="691910" y="28181"/>
                    <a:pt x="704524" y="40795"/>
                    <a:pt x="704524" y="56362"/>
                  </a:cubicBezTo>
                  <a:lnTo>
                    <a:pt x="704524" y="394534"/>
                  </a:lnTo>
                  <a:lnTo>
                    <a:pt x="366353" y="394534"/>
                  </a:lnTo>
                  <a:lnTo>
                    <a:pt x="366353" y="422715"/>
                  </a:lnTo>
                  <a:lnTo>
                    <a:pt x="704524" y="422715"/>
                  </a:lnTo>
                  <a:lnTo>
                    <a:pt x="704524" y="450896"/>
                  </a:lnTo>
                  <a:cubicBezTo>
                    <a:pt x="704524" y="466462"/>
                    <a:pt x="691910" y="479077"/>
                    <a:pt x="676343" y="479077"/>
                  </a:cubicBezTo>
                  <a:lnTo>
                    <a:pt x="366353" y="479077"/>
                  </a:lnTo>
                  <a:lnTo>
                    <a:pt x="366353" y="507257"/>
                  </a:lnTo>
                  <a:lnTo>
                    <a:pt x="427040" y="507257"/>
                  </a:lnTo>
                  <a:lnTo>
                    <a:pt x="458744" y="591800"/>
                  </a:lnTo>
                  <a:lnTo>
                    <a:pt x="366353" y="591800"/>
                  </a:lnTo>
                  <a:lnTo>
                    <a:pt x="366353" y="619981"/>
                  </a:lnTo>
                  <a:lnTo>
                    <a:pt x="521348" y="619981"/>
                  </a:lnTo>
                  <a:lnTo>
                    <a:pt x="521348" y="591800"/>
                  </a:lnTo>
                  <a:lnTo>
                    <a:pt x="488841" y="591800"/>
                  </a:lnTo>
                  <a:lnTo>
                    <a:pt x="457138" y="507257"/>
                  </a:lnTo>
                  <a:lnTo>
                    <a:pt x="676343" y="507257"/>
                  </a:lnTo>
                  <a:cubicBezTo>
                    <a:pt x="707469" y="507257"/>
                    <a:pt x="732705" y="482021"/>
                    <a:pt x="732705" y="450896"/>
                  </a:cubicBezTo>
                  <a:lnTo>
                    <a:pt x="732705" y="56362"/>
                  </a:lnTo>
                  <a:cubicBezTo>
                    <a:pt x="732705" y="25236"/>
                    <a:pt x="707469" y="0"/>
                    <a:pt x="676343" y="0"/>
                  </a:cubicBezTo>
                  <a:lnTo>
                    <a:pt x="56362" y="0"/>
                  </a:lnTo>
                  <a:cubicBezTo>
                    <a:pt x="25236" y="0"/>
                    <a:pt x="0" y="25236"/>
                    <a:pt x="0" y="56362"/>
                  </a:cubicBezTo>
                  <a:lnTo>
                    <a:pt x="0" y="225448"/>
                  </a:lnTo>
                  <a:lnTo>
                    <a:pt x="28181" y="225448"/>
                  </a:lnTo>
                  <a:close/>
                </a:path>
              </a:pathLst>
            </a:custGeom>
            <a:grpFill/>
            <a:ln w="894"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A1EADC7A-58EF-4558-9C12-B4A50F6ADF42}"/>
                </a:ext>
              </a:extLst>
            </p:cNvPr>
            <p:cNvSpPr/>
            <p:nvPr/>
          </p:nvSpPr>
          <p:spPr>
            <a:xfrm>
              <a:off x="5164956" y="1000520"/>
              <a:ext cx="450948" cy="591800"/>
            </a:xfrm>
            <a:custGeom>
              <a:avLst/>
              <a:gdLst>
                <a:gd name="connsiteX0" fmla="*/ 14090 w 450948"/>
                <a:gd name="connsiteY0" fmla="*/ 591800 h 591800"/>
                <a:gd name="connsiteX1" fmla="*/ 338172 w 450948"/>
                <a:gd name="connsiteY1" fmla="*/ 591800 h 591800"/>
                <a:gd name="connsiteX2" fmla="*/ 348134 w 450948"/>
                <a:gd name="connsiteY2" fmla="*/ 587672 h 591800"/>
                <a:gd name="connsiteX3" fmla="*/ 446767 w 450948"/>
                <a:gd name="connsiteY3" fmla="*/ 489038 h 591800"/>
                <a:gd name="connsiteX4" fmla="*/ 449585 w 450948"/>
                <a:gd name="connsiteY4" fmla="*/ 484910 h 591800"/>
                <a:gd name="connsiteX5" fmla="*/ 450050 w 450948"/>
                <a:gd name="connsiteY5" fmla="*/ 483593 h 591800"/>
                <a:gd name="connsiteX6" fmla="*/ 450786 w 450948"/>
                <a:gd name="connsiteY6" fmla="*/ 479936 h 591800"/>
                <a:gd name="connsiteX7" fmla="*/ 450948 w 450948"/>
                <a:gd name="connsiteY7" fmla="*/ 479077 h 591800"/>
                <a:gd name="connsiteX8" fmla="*/ 450948 w 450948"/>
                <a:gd name="connsiteY8" fmla="*/ 14090 h 591800"/>
                <a:gd name="connsiteX9" fmla="*/ 436858 w 450948"/>
                <a:gd name="connsiteY9" fmla="*/ 0 h 591800"/>
                <a:gd name="connsiteX10" fmla="*/ 14090 w 450948"/>
                <a:gd name="connsiteY10" fmla="*/ 0 h 591800"/>
                <a:gd name="connsiteX11" fmla="*/ 0 w 450948"/>
                <a:gd name="connsiteY11" fmla="*/ 14090 h 591800"/>
                <a:gd name="connsiteX12" fmla="*/ 0 w 450948"/>
                <a:gd name="connsiteY12" fmla="*/ 577710 h 591800"/>
                <a:gd name="connsiteX13" fmla="*/ 14090 w 450948"/>
                <a:gd name="connsiteY13" fmla="*/ 591800 h 591800"/>
                <a:gd name="connsiteX14" fmla="*/ 352262 w 450948"/>
                <a:gd name="connsiteY14" fmla="*/ 543695 h 591800"/>
                <a:gd name="connsiteX15" fmla="*/ 352262 w 450948"/>
                <a:gd name="connsiteY15" fmla="*/ 493167 h 591800"/>
                <a:gd name="connsiteX16" fmla="*/ 402791 w 450948"/>
                <a:gd name="connsiteY16" fmla="*/ 493167 h 591800"/>
                <a:gd name="connsiteX17" fmla="*/ 28181 w 450948"/>
                <a:gd name="connsiteY17" fmla="*/ 28181 h 591800"/>
                <a:gd name="connsiteX18" fmla="*/ 422715 w 450948"/>
                <a:gd name="connsiteY18" fmla="*/ 28181 h 591800"/>
                <a:gd name="connsiteX19" fmla="*/ 422715 w 450948"/>
                <a:gd name="connsiteY19" fmla="*/ 464986 h 591800"/>
                <a:gd name="connsiteX20" fmla="*/ 338172 w 450948"/>
                <a:gd name="connsiteY20" fmla="*/ 464986 h 591800"/>
                <a:gd name="connsiteX21" fmla="*/ 324081 w 450948"/>
                <a:gd name="connsiteY21" fmla="*/ 479077 h 591800"/>
                <a:gd name="connsiteX22" fmla="*/ 324081 w 450948"/>
                <a:gd name="connsiteY22" fmla="*/ 563619 h 591800"/>
                <a:gd name="connsiteX23" fmla="*/ 28181 w 450948"/>
                <a:gd name="connsiteY23" fmla="*/ 563619 h 59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0948" h="591800">
                  <a:moveTo>
                    <a:pt x="14090" y="591800"/>
                  </a:moveTo>
                  <a:lnTo>
                    <a:pt x="338172" y="591800"/>
                  </a:lnTo>
                  <a:cubicBezTo>
                    <a:pt x="341909" y="591797"/>
                    <a:pt x="345485" y="590307"/>
                    <a:pt x="348134" y="587672"/>
                  </a:cubicBezTo>
                  <a:lnTo>
                    <a:pt x="446767" y="489038"/>
                  </a:lnTo>
                  <a:cubicBezTo>
                    <a:pt x="447944" y="487841"/>
                    <a:pt x="448905" y="486446"/>
                    <a:pt x="449585" y="484910"/>
                  </a:cubicBezTo>
                  <a:cubicBezTo>
                    <a:pt x="449786" y="484470"/>
                    <a:pt x="449902" y="484050"/>
                    <a:pt x="450050" y="483593"/>
                  </a:cubicBezTo>
                  <a:cubicBezTo>
                    <a:pt x="450455" y="482416"/>
                    <a:pt x="450702" y="481183"/>
                    <a:pt x="450786" y="479936"/>
                  </a:cubicBezTo>
                  <a:cubicBezTo>
                    <a:pt x="450786" y="479640"/>
                    <a:pt x="450948" y="479376"/>
                    <a:pt x="450948" y="479077"/>
                  </a:cubicBezTo>
                  <a:lnTo>
                    <a:pt x="450948" y="14090"/>
                  </a:lnTo>
                  <a:cubicBezTo>
                    <a:pt x="450948" y="6305"/>
                    <a:pt x="444643" y="0"/>
                    <a:pt x="436858" y="0"/>
                  </a:cubicBezTo>
                  <a:lnTo>
                    <a:pt x="14090" y="0"/>
                  </a:lnTo>
                  <a:cubicBezTo>
                    <a:pt x="6305" y="0"/>
                    <a:pt x="0" y="6305"/>
                    <a:pt x="0" y="14090"/>
                  </a:cubicBezTo>
                  <a:lnTo>
                    <a:pt x="0" y="577710"/>
                  </a:lnTo>
                  <a:cubicBezTo>
                    <a:pt x="0" y="585495"/>
                    <a:pt x="6305" y="591800"/>
                    <a:pt x="14090" y="591800"/>
                  </a:cubicBezTo>
                  <a:close/>
                  <a:moveTo>
                    <a:pt x="352262" y="543695"/>
                  </a:moveTo>
                  <a:lnTo>
                    <a:pt x="352262" y="493167"/>
                  </a:lnTo>
                  <a:lnTo>
                    <a:pt x="402791" y="493167"/>
                  </a:lnTo>
                  <a:close/>
                  <a:moveTo>
                    <a:pt x="28181" y="28181"/>
                  </a:moveTo>
                  <a:lnTo>
                    <a:pt x="422715" y="28181"/>
                  </a:lnTo>
                  <a:lnTo>
                    <a:pt x="422715" y="464986"/>
                  </a:lnTo>
                  <a:lnTo>
                    <a:pt x="338172" y="464986"/>
                  </a:lnTo>
                  <a:cubicBezTo>
                    <a:pt x="330387" y="464986"/>
                    <a:pt x="324081" y="471292"/>
                    <a:pt x="324081" y="479077"/>
                  </a:cubicBezTo>
                  <a:lnTo>
                    <a:pt x="324081" y="563619"/>
                  </a:lnTo>
                  <a:lnTo>
                    <a:pt x="28181" y="563619"/>
                  </a:lnTo>
                  <a:close/>
                </a:path>
              </a:pathLst>
            </a:custGeom>
            <a:grpFill/>
            <a:ln w="894"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18B15470-DBA3-4E43-B6C3-B4A7276FB278}"/>
                </a:ext>
              </a:extLst>
            </p:cNvPr>
            <p:cNvSpPr/>
            <p:nvPr/>
          </p:nvSpPr>
          <p:spPr>
            <a:xfrm>
              <a:off x="5221317" y="1056882"/>
              <a:ext cx="56361" cy="28180"/>
            </a:xfrm>
            <a:custGeom>
              <a:avLst/>
              <a:gdLst>
                <a:gd name="connsiteX0" fmla="*/ 0 w 56361"/>
                <a:gd name="connsiteY0" fmla="*/ 0 h 28180"/>
                <a:gd name="connsiteX1" fmla="*/ 56362 w 56361"/>
                <a:gd name="connsiteY1" fmla="*/ 0 h 28180"/>
                <a:gd name="connsiteX2" fmla="*/ 56362 w 56361"/>
                <a:gd name="connsiteY2" fmla="*/ 28181 h 28180"/>
                <a:gd name="connsiteX3" fmla="*/ 0 w 56361"/>
                <a:gd name="connsiteY3" fmla="*/ 28181 h 28180"/>
              </a:gdLst>
              <a:ahLst/>
              <a:cxnLst>
                <a:cxn ang="0">
                  <a:pos x="connsiteX0" y="connsiteY0"/>
                </a:cxn>
                <a:cxn ang="0">
                  <a:pos x="connsiteX1" y="connsiteY1"/>
                </a:cxn>
                <a:cxn ang="0">
                  <a:pos x="connsiteX2" y="connsiteY2"/>
                </a:cxn>
                <a:cxn ang="0">
                  <a:pos x="connsiteX3" y="connsiteY3"/>
                </a:cxn>
              </a:cxnLst>
              <a:rect l="l" t="t" r="r" b="b"/>
              <a:pathLst>
                <a:path w="56361" h="28180">
                  <a:moveTo>
                    <a:pt x="0" y="0"/>
                  </a:moveTo>
                  <a:lnTo>
                    <a:pt x="56362" y="0"/>
                  </a:lnTo>
                  <a:lnTo>
                    <a:pt x="56362" y="28181"/>
                  </a:lnTo>
                  <a:lnTo>
                    <a:pt x="0" y="28181"/>
                  </a:lnTo>
                  <a:close/>
                </a:path>
              </a:pathLst>
            </a:custGeom>
            <a:grpFill/>
            <a:ln w="894"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C19FEE02-C279-4E27-9B62-1D6F10B2B8D6}"/>
                </a:ext>
              </a:extLst>
            </p:cNvPr>
            <p:cNvSpPr/>
            <p:nvPr/>
          </p:nvSpPr>
          <p:spPr>
            <a:xfrm>
              <a:off x="5221317" y="1113244"/>
              <a:ext cx="56361" cy="28180"/>
            </a:xfrm>
            <a:custGeom>
              <a:avLst/>
              <a:gdLst>
                <a:gd name="connsiteX0" fmla="*/ 0 w 56361"/>
                <a:gd name="connsiteY0" fmla="*/ 0 h 28180"/>
                <a:gd name="connsiteX1" fmla="*/ 56362 w 56361"/>
                <a:gd name="connsiteY1" fmla="*/ 0 h 28180"/>
                <a:gd name="connsiteX2" fmla="*/ 56362 w 56361"/>
                <a:gd name="connsiteY2" fmla="*/ 28181 h 28180"/>
                <a:gd name="connsiteX3" fmla="*/ 0 w 56361"/>
                <a:gd name="connsiteY3" fmla="*/ 28181 h 28180"/>
              </a:gdLst>
              <a:ahLst/>
              <a:cxnLst>
                <a:cxn ang="0">
                  <a:pos x="connsiteX0" y="connsiteY0"/>
                </a:cxn>
                <a:cxn ang="0">
                  <a:pos x="connsiteX1" y="connsiteY1"/>
                </a:cxn>
                <a:cxn ang="0">
                  <a:pos x="connsiteX2" y="connsiteY2"/>
                </a:cxn>
                <a:cxn ang="0">
                  <a:pos x="connsiteX3" y="connsiteY3"/>
                </a:cxn>
              </a:cxnLst>
              <a:rect l="l" t="t" r="r" b="b"/>
              <a:pathLst>
                <a:path w="56361" h="28180">
                  <a:moveTo>
                    <a:pt x="0" y="0"/>
                  </a:moveTo>
                  <a:lnTo>
                    <a:pt x="56362" y="0"/>
                  </a:lnTo>
                  <a:lnTo>
                    <a:pt x="56362" y="28181"/>
                  </a:lnTo>
                  <a:lnTo>
                    <a:pt x="0" y="28181"/>
                  </a:lnTo>
                  <a:close/>
                </a:path>
              </a:pathLst>
            </a:custGeom>
            <a:grpFill/>
            <a:ln w="894" cap="flat">
              <a:noFill/>
              <a:prstDash val="solid"/>
              <a:miter/>
            </a:ln>
          </p:spPr>
          <p:txBody>
            <a:bodyPr rtlCol="0" anchor="ctr"/>
            <a:lstStyle/>
            <a:p>
              <a:endParaRPr lang="zh-CN" altLang="en-US"/>
            </a:p>
          </p:txBody>
        </p:sp>
        <p:sp>
          <p:nvSpPr>
            <p:cNvPr id="194" name="任意多边形: 形状 193">
              <a:extLst>
                <a:ext uri="{FF2B5EF4-FFF2-40B4-BE49-F238E27FC236}">
                  <a16:creationId xmlns="" xmlns:a16="http://schemas.microsoft.com/office/drawing/2014/main" id="{E7EE6961-E3D2-455E-80B8-D5D20EA7A270}"/>
                </a:ext>
              </a:extLst>
            </p:cNvPr>
            <p:cNvSpPr/>
            <p:nvPr/>
          </p:nvSpPr>
          <p:spPr>
            <a:xfrm>
              <a:off x="5587670" y="930068"/>
              <a:ext cx="225447" cy="28180"/>
            </a:xfrm>
            <a:custGeom>
              <a:avLst/>
              <a:gdLst>
                <a:gd name="connsiteX0" fmla="*/ 0 w 225447"/>
                <a:gd name="connsiteY0" fmla="*/ 0 h 28180"/>
                <a:gd name="connsiteX1" fmla="*/ 225448 w 225447"/>
                <a:gd name="connsiteY1" fmla="*/ 0 h 28180"/>
                <a:gd name="connsiteX2" fmla="*/ 225448 w 225447"/>
                <a:gd name="connsiteY2" fmla="*/ 28181 h 28180"/>
                <a:gd name="connsiteX3" fmla="*/ 0 w 225447"/>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25447" h="28180">
                  <a:moveTo>
                    <a:pt x="0" y="0"/>
                  </a:moveTo>
                  <a:lnTo>
                    <a:pt x="225448" y="0"/>
                  </a:lnTo>
                  <a:lnTo>
                    <a:pt x="225448" y="28181"/>
                  </a:lnTo>
                  <a:lnTo>
                    <a:pt x="0" y="28181"/>
                  </a:lnTo>
                  <a:close/>
                </a:path>
              </a:pathLst>
            </a:custGeom>
            <a:grpFill/>
            <a:ln w="894" cap="flat">
              <a:noFill/>
              <a:prstDash val="solid"/>
              <a:miter/>
            </a:ln>
          </p:spPr>
          <p:txBody>
            <a:bodyPr rtlCol="0" anchor="ctr"/>
            <a:lstStyle/>
            <a:p>
              <a:endParaRPr lang="zh-CN" altLang="en-US"/>
            </a:p>
          </p:txBody>
        </p:sp>
        <p:sp>
          <p:nvSpPr>
            <p:cNvPr id="195" name="任意多边形: 形状 194">
              <a:extLst>
                <a:ext uri="{FF2B5EF4-FFF2-40B4-BE49-F238E27FC236}">
                  <a16:creationId xmlns="" xmlns:a16="http://schemas.microsoft.com/office/drawing/2014/main" id="{0018372A-D818-453D-9072-3A260D852F67}"/>
                </a:ext>
              </a:extLst>
            </p:cNvPr>
            <p:cNvSpPr/>
            <p:nvPr/>
          </p:nvSpPr>
          <p:spPr>
            <a:xfrm>
              <a:off x="5644032" y="1000520"/>
              <a:ext cx="112723" cy="28180"/>
            </a:xfrm>
            <a:custGeom>
              <a:avLst/>
              <a:gdLst>
                <a:gd name="connsiteX0" fmla="*/ 0 w 112723"/>
                <a:gd name="connsiteY0" fmla="*/ 0 h 28180"/>
                <a:gd name="connsiteX1" fmla="*/ 112724 w 112723"/>
                <a:gd name="connsiteY1" fmla="*/ 0 h 28180"/>
                <a:gd name="connsiteX2" fmla="*/ 112724 w 112723"/>
                <a:gd name="connsiteY2" fmla="*/ 28181 h 28180"/>
                <a:gd name="connsiteX3" fmla="*/ 0 w 112723"/>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12723" h="28180">
                  <a:moveTo>
                    <a:pt x="0" y="0"/>
                  </a:moveTo>
                  <a:lnTo>
                    <a:pt x="112724" y="0"/>
                  </a:lnTo>
                  <a:lnTo>
                    <a:pt x="112724" y="28181"/>
                  </a:lnTo>
                  <a:lnTo>
                    <a:pt x="0" y="28181"/>
                  </a:lnTo>
                  <a:close/>
                </a:path>
              </a:pathLst>
            </a:custGeom>
            <a:grpFill/>
            <a:ln w="894" cap="flat">
              <a:noFill/>
              <a:prstDash val="solid"/>
              <a:miter/>
            </a:ln>
          </p:spPr>
          <p:txBody>
            <a:bodyPr rtlCol="0" anchor="ctr"/>
            <a:lstStyle/>
            <a:p>
              <a:endParaRPr lang="zh-CN" altLang="en-US"/>
            </a:p>
          </p:txBody>
        </p:sp>
        <p:sp>
          <p:nvSpPr>
            <p:cNvPr id="196" name="任意多边形: 形状 195">
              <a:extLst>
                <a:ext uri="{FF2B5EF4-FFF2-40B4-BE49-F238E27FC236}">
                  <a16:creationId xmlns="" xmlns:a16="http://schemas.microsoft.com/office/drawing/2014/main" id="{D3C8D64C-EA6B-4900-BA25-2A329F90E4CB}"/>
                </a:ext>
              </a:extLst>
            </p:cNvPr>
            <p:cNvSpPr/>
            <p:nvPr/>
          </p:nvSpPr>
          <p:spPr>
            <a:xfrm>
              <a:off x="5700394" y="859615"/>
              <a:ext cx="225447" cy="28180"/>
            </a:xfrm>
            <a:custGeom>
              <a:avLst/>
              <a:gdLst>
                <a:gd name="connsiteX0" fmla="*/ 0 w 225447"/>
                <a:gd name="connsiteY0" fmla="*/ 0 h 28180"/>
                <a:gd name="connsiteX1" fmla="*/ 225448 w 225447"/>
                <a:gd name="connsiteY1" fmla="*/ 0 h 28180"/>
                <a:gd name="connsiteX2" fmla="*/ 225448 w 225447"/>
                <a:gd name="connsiteY2" fmla="*/ 28181 h 28180"/>
                <a:gd name="connsiteX3" fmla="*/ 0 w 225447"/>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25447" h="28180">
                  <a:moveTo>
                    <a:pt x="0" y="0"/>
                  </a:moveTo>
                  <a:lnTo>
                    <a:pt x="225448" y="0"/>
                  </a:lnTo>
                  <a:lnTo>
                    <a:pt x="225448" y="28181"/>
                  </a:lnTo>
                  <a:lnTo>
                    <a:pt x="0" y="28181"/>
                  </a:lnTo>
                  <a:close/>
                </a:path>
              </a:pathLst>
            </a:custGeom>
            <a:grpFill/>
            <a:ln w="894" cap="flat">
              <a:noFill/>
              <a:prstDash val="solid"/>
              <a:miter/>
            </a:ln>
          </p:spPr>
          <p:txBody>
            <a:bodyPr rtlCol="0" anchor="ctr"/>
            <a:lstStyle/>
            <a:p>
              <a:endParaRPr lang="zh-CN" altLang="en-US"/>
            </a:p>
          </p:txBody>
        </p:sp>
        <p:sp>
          <p:nvSpPr>
            <p:cNvPr id="197" name="任意多边形: 形状 196">
              <a:extLst>
                <a:ext uri="{FF2B5EF4-FFF2-40B4-BE49-F238E27FC236}">
                  <a16:creationId xmlns="" xmlns:a16="http://schemas.microsoft.com/office/drawing/2014/main" id="{1C8A86BD-4220-4990-AE28-82DC998F41B1}"/>
                </a:ext>
              </a:extLst>
            </p:cNvPr>
            <p:cNvSpPr/>
            <p:nvPr/>
          </p:nvSpPr>
          <p:spPr>
            <a:xfrm>
              <a:off x="5784937" y="1000520"/>
              <a:ext cx="140904" cy="28180"/>
            </a:xfrm>
            <a:custGeom>
              <a:avLst/>
              <a:gdLst>
                <a:gd name="connsiteX0" fmla="*/ 0 w 140904"/>
                <a:gd name="connsiteY0" fmla="*/ 0 h 28180"/>
                <a:gd name="connsiteX1" fmla="*/ 140905 w 140904"/>
                <a:gd name="connsiteY1" fmla="*/ 0 h 28180"/>
                <a:gd name="connsiteX2" fmla="*/ 140905 w 140904"/>
                <a:gd name="connsiteY2" fmla="*/ 28181 h 28180"/>
                <a:gd name="connsiteX3" fmla="*/ 0 w 140904"/>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40904" h="28180">
                  <a:moveTo>
                    <a:pt x="0" y="0"/>
                  </a:moveTo>
                  <a:lnTo>
                    <a:pt x="140905" y="0"/>
                  </a:lnTo>
                  <a:lnTo>
                    <a:pt x="140905" y="28181"/>
                  </a:lnTo>
                  <a:lnTo>
                    <a:pt x="0" y="28181"/>
                  </a:lnTo>
                  <a:close/>
                </a:path>
              </a:pathLst>
            </a:custGeom>
            <a:grpFill/>
            <a:ln w="894" cap="flat">
              <a:noFill/>
              <a:prstDash val="solid"/>
              <a:miter/>
            </a:ln>
          </p:spPr>
          <p:txBody>
            <a:bodyPr rtlCol="0" anchor="ctr"/>
            <a:lstStyle/>
            <a:p>
              <a:endParaRPr lang="zh-CN" altLang="en-US"/>
            </a:p>
          </p:txBody>
        </p:sp>
        <p:sp>
          <p:nvSpPr>
            <p:cNvPr id="198" name="任意多边形: 形状 197">
              <a:extLst>
                <a:ext uri="{FF2B5EF4-FFF2-40B4-BE49-F238E27FC236}">
                  <a16:creationId xmlns="" xmlns:a16="http://schemas.microsoft.com/office/drawing/2014/main" id="{EE3ADE14-BD8E-470B-9E86-5704BC4BAFCB}"/>
                </a:ext>
              </a:extLst>
            </p:cNvPr>
            <p:cNvSpPr/>
            <p:nvPr/>
          </p:nvSpPr>
          <p:spPr>
            <a:xfrm>
              <a:off x="5644032" y="1070973"/>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sp>
          <p:nvSpPr>
            <p:cNvPr id="199" name="任意多边形: 形状 198">
              <a:extLst>
                <a:ext uri="{FF2B5EF4-FFF2-40B4-BE49-F238E27FC236}">
                  <a16:creationId xmlns="" xmlns:a16="http://schemas.microsoft.com/office/drawing/2014/main" id="{497C63E5-523B-4606-90E0-C46F4F7107B4}"/>
                </a:ext>
              </a:extLst>
            </p:cNvPr>
            <p:cNvSpPr/>
            <p:nvPr/>
          </p:nvSpPr>
          <p:spPr>
            <a:xfrm>
              <a:off x="5841299" y="1070973"/>
              <a:ext cx="84542" cy="28180"/>
            </a:xfrm>
            <a:custGeom>
              <a:avLst/>
              <a:gdLst>
                <a:gd name="connsiteX0" fmla="*/ 0 w 84542"/>
                <a:gd name="connsiteY0" fmla="*/ 0 h 28180"/>
                <a:gd name="connsiteX1" fmla="*/ 84543 w 84542"/>
                <a:gd name="connsiteY1" fmla="*/ 0 h 28180"/>
                <a:gd name="connsiteX2" fmla="*/ 84543 w 84542"/>
                <a:gd name="connsiteY2" fmla="*/ 28181 h 28180"/>
                <a:gd name="connsiteX3" fmla="*/ 0 w 84542"/>
                <a:gd name="connsiteY3" fmla="*/ 28181 h 28180"/>
              </a:gdLst>
              <a:ahLst/>
              <a:cxnLst>
                <a:cxn ang="0">
                  <a:pos x="connsiteX0" y="connsiteY0"/>
                </a:cxn>
                <a:cxn ang="0">
                  <a:pos x="connsiteX1" y="connsiteY1"/>
                </a:cxn>
                <a:cxn ang="0">
                  <a:pos x="connsiteX2" y="connsiteY2"/>
                </a:cxn>
                <a:cxn ang="0">
                  <a:pos x="connsiteX3" y="connsiteY3"/>
                </a:cxn>
              </a:cxnLst>
              <a:rect l="l" t="t" r="r" b="b"/>
              <a:pathLst>
                <a:path w="84542" h="28180">
                  <a:moveTo>
                    <a:pt x="0" y="0"/>
                  </a:moveTo>
                  <a:lnTo>
                    <a:pt x="84543" y="0"/>
                  </a:lnTo>
                  <a:lnTo>
                    <a:pt x="84543" y="28181"/>
                  </a:lnTo>
                  <a:lnTo>
                    <a:pt x="0" y="28181"/>
                  </a:lnTo>
                  <a:close/>
                </a:path>
              </a:pathLst>
            </a:custGeom>
            <a:grpFill/>
            <a:ln w="894" cap="flat">
              <a:noFill/>
              <a:prstDash val="solid"/>
              <a:miter/>
            </a:ln>
          </p:spPr>
          <p:txBody>
            <a:bodyPr rtlCol="0" anchor="ctr"/>
            <a:lstStyle/>
            <a:p>
              <a:endParaRPr lang="zh-CN" altLang="en-US"/>
            </a:p>
          </p:txBody>
        </p:sp>
        <p:sp>
          <p:nvSpPr>
            <p:cNvPr id="200" name="任意多边形: 形状 199">
              <a:extLst>
                <a:ext uri="{FF2B5EF4-FFF2-40B4-BE49-F238E27FC236}">
                  <a16:creationId xmlns="" xmlns:a16="http://schemas.microsoft.com/office/drawing/2014/main" id="{32CC2DBF-5630-44D2-A69F-42FC12B342E5}"/>
                </a:ext>
              </a:extLst>
            </p:cNvPr>
            <p:cNvSpPr/>
            <p:nvPr/>
          </p:nvSpPr>
          <p:spPr>
            <a:xfrm>
              <a:off x="5841299" y="930068"/>
              <a:ext cx="84542" cy="28180"/>
            </a:xfrm>
            <a:custGeom>
              <a:avLst/>
              <a:gdLst>
                <a:gd name="connsiteX0" fmla="*/ 0 w 84542"/>
                <a:gd name="connsiteY0" fmla="*/ 0 h 28180"/>
                <a:gd name="connsiteX1" fmla="*/ 84543 w 84542"/>
                <a:gd name="connsiteY1" fmla="*/ 0 h 28180"/>
                <a:gd name="connsiteX2" fmla="*/ 84543 w 84542"/>
                <a:gd name="connsiteY2" fmla="*/ 28181 h 28180"/>
                <a:gd name="connsiteX3" fmla="*/ 0 w 84542"/>
                <a:gd name="connsiteY3" fmla="*/ 28181 h 28180"/>
              </a:gdLst>
              <a:ahLst/>
              <a:cxnLst>
                <a:cxn ang="0">
                  <a:pos x="connsiteX0" y="connsiteY0"/>
                </a:cxn>
                <a:cxn ang="0">
                  <a:pos x="connsiteX1" y="connsiteY1"/>
                </a:cxn>
                <a:cxn ang="0">
                  <a:pos x="connsiteX2" y="connsiteY2"/>
                </a:cxn>
                <a:cxn ang="0">
                  <a:pos x="connsiteX3" y="connsiteY3"/>
                </a:cxn>
              </a:cxnLst>
              <a:rect l="l" t="t" r="r" b="b"/>
              <a:pathLst>
                <a:path w="84542" h="28180">
                  <a:moveTo>
                    <a:pt x="0" y="0"/>
                  </a:moveTo>
                  <a:lnTo>
                    <a:pt x="84543" y="0"/>
                  </a:lnTo>
                  <a:lnTo>
                    <a:pt x="84543" y="28181"/>
                  </a:lnTo>
                  <a:lnTo>
                    <a:pt x="0" y="28181"/>
                  </a:lnTo>
                  <a:close/>
                </a:path>
              </a:pathLst>
            </a:custGeom>
            <a:grpFill/>
            <a:ln w="894" cap="flat">
              <a:noFill/>
              <a:prstDash val="solid"/>
              <a:miter/>
            </a:ln>
          </p:spPr>
          <p:txBody>
            <a:bodyPr rtlCol="0" anchor="ctr"/>
            <a:lstStyle/>
            <a:p>
              <a:endParaRPr lang="zh-CN" altLang="en-US"/>
            </a:p>
          </p:txBody>
        </p:sp>
        <p:sp>
          <p:nvSpPr>
            <p:cNvPr id="201" name="任意多边形: 形状 200">
              <a:extLst>
                <a:ext uri="{FF2B5EF4-FFF2-40B4-BE49-F238E27FC236}">
                  <a16:creationId xmlns="" xmlns:a16="http://schemas.microsoft.com/office/drawing/2014/main" id="{49EF5459-DC3C-4BB5-B381-3D05E4CFF8F4}"/>
                </a:ext>
              </a:extLst>
            </p:cNvPr>
            <p:cNvSpPr/>
            <p:nvPr/>
          </p:nvSpPr>
          <p:spPr>
            <a:xfrm>
              <a:off x="5587670" y="859615"/>
              <a:ext cx="84542" cy="28180"/>
            </a:xfrm>
            <a:custGeom>
              <a:avLst/>
              <a:gdLst>
                <a:gd name="connsiteX0" fmla="*/ 0 w 84542"/>
                <a:gd name="connsiteY0" fmla="*/ 0 h 28180"/>
                <a:gd name="connsiteX1" fmla="*/ 84543 w 84542"/>
                <a:gd name="connsiteY1" fmla="*/ 0 h 28180"/>
                <a:gd name="connsiteX2" fmla="*/ 84543 w 84542"/>
                <a:gd name="connsiteY2" fmla="*/ 28181 h 28180"/>
                <a:gd name="connsiteX3" fmla="*/ 0 w 84542"/>
                <a:gd name="connsiteY3" fmla="*/ 28181 h 28180"/>
              </a:gdLst>
              <a:ahLst/>
              <a:cxnLst>
                <a:cxn ang="0">
                  <a:pos x="connsiteX0" y="connsiteY0"/>
                </a:cxn>
                <a:cxn ang="0">
                  <a:pos x="connsiteX1" y="connsiteY1"/>
                </a:cxn>
                <a:cxn ang="0">
                  <a:pos x="connsiteX2" y="connsiteY2"/>
                </a:cxn>
                <a:cxn ang="0">
                  <a:pos x="connsiteX3" y="connsiteY3"/>
                </a:cxn>
              </a:cxnLst>
              <a:rect l="l" t="t" r="r" b="b"/>
              <a:pathLst>
                <a:path w="84542" h="28180">
                  <a:moveTo>
                    <a:pt x="0" y="0"/>
                  </a:moveTo>
                  <a:lnTo>
                    <a:pt x="84543" y="0"/>
                  </a:lnTo>
                  <a:lnTo>
                    <a:pt x="84543" y="28181"/>
                  </a:lnTo>
                  <a:lnTo>
                    <a:pt x="0" y="28181"/>
                  </a:lnTo>
                  <a:close/>
                </a:path>
              </a:pathLst>
            </a:custGeom>
            <a:grpFill/>
            <a:ln w="894" cap="flat">
              <a:noFill/>
              <a:prstDash val="solid"/>
              <a:miter/>
            </a:ln>
          </p:spPr>
          <p:txBody>
            <a:bodyPr rtlCol="0" anchor="ctr"/>
            <a:lstStyle/>
            <a:p>
              <a:endParaRPr lang="zh-CN" altLang="en-US"/>
            </a:p>
          </p:txBody>
        </p:sp>
        <p:sp>
          <p:nvSpPr>
            <p:cNvPr id="202" name="任意多边形: 形状 201">
              <a:extLst>
                <a:ext uri="{FF2B5EF4-FFF2-40B4-BE49-F238E27FC236}">
                  <a16:creationId xmlns="" xmlns:a16="http://schemas.microsoft.com/office/drawing/2014/main" id="{B206D8A8-F1EA-48D5-872D-1A9214602729}"/>
                </a:ext>
              </a:extLst>
            </p:cNvPr>
            <p:cNvSpPr/>
            <p:nvPr/>
          </p:nvSpPr>
          <p:spPr>
            <a:xfrm>
              <a:off x="5305860" y="1070973"/>
              <a:ext cx="169085" cy="464986"/>
            </a:xfrm>
            <a:custGeom>
              <a:avLst/>
              <a:gdLst>
                <a:gd name="connsiteX0" fmla="*/ 162255 w 169085"/>
                <a:gd name="connsiteY0" fmla="*/ 181161 h 464986"/>
                <a:gd name="connsiteX1" fmla="*/ 169082 w 169085"/>
                <a:gd name="connsiteY1" fmla="*/ 169086 h 464986"/>
                <a:gd name="connsiteX2" fmla="*/ 162255 w 169085"/>
                <a:gd name="connsiteY2" fmla="*/ 157010 h 464986"/>
                <a:gd name="connsiteX3" fmla="*/ 98633 w 169085"/>
                <a:gd name="connsiteY3" fmla="*/ 118839 h 464986"/>
                <a:gd name="connsiteX4" fmla="*/ 98633 w 169085"/>
                <a:gd name="connsiteY4" fmla="*/ 98633 h 464986"/>
                <a:gd name="connsiteX5" fmla="*/ 105679 w 169085"/>
                <a:gd name="connsiteY5" fmla="*/ 98633 h 464986"/>
                <a:gd name="connsiteX6" fmla="*/ 154995 w 169085"/>
                <a:gd name="connsiteY6" fmla="*/ 49317 h 464986"/>
                <a:gd name="connsiteX7" fmla="*/ 105679 w 169085"/>
                <a:gd name="connsiteY7" fmla="*/ 0 h 464986"/>
                <a:gd name="connsiteX8" fmla="*/ 63407 w 169085"/>
                <a:gd name="connsiteY8" fmla="*/ 0 h 464986"/>
                <a:gd name="connsiteX9" fmla="*/ 14090 w 169085"/>
                <a:gd name="connsiteY9" fmla="*/ 49317 h 464986"/>
                <a:gd name="connsiteX10" fmla="*/ 63407 w 169085"/>
                <a:gd name="connsiteY10" fmla="*/ 98633 h 464986"/>
                <a:gd name="connsiteX11" fmla="*/ 70452 w 169085"/>
                <a:gd name="connsiteY11" fmla="*/ 98633 h 464986"/>
                <a:gd name="connsiteX12" fmla="*/ 70452 w 169085"/>
                <a:gd name="connsiteY12" fmla="*/ 118839 h 464986"/>
                <a:gd name="connsiteX13" fmla="*/ 6830 w 169085"/>
                <a:gd name="connsiteY13" fmla="*/ 157010 h 464986"/>
                <a:gd name="connsiteX14" fmla="*/ 4 w 169085"/>
                <a:gd name="connsiteY14" fmla="*/ 169086 h 464986"/>
                <a:gd name="connsiteX15" fmla="*/ 6830 w 169085"/>
                <a:gd name="connsiteY15" fmla="*/ 181161 h 464986"/>
                <a:gd name="connsiteX16" fmla="*/ 70452 w 169085"/>
                <a:gd name="connsiteY16" fmla="*/ 219332 h 464986"/>
                <a:gd name="connsiteX17" fmla="*/ 70452 w 169085"/>
                <a:gd name="connsiteY17" fmla="*/ 239538 h 464986"/>
                <a:gd name="connsiteX18" fmla="*/ 14090 w 169085"/>
                <a:gd name="connsiteY18" fmla="*/ 239538 h 464986"/>
                <a:gd name="connsiteX19" fmla="*/ 0 w 169085"/>
                <a:gd name="connsiteY19" fmla="*/ 253629 h 464986"/>
                <a:gd name="connsiteX20" fmla="*/ 0 w 169085"/>
                <a:gd name="connsiteY20" fmla="*/ 324081 h 464986"/>
                <a:gd name="connsiteX21" fmla="*/ 14090 w 169085"/>
                <a:gd name="connsiteY21" fmla="*/ 338172 h 464986"/>
                <a:gd name="connsiteX22" fmla="*/ 70452 w 169085"/>
                <a:gd name="connsiteY22" fmla="*/ 338172 h 464986"/>
                <a:gd name="connsiteX23" fmla="*/ 70452 w 169085"/>
                <a:gd name="connsiteY23" fmla="*/ 366353 h 464986"/>
                <a:gd name="connsiteX24" fmla="*/ 63407 w 169085"/>
                <a:gd name="connsiteY24" fmla="*/ 366353 h 464986"/>
                <a:gd name="connsiteX25" fmla="*/ 14090 w 169085"/>
                <a:gd name="connsiteY25" fmla="*/ 415669 h 464986"/>
                <a:gd name="connsiteX26" fmla="*/ 63407 w 169085"/>
                <a:gd name="connsiteY26" fmla="*/ 464986 h 464986"/>
                <a:gd name="connsiteX27" fmla="*/ 105679 w 169085"/>
                <a:gd name="connsiteY27" fmla="*/ 464986 h 464986"/>
                <a:gd name="connsiteX28" fmla="*/ 154995 w 169085"/>
                <a:gd name="connsiteY28" fmla="*/ 415669 h 464986"/>
                <a:gd name="connsiteX29" fmla="*/ 105679 w 169085"/>
                <a:gd name="connsiteY29" fmla="*/ 366353 h 464986"/>
                <a:gd name="connsiteX30" fmla="*/ 98633 w 169085"/>
                <a:gd name="connsiteY30" fmla="*/ 366353 h 464986"/>
                <a:gd name="connsiteX31" fmla="*/ 98633 w 169085"/>
                <a:gd name="connsiteY31" fmla="*/ 338172 h 464986"/>
                <a:gd name="connsiteX32" fmla="*/ 154995 w 169085"/>
                <a:gd name="connsiteY32" fmla="*/ 338172 h 464986"/>
                <a:gd name="connsiteX33" fmla="*/ 169086 w 169085"/>
                <a:gd name="connsiteY33" fmla="*/ 324081 h 464986"/>
                <a:gd name="connsiteX34" fmla="*/ 169086 w 169085"/>
                <a:gd name="connsiteY34" fmla="*/ 253629 h 464986"/>
                <a:gd name="connsiteX35" fmla="*/ 154995 w 169085"/>
                <a:gd name="connsiteY35" fmla="*/ 239538 h 464986"/>
                <a:gd name="connsiteX36" fmla="*/ 98633 w 169085"/>
                <a:gd name="connsiteY36" fmla="*/ 239538 h 464986"/>
                <a:gd name="connsiteX37" fmla="*/ 98633 w 169085"/>
                <a:gd name="connsiteY37" fmla="*/ 219332 h 464986"/>
                <a:gd name="connsiteX38" fmla="*/ 63407 w 169085"/>
                <a:gd name="connsiteY38" fmla="*/ 70452 h 464986"/>
                <a:gd name="connsiteX39" fmla="*/ 42271 w 169085"/>
                <a:gd name="connsiteY39" fmla="*/ 49317 h 464986"/>
                <a:gd name="connsiteX40" fmla="*/ 63407 w 169085"/>
                <a:gd name="connsiteY40" fmla="*/ 28181 h 464986"/>
                <a:gd name="connsiteX41" fmla="*/ 105679 w 169085"/>
                <a:gd name="connsiteY41" fmla="*/ 28181 h 464986"/>
                <a:gd name="connsiteX42" fmla="*/ 126814 w 169085"/>
                <a:gd name="connsiteY42" fmla="*/ 49317 h 464986"/>
                <a:gd name="connsiteX43" fmla="*/ 105679 w 169085"/>
                <a:gd name="connsiteY43" fmla="*/ 70452 h 464986"/>
                <a:gd name="connsiteX44" fmla="*/ 105679 w 169085"/>
                <a:gd name="connsiteY44" fmla="*/ 394534 h 464986"/>
                <a:gd name="connsiteX45" fmla="*/ 126814 w 169085"/>
                <a:gd name="connsiteY45" fmla="*/ 415669 h 464986"/>
                <a:gd name="connsiteX46" fmla="*/ 105679 w 169085"/>
                <a:gd name="connsiteY46" fmla="*/ 436805 h 464986"/>
                <a:gd name="connsiteX47" fmla="*/ 63407 w 169085"/>
                <a:gd name="connsiteY47" fmla="*/ 436805 h 464986"/>
                <a:gd name="connsiteX48" fmla="*/ 42271 w 169085"/>
                <a:gd name="connsiteY48" fmla="*/ 415669 h 464986"/>
                <a:gd name="connsiteX49" fmla="*/ 63407 w 169085"/>
                <a:gd name="connsiteY49" fmla="*/ 394534 h 464986"/>
                <a:gd name="connsiteX50" fmla="*/ 140905 w 169085"/>
                <a:gd name="connsiteY50" fmla="*/ 267719 h 464986"/>
                <a:gd name="connsiteX51" fmla="*/ 140905 w 169085"/>
                <a:gd name="connsiteY51" fmla="*/ 309991 h 464986"/>
                <a:gd name="connsiteX52" fmla="*/ 28181 w 169085"/>
                <a:gd name="connsiteY52" fmla="*/ 309991 h 464986"/>
                <a:gd name="connsiteX53" fmla="*/ 28181 w 169085"/>
                <a:gd name="connsiteY53" fmla="*/ 267719 h 464986"/>
                <a:gd name="connsiteX54" fmla="*/ 84543 w 169085"/>
                <a:gd name="connsiteY54" fmla="*/ 194928 h 464986"/>
                <a:gd name="connsiteX55" fmla="*/ 41468 w 169085"/>
                <a:gd name="connsiteY55" fmla="*/ 169086 h 464986"/>
                <a:gd name="connsiteX56" fmla="*/ 84543 w 169085"/>
                <a:gd name="connsiteY56" fmla="*/ 143244 h 464986"/>
                <a:gd name="connsiteX57" fmla="*/ 127618 w 169085"/>
                <a:gd name="connsiteY57" fmla="*/ 169086 h 46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9085" h="464986">
                  <a:moveTo>
                    <a:pt x="162255" y="181161"/>
                  </a:moveTo>
                  <a:cubicBezTo>
                    <a:pt x="166493" y="178615"/>
                    <a:pt x="169082" y="174035"/>
                    <a:pt x="169082" y="169086"/>
                  </a:cubicBezTo>
                  <a:cubicBezTo>
                    <a:pt x="169082" y="164137"/>
                    <a:pt x="166493" y="159557"/>
                    <a:pt x="162255" y="157010"/>
                  </a:cubicBezTo>
                  <a:lnTo>
                    <a:pt x="98633" y="118839"/>
                  </a:lnTo>
                  <a:lnTo>
                    <a:pt x="98633" y="98633"/>
                  </a:lnTo>
                  <a:lnTo>
                    <a:pt x="105679" y="98633"/>
                  </a:lnTo>
                  <a:cubicBezTo>
                    <a:pt x="132916" y="98633"/>
                    <a:pt x="154995" y="76554"/>
                    <a:pt x="154995" y="49317"/>
                  </a:cubicBezTo>
                  <a:cubicBezTo>
                    <a:pt x="154995" y="22080"/>
                    <a:pt x="132916" y="0"/>
                    <a:pt x="105679" y="0"/>
                  </a:cubicBezTo>
                  <a:lnTo>
                    <a:pt x="63407" y="0"/>
                  </a:lnTo>
                  <a:cubicBezTo>
                    <a:pt x="36170" y="0"/>
                    <a:pt x="14090" y="22080"/>
                    <a:pt x="14090" y="49317"/>
                  </a:cubicBezTo>
                  <a:cubicBezTo>
                    <a:pt x="14090" y="76554"/>
                    <a:pt x="36170" y="98633"/>
                    <a:pt x="63407" y="98633"/>
                  </a:cubicBezTo>
                  <a:lnTo>
                    <a:pt x="70452" y="98633"/>
                  </a:lnTo>
                  <a:lnTo>
                    <a:pt x="70452" y="118839"/>
                  </a:lnTo>
                  <a:lnTo>
                    <a:pt x="6830" y="157010"/>
                  </a:lnTo>
                  <a:cubicBezTo>
                    <a:pt x="2593" y="159557"/>
                    <a:pt x="4" y="164137"/>
                    <a:pt x="4" y="169086"/>
                  </a:cubicBezTo>
                  <a:cubicBezTo>
                    <a:pt x="4" y="174035"/>
                    <a:pt x="2593" y="178615"/>
                    <a:pt x="6830" y="181161"/>
                  </a:cubicBezTo>
                  <a:lnTo>
                    <a:pt x="70452" y="219332"/>
                  </a:lnTo>
                  <a:lnTo>
                    <a:pt x="70452" y="239538"/>
                  </a:lnTo>
                  <a:lnTo>
                    <a:pt x="14090" y="239538"/>
                  </a:lnTo>
                  <a:cubicBezTo>
                    <a:pt x="6305" y="239538"/>
                    <a:pt x="0" y="245844"/>
                    <a:pt x="0" y="253629"/>
                  </a:cubicBezTo>
                  <a:lnTo>
                    <a:pt x="0" y="324081"/>
                  </a:lnTo>
                  <a:cubicBezTo>
                    <a:pt x="0" y="331866"/>
                    <a:pt x="6305" y="338172"/>
                    <a:pt x="14090" y="338172"/>
                  </a:cubicBezTo>
                  <a:lnTo>
                    <a:pt x="70452" y="338172"/>
                  </a:lnTo>
                  <a:lnTo>
                    <a:pt x="70452" y="366353"/>
                  </a:lnTo>
                  <a:lnTo>
                    <a:pt x="63407" y="366353"/>
                  </a:lnTo>
                  <a:cubicBezTo>
                    <a:pt x="36170" y="366353"/>
                    <a:pt x="14090" y="388432"/>
                    <a:pt x="14090" y="415669"/>
                  </a:cubicBezTo>
                  <a:cubicBezTo>
                    <a:pt x="14090" y="442906"/>
                    <a:pt x="36170" y="464986"/>
                    <a:pt x="63407" y="464986"/>
                  </a:cubicBezTo>
                  <a:lnTo>
                    <a:pt x="105679" y="464986"/>
                  </a:lnTo>
                  <a:cubicBezTo>
                    <a:pt x="132916" y="464986"/>
                    <a:pt x="154995" y="442906"/>
                    <a:pt x="154995" y="415669"/>
                  </a:cubicBezTo>
                  <a:cubicBezTo>
                    <a:pt x="154995" y="388432"/>
                    <a:pt x="132916" y="366353"/>
                    <a:pt x="105679" y="366353"/>
                  </a:cubicBezTo>
                  <a:lnTo>
                    <a:pt x="98633" y="366353"/>
                  </a:lnTo>
                  <a:lnTo>
                    <a:pt x="98633" y="338172"/>
                  </a:lnTo>
                  <a:lnTo>
                    <a:pt x="154995" y="338172"/>
                  </a:lnTo>
                  <a:cubicBezTo>
                    <a:pt x="162780" y="338172"/>
                    <a:pt x="169086" y="331866"/>
                    <a:pt x="169086" y="324081"/>
                  </a:cubicBezTo>
                  <a:lnTo>
                    <a:pt x="169086" y="253629"/>
                  </a:lnTo>
                  <a:cubicBezTo>
                    <a:pt x="169086" y="245844"/>
                    <a:pt x="162780" y="239538"/>
                    <a:pt x="154995" y="239538"/>
                  </a:cubicBezTo>
                  <a:lnTo>
                    <a:pt x="98633" y="239538"/>
                  </a:lnTo>
                  <a:lnTo>
                    <a:pt x="98633" y="219332"/>
                  </a:lnTo>
                  <a:close/>
                  <a:moveTo>
                    <a:pt x="63407" y="70452"/>
                  </a:moveTo>
                  <a:cubicBezTo>
                    <a:pt x="51733" y="70452"/>
                    <a:pt x="42271" y="60991"/>
                    <a:pt x="42271" y="49317"/>
                  </a:cubicBezTo>
                  <a:cubicBezTo>
                    <a:pt x="42271" y="37643"/>
                    <a:pt x="51733" y="28181"/>
                    <a:pt x="63407" y="28181"/>
                  </a:cubicBezTo>
                  <a:lnTo>
                    <a:pt x="105679" y="28181"/>
                  </a:lnTo>
                  <a:cubicBezTo>
                    <a:pt x="117353" y="28181"/>
                    <a:pt x="126814" y="37643"/>
                    <a:pt x="126814" y="49317"/>
                  </a:cubicBezTo>
                  <a:cubicBezTo>
                    <a:pt x="126814" y="60991"/>
                    <a:pt x="117353" y="70452"/>
                    <a:pt x="105679" y="70452"/>
                  </a:cubicBezTo>
                  <a:close/>
                  <a:moveTo>
                    <a:pt x="105679" y="394534"/>
                  </a:moveTo>
                  <a:cubicBezTo>
                    <a:pt x="117353" y="394534"/>
                    <a:pt x="126814" y="403995"/>
                    <a:pt x="126814" y="415669"/>
                  </a:cubicBezTo>
                  <a:cubicBezTo>
                    <a:pt x="126814" y="427343"/>
                    <a:pt x="117353" y="436805"/>
                    <a:pt x="105679" y="436805"/>
                  </a:cubicBezTo>
                  <a:lnTo>
                    <a:pt x="63407" y="436805"/>
                  </a:lnTo>
                  <a:cubicBezTo>
                    <a:pt x="51733" y="436805"/>
                    <a:pt x="42271" y="427343"/>
                    <a:pt x="42271" y="415669"/>
                  </a:cubicBezTo>
                  <a:cubicBezTo>
                    <a:pt x="42271" y="403995"/>
                    <a:pt x="51733" y="394534"/>
                    <a:pt x="63407" y="394534"/>
                  </a:cubicBezTo>
                  <a:close/>
                  <a:moveTo>
                    <a:pt x="140905" y="267719"/>
                  </a:moveTo>
                  <a:lnTo>
                    <a:pt x="140905" y="309991"/>
                  </a:lnTo>
                  <a:lnTo>
                    <a:pt x="28181" y="309991"/>
                  </a:lnTo>
                  <a:lnTo>
                    <a:pt x="28181" y="267719"/>
                  </a:lnTo>
                  <a:close/>
                  <a:moveTo>
                    <a:pt x="84543" y="194928"/>
                  </a:moveTo>
                  <a:lnTo>
                    <a:pt x="41468" y="169086"/>
                  </a:lnTo>
                  <a:lnTo>
                    <a:pt x="84543" y="143244"/>
                  </a:lnTo>
                  <a:lnTo>
                    <a:pt x="127618" y="169086"/>
                  </a:lnTo>
                  <a:close/>
                </a:path>
              </a:pathLst>
            </a:custGeom>
            <a:solidFill>
              <a:schemeClr val="accent3"/>
            </a:solidFill>
            <a:ln w="894" cap="flat">
              <a:noFill/>
              <a:prstDash val="solid"/>
              <a:miter/>
            </a:ln>
          </p:spPr>
          <p:txBody>
            <a:bodyPr rtlCol="0" anchor="ctr"/>
            <a:lstStyle/>
            <a:p>
              <a:endParaRPr lang="zh-CN" altLang="en-US"/>
            </a:p>
          </p:txBody>
        </p:sp>
        <p:sp>
          <p:nvSpPr>
            <p:cNvPr id="203" name="任意多边形: 形状 202">
              <a:extLst>
                <a:ext uri="{FF2B5EF4-FFF2-40B4-BE49-F238E27FC236}">
                  <a16:creationId xmlns="" xmlns:a16="http://schemas.microsoft.com/office/drawing/2014/main" id="{62BC59E2-0143-46BC-9302-4E486964DB7C}"/>
                </a:ext>
              </a:extLst>
            </p:cNvPr>
            <p:cNvSpPr/>
            <p:nvPr/>
          </p:nvSpPr>
          <p:spPr>
            <a:xfrm>
              <a:off x="5334041" y="803253"/>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04" name="任意多边形: 形状 203">
              <a:extLst>
                <a:ext uri="{FF2B5EF4-FFF2-40B4-BE49-F238E27FC236}">
                  <a16:creationId xmlns="" xmlns:a16="http://schemas.microsoft.com/office/drawing/2014/main" id="{1F0D7129-7761-4E72-B3BF-FBE23861EDF6}"/>
                </a:ext>
              </a:extLst>
            </p:cNvPr>
            <p:cNvSpPr/>
            <p:nvPr/>
          </p:nvSpPr>
          <p:spPr>
            <a:xfrm>
              <a:off x="5390403" y="803253"/>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05" name="任意多边形: 形状 204">
              <a:extLst>
                <a:ext uri="{FF2B5EF4-FFF2-40B4-BE49-F238E27FC236}">
                  <a16:creationId xmlns="" xmlns:a16="http://schemas.microsoft.com/office/drawing/2014/main" id="{2E7FF0E0-D3CC-45BE-87AB-196A3AD93326}"/>
                </a:ext>
              </a:extLst>
            </p:cNvPr>
            <p:cNvSpPr/>
            <p:nvPr/>
          </p:nvSpPr>
          <p:spPr>
            <a:xfrm>
              <a:off x="5446765" y="803253"/>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06" name="任意多边形: 形状 205">
              <a:extLst>
                <a:ext uri="{FF2B5EF4-FFF2-40B4-BE49-F238E27FC236}">
                  <a16:creationId xmlns="" xmlns:a16="http://schemas.microsoft.com/office/drawing/2014/main" id="{B6BFF214-7090-46AD-A54D-BDC7A6054A67}"/>
                </a:ext>
              </a:extLst>
            </p:cNvPr>
            <p:cNvSpPr/>
            <p:nvPr/>
          </p:nvSpPr>
          <p:spPr>
            <a:xfrm>
              <a:off x="5644032" y="1395054"/>
              <a:ext cx="366352" cy="197266"/>
            </a:xfrm>
            <a:custGeom>
              <a:avLst/>
              <a:gdLst>
                <a:gd name="connsiteX0" fmla="*/ 14090 w 366352"/>
                <a:gd name="connsiteY0" fmla="*/ 197267 h 197266"/>
                <a:gd name="connsiteX1" fmla="*/ 352262 w 366352"/>
                <a:gd name="connsiteY1" fmla="*/ 197267 h 197266"/>
                <a:gd name="connsiteX2" fmla="*/ 366353 w 366352"/>
                <a:gd name="connsiteY2" fmla="*/ 183176 h 197266"/>
                <a:gd name="connsiteX3" fmla="*/ 366353 w 366352"/>
                <a:gd name="connsiteY3" fmla="*/ 14090 h 197266"/>
                <a:gd name="connsiteX4" fmla="*/ 352262 w 366352"/>
                <a:gd name="connsiteY4" fmla="*/ 0 h 197266"/>
                <a:gd name="connsiteX5" fmla="*/ 14090 w 366352"/>
                <a:gd name="connsiteY5" fmla="*/ 0 h 197266"/>
                <a:gd name="connsiteX6" fmla="*/ 0 w 366352"/>
                <a:gd name="connsiteY6" fmla="*/ 14090 h 197266"/>
                <a:gd name="connsiteX7" fmla="*/ 0 w 366352"/>
                <a:gd name="connsiteY7" fmla="*/ 183176 h 197266"/>
                <a:gd name="connsiteX8" fmla="*/ 14090 w 366352"/>
                <a:gd name="connsiteY8" fmla="*/ 197267 h 197266"/>
                <a:gd name="connsiteX9" fmla="*/ 28181 w 366352"/>
                <a:gd name="connsiteY9" fmla="*/ 28181 h 197266"/>
                <a:gd name="connsiteX10" fmla="*/ 338172 w 366352"/>
                <a:gd name="connsiteY10" fmla="*/ 28181 h 197266"/>
                <a:gd name="connsiteX11" fmla="*/ 338172 w 366352"/>
                <a:gd name="connsiteY11" fmla="*/ 169086 h 197266"/>
                <a:gd name="connsiteX12" fmla="*/ 28181 w 366352"/>
                <a:gd name="connsiteY12" fmla="*/ 169086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6352" h="197266">
                  <a:moveTo>
                    <a:pt x="14090" y="197267"/>
                  </a:moveTo>
                  <a:lnTo>
                    <a:pt x="352262" y="197267"/>
                  </a:lnTo>
                  <a:cubicBezTo>
                    <a:pt x="360047" y="197267"/>
                    <a:pt x="366353" y="190961"/>
                    <a:pt x="366353" y="183176"/>
                  </a:cubicBezTo>
                  <a:lnTo>
                    <a:pt x="366353" y="14090"/>
                  </a:lnTo>
                  <a:cubicBezTo>
                    <a:pt x="366353" y="6305"/>
                    <a:pt x="360047" y="0"/>
                    <a:pt x="352262" y="0"/>
                  </a:cubicBezTo>
                  <a:lnTo>
                    <a:pt x="14090" y="0"/>
                  </a:lnTo>
                  <a:cubicBezTo>
                    <a:pt x="6305" y="0"/>
                    <a:pt x="0" y="6305"/>
                    <a:pt x="0" y="14090"/>
                  </a:cubicBezTo>
                  <a:lnTo>
                    <a:pt x="0" y="183176"/>
                  </a:lnTo>
                  <a:cubicBezTo>
                    <a:pt x="0" y="190961"/>
                    <a:pt x="6305" y="197267"/>
                    <a:pt x="14090" y="197267"/>
                  </a:cubicBezTo>
                  <a:close/>
                  <a:moveTo>
                    <a:pt x="28181" y="28181"/>
                  </a:moveTo>
                  <a:lnTo>
                    <a:pt x="338172" y="28181"/>
                  </a:lnTo>
                  <a:lnTo>
                    <a:pt x="338172" y="169086"/>
                  </a:lnTo>
                  <a:lnTo>
                    <a:pt x="28181" y="169086"/>
                  </a:lnTo>
                  <a:close/>
                </a:path>
              </a:pathLst>
            </a:custGeom>
            <a:grpFill/>
            <a:ln w="894" cap="flat">
              <a:noFill/>
              <a:prstDash val="solid"/>
              <a:miter/>
            </a:ln>
          </p:spPr>
          <p:txBody>
            <a:bodyPr rtlCol="0" anchor="ctr"/>
            <a:lstStyle/>
            <a:p>
              <a:endParaRPr lang="zh-CN" altLang="en-US"/>
            </a:p>
          </p:txBody>
        </p:sp>
        <p:sp>
          <p:nvSpPr>
            <p:cNvPr id="207" name="任意多边形: 形状 206">
              <a:extLst>
                <a:ext uri="{FF2B5EF4-FFF2-40B4-BE49-F238E27FC236}">
                  <a16:creationId xmlns="" xmlns:a16="http://schemas.microsoft.com/office/drawing/2014/main" id="{E8261FED-7EB7-43CB-8E8F-F67E2B7A9AAA}"/>
                </a:ext>
              </a:extLst>
            </p:cNvPr>
            <p:cNvSpPr/>
            <p:nvPr/>
          </p:nvSpPr>
          <p:spPr>
            <a:xfrm>
              <a:off x="5700394" y="1507778"/>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08" name="任意多边形: 形状 207">
              <a:extLst>
                <a:ext uri="{FF2B5EF4-FFF2-40B4-BE49-F238E27FC236}">
                  <a16:creationId xmlns="" xmlns:a16="http://schemas.microsoft.com/office/drawing/2014/main" id="{C9B12C84-D8C0-48A7-BBEC-2A61AAAE43E5}"/>
                </a:ext>
              </a:extLst>
            </p:cNvPr>
            <p:cNvSpPr/>
            <p:nvPr/>
          </p:nvSpPr>
          <p:spPr>
            <a:xfrm>
              <a:off x="5925842" y="1507778"/>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09" name="任意多边形: 形状 208">
              <a:extLst>
                <a:ext uri="{FF2B5EF4-FFF2-40B4-BE49-F238E27FC236}">
                  <a16:creationId xmlns="" xmlns:a16="http://schemas.microsoft.com/office/drawing/2014/main" id="{847A39DF-7453-4155-9169-C73E09B25C4B}"/>
                </a:ext>
              </a:extLst>
            </p:cNvPr>
            <p:cNvSpPr/>
            <p:nvPr/>
          </p:nvSpPr>
          <p:spPr>
            <a:xfrm>
              <a:off x="5700394" y="145141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10" name="任意多边形: 形状 209">
              <a:extLst>
                <a:ext uri="{FF2B5EF4-FFF2-40B4-BE49-F238E27FC236}">
                  <a16:creationId xmlns="" xmlns:a16="http://schemas.microsoft.com/office/drawing/2014/main" id="{2DE4634B-BCDA-4A6F-8ABB-AA7A93DCD94E}"/>
                </a:ext>
              </a:extLst>
            </p:cNvPr>
            <p:cNvSpPr/>
            <p:nvPr/>
          </p:nvSpPr>
          <p:spPr>
            <a:xfrm>
              <a:off x="5756756" y="145141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11" name="任意多边形: 形状 210">
              <a:extLst>
                <a:ext uri="{FF2B5EF4-FFF2-40B4-BE49-F238E27FC236}">
                  <a16:creationId xmlns="" xmlns:a16="http://schemas.microsoft.com/office/drawing/2014/main" id="{2764F06A-0C02-4E2F-B654-50F0D7390BED}"/>
                </a:ext>
              </a:extLst>
            </p:cNvPr>
            <p:cNvSpPr/>
            <p:nvPr/>
          </p:nvSpPr>
          <p:spPr>
            <a:xfrm>
              <a:off x="5813118" y="145141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12" name="任意多边形: 形状 211">
              <a:extLst>
                <a:ext uri="{FF2B5EF4-FFF2-40B4-BE49-F238E27FC236}">
                  <a16:creationId xmlns="" xmlns:a16="http://schemas.microsoft.com/office/drawing/2014/main" id="{19FE6EA1-10C5-46A0-8154-1042615E3D61}"/>
                </a:ext>
              </a:extLst>
            </p:cNvPr>
            <p:cNvSpPr/>
            <p:nvPr/>
          </p:nvSpPr>
          <p:spPr>
            <a:xfrm>
              <a:off x="5869480" y="145141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13" name="任意多边形: 形状 212">
              <a:extLst>
                <a:ext uri="{FF2B5EF4-FFF2-40B4-BE49-F238E27FC236}">
                  <a16:creationId xmlns="" xmlns:a16="http://schemas.microsoft.com/office/drawing/2014/main" id="{DE8805C6-0AEC-44A9-BF4F-C3087ECFD65A}"/>
                </a:ext>
              </a:extLst>
            </p:cNvPr>
            <p:cNvSpPr/>
            <p:nvPr/>
          </p:nvSpPr>
          <p:spPr>
            <a:xfrm>
              <a:off x="5925842" y="145141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214" name="任意多边形: 形状 213">
              <a:extLst>
                <a:ext uri="{FF2B5EF4-FFF2-40B4-BE49-F238E27FC236}">
                  <a16:creationId xmlns="" xmlns:a16="http://schemas.microsoft.com/office/drawing/2014/main" id="{FF7F8784-FD09-4CB1-8482-1EF7DD22D257}"/>
                </a:ext>
              </a:extLst>
            </p:cNvPr>
            <p:cNvSpPr/>
            <p:nvPr/>
          </p:nvSpPr>
          <p:spPr>
            <a:xfrm>
              <a:off x="5756756" y="1507778"/>
              <a:ext cx="140904" cy="28180"/>
            </a:xfrm>
            <a:custGeom>
              <a:avLst/>
              <a:gdLst>
                <a:gd name="connsiteX0" fmla="*/ 0 w 140904"/>
                <a:gd name="connsiteY0" fmla="*/ 0 h 28180"/>
                <a:gd name="connsiteX1" fmla="*/ 140905 w 140904"/>
                <a:gd name="connsiteY1" fmla="*/ 0 h 28180"/>
                <a:gd name="connsiteX2" fmla="*/ 140905 w 140904"/>
                <a:gd name="connsiteY2" fmla="*/ 28181 h 28180"/>
                <a:gd name="connsiteX3" fmla="*/ 0 w 140904"/>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40904" h="28180">
                  <a:moveTo>
                    <a:pt x="0" y="0"/>
                  </a:moveTo>
                  <a:lnTo>
                    <a:pt x="140905" y="0"/>
                  </a:lnTo>
                  <a:lnTo>
                    <a:pt x="140905" y="28181"/>
                  </a:lnTo>
                  <a:lnTo>
                    <a:pt x="0" y="28181"/>
                  </a:lnTo>
                  <a:close/>
                </a:path>
              </a:pathLst>
            </a:custGeom>
            <a:grpFill/>
            <a:ln w="894" cap="flat">
              <a:noFill/>
              <a:prstDash val="solid"/>
              <a:miter/>
            </a:ln>
          </p:spPr>
          <p:txBody>
            <a:bodyPr rtlCol="0" anchor="ctr"/>
            <a:lstStyle/>
            <a:p>
              <a:endParaRPr lang="zh-CN" altLang="en-US"/>
            </a:p>
          </p:txBody>
        </p:sp>
        <p:sp>
          <p:nvSpPr>
            <p:cNvPr id="215" name="任意多边形: 形状 214">
              <a:extLst>
                <a:ext uri="{FF2B5EF4-FFF2-40B4-BE49-F238E27FC236}">
                  <a16:creationId xmlns="" xmlns:a16="http://schemas.microsoft.com/office/drawing/2014/main" id="{3300E39F-C512-47A5-A0FB-F07D1291C87D}"/>
                </a:ext>
              </a:extLst>
            </p:cNvPr>
            <p:cNvSpPr/>
            <p:nvPr/>
          </p:nvSpPr>
          <p:spPr>
            <a:xfrm>
              <a:off x="5334046" y="863744"/>
              <a:ext cx="66319" cy="104466"/>
            </a:xfrm>
            <a:custGeom>
              <a:avLst/>
              <a:gdLst>
                <a:gd name="connsiteX0" fmla="*/ 46396 w 66319"/>
                <a:gd name="connsiteY0" fmla="*/ 0 h 104466"/>
                <a:gd name="connsiteX1" fmla="*/ 4124 w 66319"/>
                <a:gd name="connsiteY1" fmla="*/ 42271 h 104466"/>
                <a:gd name="connsiteX2" fmla="*/ 4124 w 66319"/>
                <a:gd name="connsiteY2" fmla="*/ 62195 h 104466"/>
                <a:gd name="connsiteX3" fmla="*/ 46396 w 66319"/>
                <a:gd name="connsiteY3" fmla="*/ 104467 h 104466"/>
                <a:gd name="connsiteX4" fmla="*/ 66320 w 66319"/>
                <a:gd name="connsiteY4" fmla="*/ 84543 h 104466"/>
                <a:gd name="connsiteX5" fmla="*/ 34010 w 66319"/>
                <a:gd name="connsiteY5" fmla="*/ 52233 h 104466"/>
                <a:gd name="connsiteX6" fmla="*/ 66320 w 66319"/>
                <a:gd name="connsiteY6" fmla="*/ 19924 h 10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19" h="104466">
                  <a:moveTo>
                    <a:pt x="46396" y="0"/>
                  </a:moveTo>
                  <a:lnTo>
                    <a:pt x="4124" y="42271"/>
                  </a:lnTo>
                  <a:cubicBezTo>
                    <a:pt x="-1375" y="47777"/>
                    <a:pt x="-1375" y="56690"/>
                    <a:pt x="4124" y="62195"/>
                  </a:cubicBezTo>
                  <a:lnTo>
                    <a:pt x="46396" y="104467"/>
                  </a:lnTo>
                  <a:lnTo>
                    <a:pt x="66320" y="84543"/>
                  </a:lnTo>
                  <a:lnTo>
                    <a:pt x="34010" y="52233"/>
                  </a:lnTo>
                  <a:lnTo>
                    <a:pt x="66320" y="19924"/>
                  </a:lnTo>
                  <a:close/>
                </a:path>
              </a:pathLst>
            </a:custGeom>
            <a:grpFill/>
            <a:ln w="894" cap="flat">
              <a:noFill/>
              <a:prstDash val="solid"/>
              <a:miter/>
            </a:ln>
          </p:spPr>
          <p:txBody>
            <a:bodyPr rtlCol="0" anchor="ctr"/>
            <a:lstStyle/>
            <a:p>
              <a:endParaRPr lang="zh-CN" altLang="en-US"/>
            </a:p>
          </p:txBody>
        </p:sp>
        <p:sp>
          <p:nvSpPr>
            <p:cNvPr id="216" name="任意多边形: 形状 215">
              <a:extLst>
                <a:ext uri="{FF2B5EF4-FFF2-40B4-BE49-F238E27FC236}">
                  <a16:creationId xmlns="" xmlns:a16="http://schemas.microsoft.com/office/drawing/2014/main" id="{0D93E8B7-AD7E-45C1-AFF7-29D08B987BF5}"/>
                </a:ext>
              </a:extLst>
            </p:cNvPr>
            <p:cNvSpPr/>
            <p:nvPr/>
          </p:nvSpPr>
          <p:spPr>
            <a:xfrm>
              <a:off x="5493165" y="863744"/>
              <a:ext cx="66319" cy="104466"/>
            </a:xfrm>
            <a:custGeom>
              <a:avLst/>
              <a:gdLst>
                <a:gd name="connsiteX0" fmla="*/ 19924 w 66319"/>
                <a:gd name="connsiteY0" fmla="*/ 104467 h 104466"/>
                <a:gd name="connsiteX1" fmla="*/ 62195 w 66319"/>
                <a:gd name="connsiteY1" fmla="*/ 62195 h 104466"/>
                <a:gd name="connsiteX2" fmla="*/ 62195 w 66319"/>
                <a:gd name="connsiteY2" fmla="*/ 42271 h 104466"/>
                <a:gd name="connsiteX3" fmla="*/ 19924 w 66319"/>
                <a:gd name="connsiteY3" fmla="*/ 0 h 104466"/>
                <a:gd name="connsiteX4" fmla="*/ 0 w 66319"/>
                <a:gd name="connsiteY4" fmla="*/ 19924 h 104466"/>
                <a:gd name="connsiteX5" fmla="*/ 32309 w 66319"/>
                <a:gd name="connsiteY5" fmla="*/ 52233 h 104466"/>
                <a:gd name="connsiteX6" fmla="*/ 0 w 66319"/>
                <a:gd name="connsiteY6" fmla="*/ 84543 h 10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19" h="104466">
                  <a:moveTo>
                    <a:pt x="19924" y="104467"/>
                  </a:moveTo>
                  <a:lnTo>
                    <a:pt x="62195" y="62195"/>
                  </a:lnTo>
                  <a:cubicBezTo>
                    <a:pt x="67694" y="56690"/>
                    <a:pt x="67694" y="47777"/>
                    <a:pt x="62195" y="42271"/>
                  </a:cubicBezTo>
                  <a:lnTo>
                    <a:pt x="19924" y="0"/>
                  </a:lnTo>
                  <a:lnTo>
                    <a:pt x="0" y="19924"/>
                  </a:lnTo>
                  <a:lnTo>
                    <a:pt x="32309" y="52233"/>
                  </a:lnTo>
                  <a:lnTo>
                    <a:pt x="0" y="84543"/>
                  </a:lnTo>
                  <a:close/>
                </a:path>
              </a:pathLst>
            </a:custGeom>
            <a:grpFill/>
            <a:ln w="894" cap="flat">
              <a:noFill/>
              <a:prstDash val="solid"/>
              <a:miter/>
            </a:ln>
          </p:spPr>
          <p:txBody>
            <a:bodyPr rtlCol="0" anchor="ctr"/>
            <a:lstStyle/>
            <a:p>
              <a:endParaRPr lang="zh-CN" altLang="en-US"/>
            </a:p>
          </p:txBody>
        </p:sp>
        <p:sp>
          <p:nvSpPr>
            <p:cNvPr id="217" name="任意多边形: 形状 216">
              <a:extLst>
                <a:ext uri="{FF2B5EF4-FFF2-40B4-BE49-F238E27FC236}">
                  <a16:creationId xmlns="" xmlns:a16="http://schemas.microsoft.com/office/drawing/2014/main" id="{300D9401-3113-4531-BE30-28C4D494E6B7}"/>
                </a:ext>
              </a:extLst>
            </p:cNvPr>
            <p:cNvSpPr/>
            <p:nvPr/>
          </p:nvSpPr>
          <p:spPr>
            <a:xfrm>
              <a:off x="5419003" y="856202"/>
              <a:ext cx="55502" cy="119554"/>
            </a:xfrm>
            <a:custGeom>
              <a:avLst/>
              <a:gdLst>
                <a:gd name="connsiteX0" fmla="*/ 0 w 55502"/>
                <a:gd name="connsiteY0" fmla="*/ 112724 h 119554"/>
                <a:gd name="connsiteX1" fmla="*/ 28177 w 55502"/>
                <a:gd name="connsiteY1" fmla="*/ 0 h 119554"/>
                <a:gd name="connsiteX2" fmla="*/ 55502 w 55502"/>
                <a:gd name="connsiteY2" fmla="*/ 6830 h 119554"/>
                <a:gd name="connsiteX3" fmla="*/ 27321 w 55502"/>
                <a:gd name="connsiteY3" fmla="*/ 119554 h 119554"/>
              </a:gdLst>
              <a:ahLst/>
              <a:cxnLst>
                <a:cxn ang="0">
                  <a:pos x="connsiteX0" y="connsiteY0"/>
                </a:cxn>
                <a:cxn ang="0">
                  <a:pos x="connsiteX1" y="connsiteY1"/>
                </a:cxn>
                <a:cxn ang="0">
                  <a:pos x="connsiteX2" y="connsiteY2"/>
                </a:cxn>
                <a:cxn ang="0">
                  <a:pos x="connsiteX3" y="connsiteY3"/>
                </a:cxn>
              </a:cxnLst>
              <a:rect l="l" t="t" r="r" b="b"/>
              <a:pathLst>
                <a:path w="55502" h="119554">
                  <a:moveTo>
                    <a:pt x="0" y="112724"/>
                  </a:moveTo>
                  <a:lnTo>
                    <a:pt x="28177" y="0"/>
                  </a:lnTo>
                  <a:lnTo>
                    <a:pt x="55502" y="6830"/>
                  </a:lnTo>
                  <a:lnTo>
                    <a:pt x="27321" y="119554"/>
                  </a:lnTo>
                  <a:close/>
                </a:path>
              </a:pathLst>
            </a:custGeom>
            <a:grpFill/>
            <a:ln w="894" cap="flat">
              <a:noFill/>
              <a:prstDash val="solid"/>
              <a:miter/>
            </a:ln>
          </p:spPr>
          <p:txBody>
            <a:bodyPr rtlCol="0" anchor="ctr"/>
            <a:lstStyle/>
            <a:p>
              <a:endParaRPr lang="zh-CN" altLang="en-US"/>
            </a:p>
          </p:txBody>
        </p:sp>
      </p:grpSp>
      <p:grpSp>
        <p:nvGrpSpPr>
          <p:cNvPr id="218" name="图形 28">
            <a:extLst>
              <a:ext uri="{FF2B5EF4-FFF2-40B4-BE49-F238E27FC236}">
                <a16:creationId xmlns="" xmlns:a16="http://schemas.microsoft.com/office/drawing/2014/main" id="{F624DCFF-8B15-49DE-8969-DFE7F1DAE910}"/>
              </a:ext>
            </a:extLst>
          </p:cNvPr>
          <p:cNvGrpSpPr/>
          <p:nvPr/>
        </p:nvGrpSpPr>
        <p:grpSpPr>
          <a:xfrm>
            <a:off x="4396072" y="2839871"/>
            <a:ext cx="568542" cy="531205"/>
            <a:chOff x="7889779" y="1858777"/>
            <a:chExt cx="845429" cy="789909"/>
          </a:xfrm>
          <a:solidFill>
            <a:schemeClr val="accent2"/>
          </a:solidFill>
        </p:grpSpPr>
        <p:sp>
          <p:nvSpPr>
            <p:cNvPr id="219" name="任意多边形: 形状 218">
              <a:extLst>
                <a:ext uri="{FF2B5EF4-FFF2-40B4-BE49-F238E27FC236}">
                  <a16:creationId xmlns="" xmlns:a16="http://schemas.microsoft.com/office/drawing/2014/main" id="{C2EE4738-3450-4064-81C0-3511FE4DC6F4}"/>
                </a:ext>
              </a:extLst>
            </p:cNvPr>
            <p:cNvSpPr/>
            <p:nvPr/>
          </p:nvSpPr>
          <p:spPr>
            <a:xfrm>
              <a:off x="7889779" y="1858777"/>
              <a:ext cx="732705" cy="677065"/>
            </a:xfrm>
            <a:custGeom>
              <a:avLst/>
              <a:gdLst>
                <a:gd name="connsiteX0" fmla="*/ 56362 w 732705"/>
                <a:gd name="connsiteY0" fmla="*/ 677065 h 677065"/>
                <a:gd name="connsiteX1" fmla="*/ 84543 w 732705"/>
                <a:gd name="connsiteY1" fmla="*/ 677065 h 677065"/>
                <a:gd name="connsiteX2" fmla="*/ 84543 w 732705"/>
                <a:gd name="connsiteY2" fmla="*/ 648854 h 677065"/>
                <a:gd name="connsiteX3" fmla="*/ 56362 w 732705"/>
                <a:gd name="connsiteY3" fmla="*/ 648854 h 677065"/>
                <a:gd name="connsiteX4" fmla="*/ 28181 w 732705"/>
                <a:gd name="connsiteY4" fmla="*/ 620643 h 677065"/>
                <a:gd name="connsiteX5" fmla="*/ 28181 w 732705"/>
                <a:gd name="connsiteY5" fmla="*/ 56422 h 677065"/>
                <a:gd name="connsiteX6" fmla="*/ 56362 w 732705"/>
                <a:gd name="connsiteY6" fmla="*/ 28211 h 677065"/>
                <a:gd name="connsiteX7" fmla="*/ 676343 w 732705"/>
                <a:gd name="connsiteY7" fmla="*/ 28211 h 677065"/>
                <a:gd name="connsiteX8" fmla="*/ 704524 w 732705"/>
                <a:gd name="connsiteY8" fmla="*/ 56422 h 677065"/>
                <a:gd name="connsiteX9" fmla="*/ 704524 w 732705"/>
                <a:gd name="connsiteY9" fmla="*/ 84633 h 677065"/>
                <a:gd name="connsiteX10" fmla="*/ 732705 w 732705"/>
                <a:gd name="connsiteY10" fmla="*/ 84633 h 677065"/>
                <a:gd name="connsiteX11" fmla="*/ 732705 w 732705"/>
                <a:gd name="connsiteY11" fmla="*/ 56422 h 677065"/>
                <a:gd name="connsiteX12" fmla="*/ 676343 w 732705"/>
                <a:gd name="connsiteY12" fmla="*/ 0 h 677065"/>
                <a:gd name="connsiteX13" fmla="*/ 56362 w 732705"/>
                <a:gd name="connsiteY13" fmla="*/ 0 h 677065"/>
                <a:gd name="connsiteX14" fmla="*/ 0 w 732705"/>
                <a:gd name="connsiteY14" fmla="*/ 56422 h 677065"/>
                <a:gd name="connsiteX15" fmla="*/ 0 w 732705"/>
                <a:gd name="connsiteY15" fmla="*/ 620643 h 677065"/>
                <a:gd name="connsiteX16" fmla="*/ 56362 w 732705"/>
                <a:gd name="connsiteY16" fmla="*/ 677065 h 67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2705" h="677065">
                  <a:moveTo>
                    <a:pt x="56362" y="677065"/>
                  </a:moveTo>
                  <a:lnTo>
                    <a:pt x="84543" y="677065"/>
                  </a:lnTo>
                  <a:lnTo>
                    <a:pt x="84543" y="648854"/>
                  </a:lnTo>
                  <a:lnTo>
                    <a:pt x="56362" y="648854"/>
                  </a:lnTo>
                  <a:cubicBezTo>
                    <a:pt x="40795" y="648854"/>
                    <a:pt x="28181" y="636226"/>
                    <a:pt x="28181" y="620643"/>
                  </a:cubicBezTo>
                  <a:lnTo>
                    <a:pt x="28181" y="56422"/>
                  </a:lnTo>
                  <a:cubicBezTo>
                    <a:pt x="28181" y="40839"/>
                    <a:pt x="40795" y="28211"/>
                    <a:pt x="56362" y="28211"/>
                  </a:cubicBezTo>
                  <a:lnTo>
                    <a:pt x="676343" y="28211"/>
                  </a:lnTo>
                  <a:cubicBezTo>
                    <a:pt x="691910" y="28211"/>
                    <a:pt x="704524" y="40839"/>
                    <a:pt x="704524" y="56422"/>
                  </a:cubicBezTo>
                  <a:lnTo>
                    <a:pt x="704524" y="84633"/>
                  </a:lnTo>
                  <a:lnTo>
                    <a:pt x="732705" y="84633"/>
                  </a:lnTo>
                  <a:lnTo>
                    <a:pt x="732705" y="56422"/>
                  </a:lnTo>
                  <a:cubicBezTo>
                    <a:pt x="732705" y="25263"/>
                    <a:pt x="707469" y="0"/>
                    <a:pt x="676343" y="0"/>
                  </a:cubicBezTo>
                  <a:lnTo>
                    <a:pt x="56362" y="0"/>
                  </a:lnTo>
                  <a:cubicBezTo>
                    <a:pt x="25236" y="0"/>
                    <a:pt x="0" y="25263"/>
                    <a:pt x="0" y="56422"/>
                  </a:cubicBezTo>
                  <a:lnTo>
                    <a:pt x="0" y="620643"/>
                  </a:lnTo>
                  <a:cubicBezTo>
                    <a:pt x="0" y="651802"/>
                    <a:pt x="25236" y="677065"/>
                    <a:pt x="56362" y="677065"/>
                  </a:cubicBezTo>
                  <a:close/>
                </a:path>
              </a:pathLst>
            </a:custGeom>
            <a:grpFill/>
            <a:ln w="894" cap="flat">
              <a:noFill/>
              <a:prstDash val="solid"/>
              <a:miter/>
            </a:ln>
          </p:spPr>
          <p:txBody>
            <a:bodyPr rtlCol="0" anchor="ctr"/>
            <a:lstStyle/>
            <a:p>
              <a:endParaRPr lang="zh-CN" altLang="en-US" dirty="0"/>
            </a:p>
          </p:txBody>
        </p:sp>
        <p:sp>
          <p:nvSpPr>
            <p:cNvPr id="220" name="任意多边形: 形状 219">
              <a:extLst>
                <a:ext uri="{FF2B5EF4-FFF2-40B4-BE49-F238E27FC236}">
                  <a16:creationId xmlns="" xmlns:a16="http://schemas.microsoft.com/office/drawing/2014/main" id="{892823CC-77BA-444E-89E0-C3C333D5F05C}"/>
                </a:ext>
              </a:extLst>
            </p:cNvPr>
            <p:cNvSpPr/>
            <p:nvPr/>
          </p:nvSpPr>
          <p:spPr>
            <a:xfrm>
              <a:off x="7946140" y="1915199"/>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1" name="任意多边形: 形状 220">
              <a:extLst>
                <a:ext uri="{FF2B5EF4-FFF2-40B4-BE49-F238E27FC236}">
                  <a16:creationId xmlns="" xmlns:a16="http://schemas.microsoft.com/office/drawing/2014/main" id="{D41C40AC-4D81-49B4-BFF1-BA065C4184E1}"/>
                </a:ext>
              </a:extLst>
            </p:cNvPr>
            <p:cNvSpPr/>
            <p:nvPr/>
          </p:nvSpPr>
          <p:spPr>
            <a:xfrm>
              <a:off x="8002502" y="1915199"/>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2" name="任意多边形: 形状 221">
              <a:extLst>
                <a:ext uri="{FF2B5EF4-FFF2-40B4-BE49-F238E27FC236}">
                  <a16:creationId xmlns="" xmlns:a16="http://schemas.microsoft.com/office/drawing/2014/main" id="{DC947F60-D481-4135-8445-827F04BAE076}"/>
                </a:ext>
              </a:extLst>
            </p:cNvPr>
            <p:cNvSpPr/>
            <p:nvPr/>
          </p:nvSpPr>
          <p:spPr>
            <a:xfrm>
              <a:off x="8058864" y="1915199"/>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3" name="任意多边形: 形状 222">
              <a:extLst>
                <a:ext uri="{FF2B5EF4-FFF2-40B4-BE49-F238E27FC236}">
                  <a16:creationId xmlns="" xmlns:a16="http://schemas.microsoft.com/office/drawing/2014/main" id="{9EFCC0BC-DF32-4C62-ADEE-8728F27F5B58}"/>
                </a:ext>
              </a:extLst>
            </p:cNvPr>
            <p:cNvSpPr/>
            <p:nvPr/>
          </p:nvSpPr>
          <p:spPr>
            <a:xfrm>
              <a:off x="8002502" y="1971621"/>
              <a:ext cx="732705" cy="677065"/>
            </a:xfrm>
            <a:custGeom>
              <a:avLst/>
              <a:gdLst>
                <a:gd name="connsiteX0" fmla="*/ 0 w 732705"/>
                <a:gd name="connsiteY0" fmla="*/ 620643 h 677065"/>
                <a:gd name="connsiteX1" fmla="*/ 56362 w 732705"/>
                <a:gd name="connsiteY1" fmla="*/ 677065 h 677065"/>
                <a:gd name="connsiteX2" fmla="*/ 676343 w 732705"/>
                <a:gd name="connsiteY2" fmla="*/ 677065 h 677065"/>
                <a:gd name="connsiteX3" fmla="*/ 732705 w 732705"/>
                <a:gd name="connsiteY3" fmla="*/ 620643 h 677065"/>
                <a:gd name="connsiteX4" fmla="*/ 732705 w 732705"/>
                <a:gd name="connsiteY4" fmla="*/ 56422 h 677065"/>
                <a:gd name="connsiteX5" fmla="*/ 676343 w 732705"/>
                <a:gd name="connsiteY5" fmla="*/ 0 h 677065"/>
                <a:gd name="connsiteX6" fmla="*/ 56362 w 732705"/>
                <a:gd name="connsiteY6" fmla="*/ 0 h 677065"/>
                <a:gd name="connsiteX7" fmla="*/ 0 w 732705"/>
                <a:gd name="connsiteY7" fmla="*/ 56422 h 677065"/>
                <a:gd name="connsiteX8" fmla="*/ 28181 w 732705"/>
                <a:gd name="connsiteY8" fmla="*/ 56422 h 677065"/>
                <a:gd name="connsiteX9" fmla="*/ 56362 w 732705"/>
                <a:gd name="connsiteY9" fmla="*/ 28211 h 677065"/>
                <a:gd name="connsiteX10" fmla="*/ 676343 w 732705"/>
                <a:gd name="connsiteY10" fmla="*/ 28211 h 677065"/>
                <a:gd name="connsiteX11" fmla="*/ 704524 w 732705"/>
                <a:gd name="connsiteY11" fmla="*/ 56422 h 677065"/>
                <a:gd name="connsiteX12" fmla="*/ 704524 w 732705"/>
                <a:gd name="connsiteY12" fmla="*/ 620643 h 677065"/>
                <a:gd name="connsiteX13" fmla="*/ 676343 w 732705"/>
                <a:gd name="connsiteY13" fmla="*/ 648854 h 677065"/>
                <a:gd name="connsiteX14" fmla="*/ 56362 w 732705"/>
                <a:gd name="connsiteY14" fmla="*/ 648854 h 677065"/>
                <a:gd name="connsiteX15" fmla="*/ 28181 w 732705"/>
                <a:gd name="connsiteY15" fmla="*/ 620643 h 67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2705" h="677065">
                  <a:moveTo>
                    <a:pt x="0" y="620643"/>
                  </a:moveTo>
                  <a:cubicBezTo>
                    <a:pt x="0" y="651802"/>
                    <a:pt x="25236" y="677065"/>
                    <a:pt x="56362" y="677065"/>
                  </a:cubicBezTo>
                  <a:lnTo>
                    <a:pt x="676343" y="677065"/>
                  </a:lnTo>
                  <a:cubicBezTo>
                    <a:pt x="707469" y="677065"/>
                    <a:pt x="732705" y="651802"/>
                    <a:pt x="732705" y="620643"/>
                  </a:cubicBezTo>
                  <a:lnTo>
                    <a:pt x="732705" y="56422"/>
                  </a:lnTo>
                  <a:cubicBezTo>
                    <a:pt x="732705" y="25263"/>
                    <a:pt x="707469" y="0"/>
                    <a:pt x="676343" y="0"/>
                  </a:cubicBezTo>
                  <a:lnTo>
                    <a:pt x="56362" y="0"/>
                  </a:lnTo>
                  <a:cubicBezTo>
                    <a:pt x="25236" y="0"/>
                    <a:pt x="0" y="25263"/>
                    <a:pt x="0" y="56422"/>
                  </a:cubicBezTo>
                  <a:close/>
                  <a:moveTo>
                    <a:pt x="28181" y="56422"/>
                  </a:moveTo>
                  <a:cubicBezTo>
                    <a:pt x="28181" y="40839"/>
                    <a:pt x="40795" y="28211"/>
                    <a:pt x="56362" y="28211"/>
                  </a:cubicBezTo>
                  <a:lnTo>
                    <a:pt x="676343" y="28211"/>
                  </a:lnTo>
                  <a:cubicBezTo>
                    <a:pt x="691910" y="28211"/>
                    <a:pt x="704524" y="40839"/>
                    <a:pt x="704524" y="56422"/>
                  </a:cubicBezTo>
                  <a:lnTo>
                    <a:pt x="704524" y="620643"/>
                  </a:lnTo>
                  <a:cubicBezTo>
                    <a:pt x="704524" y="636226"/>
                    <a:pt x="691910" y="648854"/>
                    <a:pt x="676343" y="648854"/>
                  </a:cubicBezTo>
                  <a:lnTo>
                    <a:pt x="56362" y="648854"/>
                  </a:lnTo>
                  <a:cubicBezTo>
                    <a:pt x="40795" y="648854"/>
                    <a:pt x="28181" y="636226"/>
                    <a:pt x="28181" y="620643"/>
                  </a:cubicBezTo>
                  <a:close/>
                </a:path>
              </a:pathLst>
            </a:custGeom>
            <a:grpFill/>
            <a:ln w="894" cap="flat">
              <a:noFill/>
              <a:prstDash val="solid"/>
              <a:miter/>
            </a:ln>
          </p:spPr>
          <p:txBody>
            <a:bodyPr rtlCol="0" anchor="ctr"/>
            <a:lstStyle/>
            <a:p>
              <a:endParaRPr lang="zh-CN" altLang="en-US"/>
            </a:p>
          </p:txBody>
        </p:sp>
        <p:sp>
          <p:nvSpPr>
            <p:cNvPr id="224" name="任意多边形: 形状 223">
              <a:extLst>
                <a:ext uri="{FF2B5EF4-FFF2-40B4-BE49-F238E27FC236}">
                  <a16:creationId xmlns="" xmlns:a16="http://schemas.microsoft.com/office/drawing/2014/main" id="{3EC2E72A-EF0D-43D3-B7A3-DB4DEC1004DC}"/>
                </a:ext>
              </a:extLst>
            </p:cNvPr>
            <p:cNvSpPr/>
            <p:nvPr/>
          </p:nvSpPr>
          <p:spPr>
            <a:xfrm>
              <a:off x="8058864" y="2028043"/>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5" name="任意多边形: 形状 224">
              <a:extLst>
                <a:ext uri="{FF2B5EF4-FFF2-40B4-BE49-F238E27FC236}">
                  <a16:creationId xmlns="" xmlns:a16="http://schemas.microsoft.com/office/drawing/2014/main" id="{F408EC14-FFE3-4A87-B966-9625D1B28695}"/>
                </a:ext>
              </a:extLst>
            </p:cNvPr>
            <p:cNvSpPr/>
            <p:nvPr/>
          </p:nvSpPr>
          <p:spPr>
            <a:xfrm>
              <a:off x="8115226" y="2028043"/>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6" name="任意多边形: 形状 225">
              <a:extLst>
                <a:ext uri="{FF2B5EF4-FFF2-40B4-BE49-F238E27FC236}">
                  <a16:creationId xmlns="" xmlns:a16="http://schemas.microsoft.com/office/drawing/2014/main" id="{80EBDE11-E3A9-4B87-8B91-E3462A5AB56A}"/>
                </a:ext>
              </a:extLst>
            </p:cNvPr>
            <p:cNvSpPr/>
            <p:nvPr/>
          </p:nvSpPr>
          <p:spPr>
            <a:xfrm>
              <a:off x="8171588" y="2028043"/>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7" name="任意多边形: 形状 226">
              <a:extLst>
                <a:ext uri="{FF2B5EF4-FFF2-40B4-BE49-F238E27FC236}">
                  <a16:creationId xmlns="" xmlns:a16="http://schemas.microsoft.com/office/drawing/2014/main" id="{5CA9626C-90C9-4A5E-B525-1529FE36DA4E}"/>
                </a:ext>
              </a:extLst>
            </p:cNvPr>
            <p:cNvSpPr/>
            <p:nvPr/>
          </p:nvSpPr>
          <p:spPr>
            <a:xfrm>
              <a:off x="8058864" y="2084466"/>
              <a:ext cx="619981" cy="28211"/>
            </a:xfrm>
            <a:custGeom>
              <a:avLst/>
              <a:gdLst>
                <a:gd name="connsiteX0" fmla="*/ 0 w 619981"/>
                <a:gd name="connsiteY0" fmla="*/ 0 h 28211"/>
                <a:gd name="connsiteX1" fmla="*/ 619981 w 619981"/>
                <a:gd name="connsiteY1" fmla="*/ 0 h 28211"/>
                <a:gd name="connsiteX2" fmla="*/ 619981 w 619981"/>
                <a:gd name="connsiteY2" fmla="*/ 28211 h 28211"/>
                <a:gd name="connsiteX3" fmla="*/ 0 w 619981"/>
                <a:gd name="connsiteY3" fmla="*/ 28211 h 28211"/>
              </a:gdLst>
              <a:ahLst/>
              <a:cxnLst>
                <a:cxn ang="0">
                  <a:pos x="connsiteX0" y="connsiteY0"/>
                </a:cxn>
                <a:cxn ang="0">
                  <a:pos x="connsiteX1" y="connsiteY1"/>
                </a:cxn>
                <a:cxn ang="0">
                  <a:pos x="connsiteX2" y="connsiteY2"/>
                </a:cxn>
                <a:cxn ang="0">
                  <a:pos x="connsiteX3" y="connsiteY3"/>
                </a:cxn>
              </a:cxnLst>
              <a:rect l="l" t="t" r="r" b="b"/>
              <a:pathLst>
                <a:path w="619981" h="28211">
                  <a:moveTo>
                    <a:pt x="0" y="0"/>
                  </a:moveTo>
                  <a:lnTo>
                    <a:pt x="619981" y="0"/>
                  </a:lnTo>
                  <a:lnTo>
                    <a:pt x="619981" y="28211"/>
                  </a:lnTo>
                  <a:lnTo>
                    <a:pt x="0" y="28211"/>
                  </a:lnTo>
                  <a:close/>
                </a:path>
              </a:pathLst>
            </a:custGeom>
            <a:grpFill/>
            <a:ln w="894" cap="flat">
              <a:noFill/>
              <a:prstDash val="solid"/>
              <a:miter/>
            </a:ln>
          </p:spPr>
          <p:txBody>
            <a:bodyPr rtlCol="0" anchor="ctr"/>
            <a:lstStyle/>
            <a:p>
              <a:endParaRPr lang="zh-CN" altLang="en-US"/>
            </a:p>
          </p:txBody>
        </p:sp>
        <p:sp>
          <p:nvSpPr>
            <p:cNvPr id="228" name="任意多边形: 形状 227">
              <a:extLst>
                <a:ext uri="{FF2B5EF4-FFF2-40B4-BE49-F238E27FC236}">
                  <a16:creationId xmlns="" xmlns:a16="http://schemas.microsoft.com/office/drawing/2014/main" id="{DE757059-2C10-41C9-869D-F5A2EC41E1D4}"/>
                </a:ext>
              </a:extLst>
            </p:cNvPr>
            <p:cNvSpPr/>
            <p:nvPr/>
          </p:nvSpPr>
          <p:spPr>
            <a:xfrm>
              <a:off x="8058864" y="2154993"/>
              <a:ext cx="112723" cy="28211"/>
            </a:xfrm>
            <a:custGeom>
              <a:avLst/>
              <a:gdLst>
                <a:gd name="connsiteX0" fmla="*/ 0 w 112723"/>
                <a:gd name="connsiteY0" fmla="*/ 0 h 28211"/>
                <a:gd name="connsiteX1" fmla="*/ 112724 w 112723"/>
                <a:gd name="connsiteY1" fmla="*/ 0 h 28211"/>
                <a:gd name="connsiteX2" fmla="*/ 112724 w 112723"/>
                <a:gd name="connsiteY2" fmla="*/ 28211 h 28211"/>
                <a:gd name="connsiteX3" fmla="*/ 0 w 112723"/>
                <a:gd name="connsiteY3" fmla="*/ 28211 h 28211"/>
              </a:gdLst>
              <a:ahLst/>
              <a:cxnLst>
                <a:cxn ang="0">
                  <a:pos x="connsiteX0" y="connsiteY0"/>
                </a:cxn>
                <a:cxn ang="0">
                  <a:pos x="connsiteX1" y="connsiteY1"/>
                </a:cxn>
                <a:cxn ang="0">
                  <a:pos x="connsiteX2" y="connsiteY2"/>
                </a:cxn>
                <a:cxn ang="0">
                  <a:pos x="connsiteX3" y="connsiteY3"/>
                </a:cxn>
              </a:cxnLst>
              <a:rect l="l" t="t" r="r" b="b"/>
              <a:pathLst>
                <a:path w="112723" h="28211">
                  <a:moveTo>
                    <a:pt x="0" y="0"/>
                  </a:moveTo>
                  <a:lnTo>
                    <a:pt x="112724" y="0"/>
                  </a:lnTo>
                  <a:lnTo>
                    <a:pt x="112724" y="28211"/>
                  </a:lnTo>
                  <a:lnTo>
                    <a:pt x="0" y="28211"/>
                  </a:lnTo>
                  <a:close/>
                </a:path>
              </a:pathLst>
            </a:custGeom>
            <a:grpFill/>
            <a:ln w="894" cap="flat">
              <a:noFill/>
              <a:prstDash val="solid"/>
              <a:miter/>
            </a:ln>
          </p:spPr>
          <p:txBody>
            <a:bodyPr rtlCol="0" anchor="ctr"/>
            <a:lstStyle/>
            <a:p>
              <a:endParaRPr lang="zh-CN" altLang="en-US"/>
            </a:p>
          </p:txBody>
        </p:sp>
        <p:sp>
          <p:nvSpPr>
            <p:cNvPr id="229" name="任意多边形: 形状 228">
              <a:extLst>
                <a:ext uri="{FF2B5EF4-FFF2-40B4-BE49-F238E27FC236}">
                  <a16:creationId xmlns="" xmlns:a16="http://schemas.microsoft.com/office/drawing/2014/main" id="{E87504AF-7372-43E1-ABDF-E73A59B49682}"/>
                </a:ext>
              </a:extLst>
            </p:cNvPr>
            <p:cNvSpPr/>
            <p:nvPr/>
          </p:nvSpPr>
          <p:spPr>
            <a:xfrm>
              <a:off x="8058864" y="2211415"/>
              <a:ext cx="84542" cy="28211"/>
            </a:xfrm>
            <a:custGeom>
              <a:avLst/>
              <a:gdLst>
                <a:gd name="connsiteX0" fmla="*/ 0 w 84542"/>
                <a:gd name="connsiteY0" fmla="*/ 0 h 28211"/>
                <a:gd name="connsiteX1" fmla="*/ 84543 w 84542"/>
                <a:gd name="connsiteY1" fmla="*/ 0 h 28211"/>
                <a:gd name="connsiteX2" fmla="*/ 84543 w 84542"/>
                <a:gd name="connsiteY2" fmla="*/ 28211 h 28211"/>
                <a:gd name="connsiteX3" fmla="*/ 0 w 84542"/>
                <a:gd name="connsiteY3" fmla="*/ 28211 h 28211"/>
              </a:gdLst>
              <a:ahLst/>
              <a:cxnLst>
                <a:cxn ang="0">
                  <a:pos x="connsiteX0" y="connsiteY0"/>
                </a:cxn>
                <a:cxn ang="0">
                  <a:pos x="connsiteX1" y="connsiteY1"/>
                </a:cxn>
                <a:cxn ang="0">
                  <a:pos x="connsiteX2" y="connsiteY2"/>
                </a:cxn>
                <a:cxn ang="0">
                  <a:pos x="connsiteX3" y="connsiteY3"/>
                </a:cxn>
              </a:cxnLst>
              <a:rect l="l" t="t" r="r" b="b"/>
              <a:pathLst>
                <a:path w="84542" h="28211">
                  <a:moveTo>
                    <a:pt x="0" y="0"/>
                  </a:moveTo>
                  <a:lnTo>
                    <a:pt x="84543" y="0"/>
                  </a:lnTo>
                  <a:lnTo>
                    <a:pt x="84543" y="28211"/>
                  </a:lnTo>
                  <a:lnTo>
                    <a:pt x="0" y="28211"/>
                  </a:lnTo>
                  <a:close/>
                </a:path>
              </a:pathLst>
            </a:custGeom>
            <a:grpFill/>
            <a:ln w="894" cap="flat">
              <a:noFill/>
              <a:prstDash val="solid"/>
              <a:miter/>
            </a:ln>
          </p:spPr>
          <p:txBody>
            <a:bodyPr rtlCol="0" anchor="ctr"/>
            <a:lstStyle/>
            <a:p>
              <a:endParaRPr lang="zh-CN" altLang="en-US"/>
            </a:p>
          </p:txBody>
        </p:sp>
        <p:sp>
          <p:nvSpPr>
            <p:cNvPr id="230" name="任意多边形: 形状 229">
              <a:extLst>
                <a:ext uri="{FF2B5EF4-FFF2-40B4-BE49-F238E27FC236}">
                  <a16:creationId xmlns="" xmlns:a16="http://schemas.microsoft.com/office/drawing/2014/main" id="{7AB069A0-4063-4F2D-BBFF-B5304295F70A}"/>
                </a:ext>
              </a:extLst>
            </p:cNvPr>
            <p:cNvSpPr/>
            <p:nvPr/>
          </p:nvSpPr>
          <p:spPr>
            <a:xfrm>
              <a:off x="8270222" y="2267837"/>
              <a:ext cx="197266" cy="197477"/>
            </a:xfrm>
            <a:custGeom>
              <a:avLst/>
              <a:gdLst>
                <a:gd name="connsiteX0" fmla="*/ 98633 w 197266"/>
                <a:gd name="connsiteY0" fmla="*/ 0 h 197477"/>
                <a:gd name="connsiteX1" fmla="*/ 0 w 197266"/>
                <a:gd name="connsiteY1" fmla="*/ 98739 h 197477"/>
                <a:gd name="connsiteX2" fmla="*/ 98633 w 197266"/>
                <a:gd name="connsiteY2" fmla="*/ 197477 h 197477"/>
                <a:gd name="connsiteX3" fmla="*/ 197267 w 197266"/>
                <a:gd name="connsiteY3" fmla="*/ 98739 h 197477"/>
                <a:gd name="connsiteX4" fmla="*/ 98633 w 197266"/>
                <a:gd name="connsiteY4" fmla="*/ 0 h 197477"/>
                <a:gd name="connsiteX5" fmla="*/ 98633 w 197266"/>
                <a:gd name="connsiteY5" fmla="*/ 169266 h 197477"/>
                <a:gd name="connsiteX6" fmla="*/ 28181 w 197266"/>
                <a:gd name="connsiteY6" fmla="*/ 98739 h 197477"/>
                <a:gd name="connsiteX7" fmla="*/ 98633 w 197266"/>
                <a:gd name="connsiteY7" fmla="*/ 28211 h 197477"/>
                <a:gd name="connsiteX8" fmla="*/ 169086 w 197266"/>
                <a:gd name="connsiteY8" fmla="*/ 98739 h 197477"/>
                <a:gd name="connsiteX9" fmla="*/ 98633 w 197266"/>
                <a:gd name="connsiteY9" fmla="*/ 169266 h 197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266" h="197477">
                  <a:moveTo>
                    <a:pt x="98633" y="0"/>
                  </a:moveTo>
                  <a:cubicBezTo>
                    <a:pt x="44156" y="0"/>
                    <a:pt x="0" y="44203"/>
                    <a:pt x="0" y="98739"/>
                  </a:cubicBezTo>
                  <a:cubicBezTo>
                    <a:pt x="0" y="153274"/>
                    <a:pt x="44156" y="197477"/>
                    <a:pt x="98633" y="197477"/>
                  </a:cubicBezTo>
                  <a:cubicBezTo>
                    <a:pt x="153111" y="197477"/>
                    <a:pt x="197267" y="153274"/>
                    <a:pt x="197267" y="98739"/>
                  </a:cubicBezTo>
                  <a:cubicBezTo>
                    <a:pt x="197203" y="44235"/>
                    <a:pt x="153079" y="63"/>
                    <a:pt x="98633" y="0"/>
                  </a:cubicBezTo>
                  <a:close/>
                  <a:moveTo>
                    <a:pt x="98633" y="169266"/>
                  </a:moveTo>
                  <a:cubicBezTo>
                    <a:pt x="59726" y="169266"/>
                    <a:pt x="28181" y="137688"/>
                    <a:pt x="28181" y="98739"/>
                  </a:cubicBezTo>
                  <a:cubicBezTo>
                    <a:pt x="28181" y="59790"/>
                    <a:pt x="59726" y="28211"/>
                    <a:pt x="98633" y="28211"/>
                  </a:cubicBezTo>
                  <a:cubicBezTo>
                    <a:pt x="137541" y="28211"/>
                    <a:pt x="169086" y="59790"/>
                    <a:pt x="169086" y="98739"/>
                  </a:cubicBezTo>
                  <a:cubicBezTo>
                    <a:pt x="169037" y="137670"/>
                    <a:pt x="137523" y="169217"/>
                    <a:pt x="98633" y="169266"/>
                  </a:cubicBezTo>
                  <a:close/>
                </a:path>
              </a:pathLst>
            </a:custGeom>
            <a:grpFill/>
            <a:ln w="894" cap="flat">
              <a:noFill/>
              <a:prstDash val="solid"/>
              <a:miter/>
            </a:ln>
          </p:spPr>
          <p:txBody>
            <a:bodyPr rtlCol="0" anchor="ctr"/>
            <a:lstStyle/>
            <a:p>
              <a:endParaRPr lang="zh-CN" altLang="en-US"/>
            </a:p>
          </p:txBody>
        </p:sp>
        <p:sp>
          <p:nvSpPr>
            <p:cNvPr id="231" name="任意多边形: 形状 230">
              <a:extLst>
                <a:ext uri="{FF2B5EF4-FFF2-40B4-BE49-F238E27FC236}">
                  <a16:creationId xmlns="" xmlns:a16="http://schemas.microsoft.com/office/drawing/2014/main" id="{B12C5604-20F5-48BC-92DA-D6D6A4FB23C1}"/>
                </a:ext>
              </a:extLst>
            </p:cNvPr>
            <p:cNvSpPr/>
            <p:nvPr/>
          </p:nvSpPr>
          <p:spPr>
            <a:xfrm>
              <a:off x="8143407" y="2140888"/>
              <a:ext cx="450895" cy="451376"/>
            </a:xfrm>
            <a:custGeom>
              <a:avLst/>
              <a:gdLst>
                <a:gd name="connsiteX0" fmla="*/ 450896 w 450895"/>
                <a:gd name="connsiteY0" fmla="*/ 183372 h 451376"/>
                <a:gd name="connsiteX1" fmla="*/ 436805 w 450895"/>
                <a:gd name="connsiteY1" fmla="*/ 169266 h 451376"/>
                <a:gd name="connsiteX2" fmla="*/ 399564 w 450895"/>
                <a:gd name="connsiteY2" fmla="*/ 169266 h 451376"/>
                <a:gd name="connsiteX3" fmla="*/ 388418 w 450895"/>
                <a:gd name="connsiteY3" fmla="*/ 142325 h 451376"/>
                <a:gd name="connsiteX4" fmla="*/ 414753 w 450895"/>
                <a:gd name="connsiteY4" fmla="*/ 115979 h 451376"/>
                <a:gd name="connsiteX5" fmla="*/ 414753 w 450895"/>
                <a:gd name="connsiteY5" fmla="*/ 96030 h 451376"/>
                <a:gd name="connsiteX6" fmla="*/ 354968 w 450895"/>
                <a:gd name="connsiteY6" fmla="*/ 36181 h 451376"/>
                <a:gd name="connsiteX7" fmla="*/ 335040 w 450895"/>
                <a:gd name="connsiteY7" fmla="*/ 36181 h 451376"/>
                <a:gd name="connsiteX8" fmla="*/ 308723 w 450895"/>
                <a:gd name="connsiteY8" fmla="*/ 62530 h 451376"/>
                <a:gd name="connsiteX9" fmla="*/ 281810 w 450895"/>
                <a:gd name="connsiteY9" fmla="*/ 51386 h 451376"/>
                <a:gd name="connsiteX10" fmla="*/ 281810 w 450895"/>
                <a:gd name="connsiteY10" fmla="*/ 14106 h 451376"/>
                <a:gd name="connsiteX11" fmla="*/ 267719 w 450895"/>
                <a:gd name="connsiteY11" fmla="*/ 0 h 451376"/>
                <a:gd name="connsiteX12" fmla="*/ 183176 w 450895"/>
                <a:gd name="connsiteY12" fmla="*/ 0 h 451376"/>
                <a:gd name="connsiteX13" fmla="*/ 169086 w 450895"/>
                <a:gd name="connsiteY13" fmla="*/ 14106 h 451376"/>
                <a:gd name="connsiteX14" fmla="*/ 169086 w 450895"/>
                <a:gd name="connsiteY14" fmla="*/ 51386 h 451376"/>
                <a:gd name="connsiteX15" fmla="*/ 142173 w 450895"/>
                <a:gd name="connsiteY15" fmla="*/ 62530 h 451376"/>
                <a:gd name="connsiteX16" fmla="*/ 115855 w 450895"/>
                <a:gd name="connsiteY16" fmla="*/ 36181 h 451376"/>
                <a:gd name="connsiteX17" fmla="*/ 95928 w 450895"/>
                <a:gd name="connsiteY17" fmla="*/ 36181 h 451376"/>
                <a:gd name="connsiteX18" fmla="*/ 36142 w 450895"/>
                <a:gd name="connsiteY18" fmla="*/ 96030 h 451376"/>
                <a:gd name="connsiteX19" fmla="*/ 36142 w 450895"/>
                <a:gd name="connsiteY19" fmla="*/ 115979 h 451376"/>
                <a:gd name="connsiteX20" fmla="*/ 62463 w 450895"/>
                <a:gd name="connsiteY20" fmla="*/ 142325 h 451376"/>
                <a:gd name="connsiteX21" fmla="*/ 59081 w 450895"/>
                <a:gd name="connsiteY21" fmla="*/ 149293 h 451376"/>
                <a:gd name="connsiteX22" fmla="*/ 51332 w 450895"/>
                <a:gd name="connsiteY22" fmla="*/ 169266 h 451376"/>
                <a:gd name="connsiteX23" fmla="*/ 14090 w 450895"/>
                <a:gd name="connsiteY23" fmla="*/ 169266 h 451376"/>
                <a:gd name="connsiteX24" fmla="*/ 0 w 450895"/>
                <a:gd name="connsiteY24" fmla="*/ 183372 h 451376"/>
                <a:gd name="connsiteX25" fmla="*/ 0 w 450895"/>
                <a:gd name="connsiteY25" fmla="*/ 268005 h 451376"/>
                <a:gd name="connsiteX26" fmla="*/ 14090 w 450895"/>
                <a:gd name="connsiteY26" fmla="*/ 282110 h 451376"/>
                <a:gd name="connsiteX27" fmla="*/ 51332 w 450895"/>
                <a:gd name="connsiteY27" fmla="*/ 282110 h 451376"/>
                <a:gd name="connsiteX28" fmla="*/ 62477 w 450895"/>
                <a:gd name="connsiteY28" fmla="*/ 309052 h 451376"/>
                <a:gd name="connsiteX29" fmla="*/ 36142 w 450895"/>
                <a:gd name="connsiteY29" fmla="*/ 335398 h 451376"/>
                <a:gd name="connsiteX30" fmla="*/ 36142 w 450895"/>
                <a:gd name="connsiteY30" fmla="*/ 355346 h 451376"/>
                <a:gd name="connsiteX31" fmla="*/ 95928 w 450895"/>
                <a:gd name="connsiteY31" fmla="*/ 415196 h 451376"/>
                <a:gd name="connsiteX32" fmla="*/ 115855 w 450895"/>
                <a:gd name="connsiteY32" fmla="*/ 415196 h 451376"/>
                <a:gd name="connsiteX33" fmla="*/ 142173 w 450895"/>
                <a:gd name="connsiteY33" fmla="*/ 388847 h 451376"/>
                <a:gd name="connsiteX34" fmla="*/ 169086 w 450895"/>
                <a:gd name="connsiteY34" fmla="*/ 399990 h 451376"/>
                <a:gd name="connsiteX35" fmla="*/ 169086 w 450895"/>
                <a:gd name="connsiteY35" fmla="*/ 437271 h 451376"/>
                <a:gd name="connsiteX36" fmla="*/ 183176 w 450895"/>
                <a:gd name="connsiteY36" fmla="*/ 451377 h 451376"/>
                <a:gd name="connsiteX37" fmla="*/ 267719 w 450895"/>
                <a:gd name="connsiteY37" fmla="*/ 451377 h 451376"/>
                <a:gd name="connsiteX38" fmla="*/ 281810 w 450895"/>
                <a:gd name="connsiteY38" fmla="*/ 437271 h 451376"/>
                <a:gd name="connsiteX39" fmla="*/ 281810 w 450895"/>
                <a:gd name="connsiteY39" fmla="*/ 399990 h 451376"/>
                <a:gd name="connsiteX40" fmla="*/ 308723 w 450895"/>
                <a:gd name="connsiteY40" fmla="*/ 388847 h 451376"/>
                <a:gd name="connsiteX41" fmla="*/ 335040 w 450895"/>
                <a:gd name="connsiteY41" fmla="*/ 415196 h 451376"/>
                <a:gd name="connsiteX42" fmla="*/ 354968 w 450895"/>
                <a:gd name="connsiteY42" fmla="*/ 415196 h 451376"/>
                <a:gd name="connsiteX43" fmla="*/ 414753 w 450895"/>
                <a:gd name="connsiteY43" fmla="*/ 355346 h 451376"/>
                <a:gd name="connsiteX44" fmla="*/ 414753 w 450895"/>
                <a:gd name="connsiteY44" fmla="*/ 335398 h 451376"/>
                <a:gd name="connsiteX45" fmla="*/ 388418 w 450895"/>
                <a:gd name="connsiteY45" fmla="*/ 309052 h 451376"/>
                <a:gd name="connsiteX46" fmla="*/ 399564 w 450895"/>
                <a:gd name="connsiteY46" fmla="*/ 282110 h 451376"/>
                <a:gd name="connsiteX47" fmla="*/ 436805 w 450895"/>
                <a:gd name="connsiteY47" fmla="*/ 282110 h 451376"/>
                <a:gd name="connsiteX48" fmla="*/ 450896 w 450895"/>
                <a:gd name="connsiteY48" fmla="*/ 268005 h 451376"/>
                <a:gd name="connsiteX49" fmla="*/ 422715 w 450895"/>
                <a:gd name="connsiteY49" fmla="*/ 253899 h 451376"/>
                <a:gd name="connsiteX50" fmla="*/ 388982 w 450895"/>
                <a:gd name="connsiteY50" fmla="*/ 253899 h 451376"/>
                <a:gd name="connsiteX51" fmla="*/ 375342 w 450895"/>
                <a:gd name="connsiteY51" fmla="*/ 264479 h 451376"/>
                <a:gd name="connsiteX52" fmla="*/ 358856 w 450895"/>
                <a:gd name="connsiteY52" fmla="*/ 304369 h 451376"/>
                <a:gd name="connsiteX53" fmla="*/ 361026 w 450895"/>
                <a:gd name="connsiteY53" fmla="*/ 321507 h 451376"/>
                <a:gd name="connsiteX54" fmla="*/ 384850 w 450895"/>
                <a:gd name="connsiteY54" fmla="*/ 345370 h 451376"/>
                <a:gd name="connsiteX55" fmla="*/ 345002 w 450895"/>
                <a:gd name="connsiteY55" fmla="*/ 385278 h 451376"/>
                <a:gd name="connsiteX56" fmla="*/ 321164 w 450895"/>
                <a:gd name="connsiteY56" fmla="*/ 361412 h 451376"/>
                <a:gd name="connsiteX57" fmla="*/ 304037 w 450895"/>
                <a:gd name="connsiteY57" fmla="*/ 359239 h 451376"/>
                <a:gd name="connsiteX58" fmla="*/ 264197 w 450895"/>
                <a:gd name="connsiteY58" fmla="*/ 375743 h 451376"/>
                <a:gd name="connsiteX59" fmla="*/ 253629 w 450895"/>
                <a:gd name="connsiteY59" fmla="*/ 389397 h 451376"/>
                <a:gd name="connsiteX60" fmla="*/ 253629 w 450895"/>
                <a:gd name="connsiteY60" fmla="*/ 423166 h 451376"/>
                <a:gd name="connsiteX61" fmla="*/ 197267 w 450895"/>
                <a:gd name="connsiteY61" fmla="*/ 423166 h 451376"/>
                <a:gd name="connsiteX62" fmla="*/ 197267 w 450895"/>
                <a:gd name="connsiteY62" fmla="*/ 389397 h 451376"/>
                <a:gd name="connsiteX63" fmla="*/ 186699 w 450895"/>
                <a:gd name="connsiteY63" fmla="*/ 375743 h 451376"/>
                <a:gd name="connsiteX64" fmla="*/ 146858 w 450895"/>
                <a:gd name="connsiteY64" fmla="*/ 359239 h 451376"/>
                <a:gd name="connsiteX65" fmla="*/ 129731 w 450895"/>
                <a:gd name="connsiteY65" fmla="*/ 361412 h 451376"/>
                <a:gd name="connsiteX66" fmla="*/ 105894 w 450895"/>
                <a:gd name="connsiteY66" fmla="*/ 385278 h 451376"/>
                <a:gd name="connsiteX67" fmla="*/ 66046 w 450895"/>
                <a:gd name="connsiteY67" fmla="*/ 345370 h 451376"/>
                <a:gd name="connsiteX68" fmla="*/ 89869 w 450895"/>
                <a:gd name="connsiteY68" fmla="*/ 321507 h 451376"/>
                <a:gd name="connsiteX69" fmla="*/ 92039 w 450895"/>
                <a:gd name="connsiteY69" fmla="*/ 304369 h 451376"/>
                <a:gd name="connsiteX70" fmla="*/ 75553 w 450895"/>
                <a:gd name="connsiteY70" fmla="*/ 264479 h 451376"/>
                <a:gd name="connsiteX71" fmla="*/ 61914 w 450895"/>
                <a:gd name="connsiteY71" fmla="*/ 253899 h 451376"/>
                <a:gd name="connsiteX72" fmla="*/ 28181 w 450895"/>
                <a:gd name="connsiteY72" fmla="*/ 253899 h 451376"/>
                <a:gd name="connsiteX73" fmla="*/ 28181 w 450895"/>
                <a:gd name="connsiteY73" fmla="*/ 197477 h 451376"/>
                <a:gd name="connsiteX74" fmla="*/ 61914 w 450895"/>
                <a:gd name="connsiteY74" fmla="*/ 197477 h 451376"/>
                <a:gd name="connsiteX75" fmla="*/ 75553 w 450895"/>
                <a:gd name="connsiteY75" fmla="*/ 186898 h 451376"/>
                <a:gd name="connsiteX76" fmla="*/ 84716 w 450895"/>
                <a:gd name="connsiteY76" fmla="*/ 161046 h 451376"/>
                <a:gd name="connsiteX77" fmla="*/ 92039 w 450895"/>
                <a:gd name="connsiteY77" fmla="*/ 146941 h 451376"/>
                <a:gd name="connsiteX78" fmla="*/ 89869 w 450895"/>
                <a:gd name="connsiteY78" fmla="*/ 129813 h 451376"/>
                <a:gd name="connsiteX79" fmla="*/ 66046 w 450895"/>
                <a:gd name="connsiteY79" fmla="*/ 105950 h 451376"/>
                <a:gd name="connsiteX80" fmla="*/ 105894 w 450895"/>
                <a:gd name="connsiteY80" fmla="*/ 66042 h 451376"/>
                <a:gd name="connsiteX81" fmla="*/ 129731 w 450895"/>
                <a:gd name="connsiteY81" fmla="*/ 89916 h 451376"/>
                <a:gd name="connsiteX82" fmla="*/ 146858 w 450895"/>
                <a:gd name="connsiteY82" fmla="*/ 92077 h 451376"/>
                <a:gd name="connsiteX83" fmla="*/ 186699 w 450895"/>
                <a:gd name="connsiteY83" fmla="*/ 75574 h 451376"/>
                <a:gd name="connsiteX84" fmla="*/ 197267 w 450895"/>
                <a:gd name="connsiteY84" fmla="*/ 61927 h 451376"/>
                <a:gd name="connsiteX85" fmla="*/ 197267 w 450895"/>
                <a:gd name="connsiteY85" fmla="*/ 28211 h 451376"/>
                <a:gd name="connsiteX86" fmla="*/ 253629 w 450895"/>
                <a:gd name="connsiteY86" fmla="*/ 28211 h 451376"/>
                <a:gd name="connsiteX87" fmla="*/ 253629 w 450895"/>
                <a:gd name="connsiteY87" fmla="*/ 61980 h 451376"/>
                <a:gd name="connsiteX88" fmla="*/ 264197 w 450895"/>
                <a:gd name="connsiteY88" fmla="*/ 75634 h 451376"/>
                <a:gd name="connsiteX89" fmla="*/ 304037 w 450895"/>
                <a:gd name="connsiteY89" fmla="*/ 92137 h 451376"/>
                <a:gd name="connsiteX90" fmla="*/ 321164 w 450895"/>
                <a:gd name="connsiteY90" fmla="*/ 89965 h 451376"/>
                <a:gd name="connsiteX91" fmla="*/ 345002 w 450895"/>
                <a:gd name="connsiteY91" fmla="*/ 66098 h 451376"/>
                <a:gd name="connsiteX92" fmla="*/ 384850 w 450895"/>
                <a:gd name="connsiteY92" fmla="*/ 106007 h 451376"/>
                <a:gd name="connsiteX93" fmla="*/ 361026 w 450895"/>
                <a:gd name="connsiteY93" fmla="*/ 129870 h 451376"/>
                <a:gd name="connsiteX94" fmla="*/ 358856 w 450895"/>
                <a:gd name="connsiteY94" fmla="*/ 147008 h 451376"/>
                <a:gd name="connsiteX95" fmla="*/ 375342 w 450895"/>
                <a:gd name="connsiteY95" fmla="*/ 186898 h 451376"/>
                <a:gd name="connsiteX96" fmla="*/ 388982 w 450895"/>
                <a:gd name="connsiteY96" fmla="*/ 197477 h 451376"/>
                <a:gd name="connsiteX97" fmla="*/ 422715 w 450895"/>
                <a:gd name="connsiteY97" fmla="*/ 197477 h 45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50895" h="451376">
                  <a:moveTo>
                    <a:pt x="450896" y="183372"/>
                  </a:moveTo>
                  <a:cubicBezTo>
                    <a:pt x="450896" y="175579"/>
                    <a:pt x="444590" y="169266"/>
                    <a:pt x="436805" y="169266"/>
                  </a:cubicBezTo>
                  <a:lnTo>
                    <a:pt x="399564" y="169266"/>
                  </a:lnTo>
                  <a:cubicBezTo>
                    <a:pt x="396580" y="159999"/>
                    <a:pt x="392860" y="150982"/>
                    <a:pt x="388418" y="142325"/>
                  </a:cubicBezTo>
                  <a:lnTo>
                    <a:pt x="414753" y="115979"/>
                  </a:lnTo>
                  <a:cubicBezTo>
                    <a:pt x="420249" y="110467"/>
                    <a:pt x="420249" y="101542"/>
                    <a:pt x="414753" y="96030"/>
                  </a:cubicBezTo>
                  <a:lnTo>
                    <a:pt x="354968" y="36181"/>
                  </a:lnTo>
                  <a:cubicBezTo>
                    <a:pt x="349462" y="30680"/>
                    <a:pt x="340546" y="30680"/>
                    <a:pt x="335040" y="36181"/>
                  </a:cubicBezTo>
                  <a:lnTo>
                    <a:pt x="308723" y="62530"/>
                  </a:lnTo>
                  <a:cubicBezTo>
                    <a:pt x="300060" y="58101"/>
                    <a:pt x="291060" y="54377"/>
                    <a:pt x="281810" y="51386"/>
                  </a:cubicBezTo>
                  <a:lnTo>
                    <a:pt x="281810" y="14106"/>
                  </a:lnTo>
                  <a:cubicBezTo>
                    <a:pt x="281810" y="6312"/>
                    <a:pt x="275504" y="0"/>
                    <a:pt x="267719" y="0"/>
                  </a:cubicBezTo>
                  <a:lnTo>
                    <a:pt x="183176" y="0"/>
                  </a:lnTo>
                  <a:cubicBezTo>
                    <a:pt x="175391" y="0"/>
                    <a:pt x="169086" y="6312"/>
                    <a:pt x="169086" y="14106"/>
                  </a:cubicBezTo>
                  <a:lnTo>
                    <a:pt x="169086" y="51386"/>
                  </a:lnTo>
                  <a:cubicBezTo>
                    <a:pt x="159835" y="54377"/>
                    <a:pt x="150835" y="58101"/>
                    <a:pt x="142173" y="62530"/>
                  </a:cubicBezTo>
                  <a:lnTo>
                    <a:pt x="115855" y="36181"/>
                  </a:lnTo>
                  <a:cubicBezTo>
                    <a:pt x="110350" y="30680"/>
                    <a:pt x="101434" y="30680"/>
                    <a:pt x="95928" y="36181"/>
                  </a:cubicBezTo>
                  <a:lnTo>
                    <a:pt x="36142" y="96030"/>
                  </a:lnTo>
                  <a:cubicBezTo>
                    <a:pt x="30647" y="101542"/>
                    <a:pt x="30647" y="110467"/>
                    <a:pt x="36142" y="115979"/>
                  </a:cubicBezTo>
                  <a:lnTo>
                    <a:pt x="62463" y="142325"/>
                  </a:lnTo>
                  <a:cubicBezTo>
                    <a:pt x="61287" y="144635"/>
                    <a:pt x="60152" y="146951"/>
                    <a:pt x="59081" y="149293"/>
                  </a:cubicBezTo>
                  <a:cubicBezTo>
                    <a:pt x="56108" y="155796"/>
                    <a:pt x="53523" y="162460"/>
                    <a:pt x="51332" y="169266"/>
                  </a:cubicBezTo>
                  <a:lnTo>
                    <a:pt x="14090" y="169266"/>
                  </a:lnTo>
                  <a:cubicBezTo>
                    <a:pt x="6305" y="169266"/>
                    <a:pt x="0" y="175579"/>
                    <a:pt x="0" y="183372"/>
                  </a:cubicBezTo>
                  <a:lnTo>
                    <a:pt x="0" y="268005"/>
                  </a:lnTo>
                  <a:cubicBezTo>
                    <a:pt x="0" y="275798"/>
                    <a:pt x="6305" y="282110"/>
                    <a:pt x="14090" y="282110"/>
                  </a:cubicBezTo>
                  <a:lnTo>
                    <a:pt x="51332" y="282110"/>
                  </a:lnTo>
                  <a:cubicBezTo>
                    <a:pt x="54315" y="291378"/>
                    <a:pt x="58035" y="300395"/>
                    <a:pt x="62477" y="309052"/>
                  </a:cubicBezTo>
                  <a:lnTo>
                    <a:pt x="36142" y="335398"/>
                  </a:lnTo>
                  <a:cubicBezTo>
                    <a:pt x="30647" y="340909"/>
                    <a:pt x="30647" y="349835"/>
                    <a:pt x="36142" y="355346"/>
                  </a:cubicBezTo>
                  <a:lnTo>
                    <a:pt x="95928" y="415196"/>
                  </a:lnTo>
                  <a:cubicBezTo>
                    <a:pt x="101434" y="420697"/>
                    <a:pt x="110350" y="420697"/>
                    <a:pt x="115855" y="415196"/>
                  </a:cubicBezTo>
                  <a:lnTo>
                    <a:pt x="142173" y="388847"/>
                  </a:lnTo>
                  <a:cubicBezTo>
                    <a:pt x="150835" y="393276"/>
                    <a:pt x="159835" y="397000"/>
                    <a:pt x="169086" y="399990"/>
                  </a:cubicBezTo>
                  <a:lnTo>
                    <a:pt x="169086" y="437271"/>
                  </a:lnTo>
                  <a:cubicBezTo>
                    <a:pt x="169086" y="445065"/>
                    <a:pt x="175391" y="451377"/>
                    <a:pt x="183176" y="451377"/>
                  </a:cubicBezTo>
                  <a:lnTo>
                    <a:pt x="267719" y="451377"/>
                  </a:lnTo>
                  <a:cubicBezTo>
                    <a:pt x="275504" y="451377"/>
                    <a:pt x="281810" y="445065"/>
                    <a:pt x="281810" y="437271"/>
                  </a:cubicBezTo>
                  <a:lnTo>
                    <a:pt x="281810" y="399990"/>
                  </a:lnTo>
                  <a:cubicBezTo>
                    <a:pt x="291060" y="397000"/>
                    <a:pt x="300060" y="393276"/>
                    <a:pt x="308723" y="388847"/>
                  </a:cubicBezTo>
                  <a:lnTo>
                    <a:pt x="335040" y="415196"/>
                  </a:lnTo>
                  <a:cubicBezTo>
                    <a:pt x="340546" y="420697"/>
                    <a:pt x="349462" y="420697"/>
                    <a:pt x="354968" y="415196"/>
                  </a:cubicBezTo>
                  <a:lnTo>
                    <a:pt x="414753" y="355346"/>
                  </a:lnTo>
                  <a:cubicBezTo>
                    <a:pt x="420249" y="349835"/>
                    <a:pt x="420249" y="340909"/>
                    <a:pt x="414753" y="335398"/>
                  </a:cubicBezTo>
                  <a:lnTo>
                    <a:pt x="388418" y="309052"/>
                  </a:lnTo>
                  <a:cubicBezTo>
                    <a:pt x="392860" y="300395"/>
                    <a:pt x="396580" y="291378"/>
                    <a:pt x="399564" y="282110"/>
                  </a:cubicBezTo>
                  <a:lnTo>
                    <a:pt x="436805" y="282110"/>
                  </a:lnTo>
                  <a:cubicBezTo>
                    <a:pt x="444590" y="282110"/>
                    <a:pt x="450896" y="275798"/>
                    <a:pt x="450896" y="268005"/>
                  </a:cubicBezTo>
                  <a:close/>
                  <a:moveTo>
                    <a:pt x="422715" y="253899"/>
                  </a:moveTo>
                  <a:lnTo>
                    <a:pt x="388982" y="253899"/>
                  </a:lnTo>
                  <a:cubicBezTo>
                    <a:pt x="382557" y="253899"/>
                    <a:pt x="376949" y="258255"/>
                    <a:pt x="375342" y="264479"/>
                  </a:cubicBezTo>
                  <a:cubicBezTo>
                    <a:pt x="371742" y="278478"/>
                    <a:pt x="366194" y="291914"/>
                    <a:pt x="358856" y="304369"/>
                  </a:cubicBezTo>
                  <a:cubicBezTo>
                    <a:pt x="355591" y="309905"/>
                    <a:pt x="356489" y="316958"/>
                    <a:pt x="361026" y="321507"/>
                  </a:cubicBezTo>
                  <a:lnTo>
                    <a:pt x="384850" y="345370"/>
                  </a:lnTo>
                  <a:lnTo>
                    <a:pt x="345002" y="385278"/>
                  </a:lnTo>
                  <a:lnTo>
                    <a:pt x="321164" y="361412"/>
                  </a:lnTo>
                  <a:cubicBezTo>
                    <a:pt x="316617" y="356863"/>
                    <a:pt x="309571" y="355967"/>
                    <a:pt x="304037" y="359239"/>
                  </a:cubicBezTo>
                  <a:cubicBezTo>
                    <a:pt x="291596" y="366585"/>
                    <a:pt x="278181" y="372143"/>
                    <a:pt x="264197" y="375743"/>
                  </a:cubicBezTo>
                  <a:cubicBezTo>
                    <a:pt x="257979" y="377351"/>
                    <a:pt x="253629" y="382965"/>
                    <a:pt x="253629" y="389397"/>
                  </a:cubicBezTo>
                  <a:lnTo>
                    <a:pt x="253629" y="423166"/>
                  </a:lnTo>
                  <a:lnTo>
                    <a:pt x="197267" y="423166"/>
                  </a:lnTo>
                  <a:lnTo>
                    <a:pt x="197267" y="389397"/>
                  </a:lnTo>
                  <a:cubicBezTo>
                    <a:pt x="197267" y="382965"/>
                    <a:pt x="192916" y="377351"/>
                    <a:pt x="186699" y="375743"/>
                  </a:cubicBezTo>
                  <a:cubicBezTo>
                    <a:pt x="172714" y="372143"/>
                    <a:pt x="159300" y="366585"/>
                    <a:pt x="146858" y="359239"/>
                  </a:cubicBezTo>
                  <a:cubicBezTo>
                    <a:pt x="141324" y="355967"/>
                    <a:pt x="134279" y="356863"/>
                    <a:pt x="129731" y="361412"/>
                  </a:cubicBezTo>
                  <a:lnTo>
                    <a:pt x="105894" y="385278"/>
                  </a:lnTo>
                  <a:lnTo>
                    <a:pt x="66046" y="345370"/>
                  </a:lnTo>
                  <a:lnTo>
                    <a:pt x="89869" y="321507"/>
                  </a:lnTo>
                  <a:cubicBezTo>
                    <a:pt x="94406" y="316958"/>
                    <a:pt x="95305" y="309905"/>
                    <a:pt x="92039" y="304369"/>
                  </a:cubicBezTo>
                  <a:cubicBezTo>
                    <a:pt x="84701" y="291914"/>
                    <a:pt x="79153" y="278478"/>
                    <a:pt x="75553" y="264479"/>
                  </a:cubicBezTo>
                  <a:cubicBezTo>
                    <a:pt x="73947" y="258255"/>
                    <a:pt x="68339" y="253899"/>
                    <a:pt x="61914" y="253899"/>
                  </a:cubicBezTo>
                  <a:lnTo>
                    <a:pt x="28181" y="253899"/>
                  </a:lnTo>
                  <a:lnTo>
                    <a:pt x="28181" y="197477"/>
                  </a:lnTo>
                  <a:lnTo>
                    <a:pt x="61914" y="197477"/>
                  </a:lnTo>
                  <a:cubicBezTo>
                    <a:pt x="68339" y="197477"/>
                    <a:pt x="73947" y="193122"/>
                    <a:pt x="75553" y="186898"/>
                  </a:cubicBezTo>
                  <a:cubicBezTo>
                    <a:pt x="77829" y="178019"/>
                    <a:pt x="80897" y="169372"/>
                    <a:pt x="84716" y="161046"/>
                  </a:cubicBezTo>
                  <a:cubicBezTo>
                    <a:pt x="86917" y="156219"/>
                    <a:pt x="89362" y="151511"/>
                    <a:pt x="92039" y="146941"/>
                  </a:cubicBezTo>
                  <a:cubicBezTo>
                    <a:pt x="95294" y="141401"/>
                    <a:pt x="94403" y="134359"/>
                    <a:pt x="89869" y="129813"/>
                  </a:cubicBezTo>
                  <a:lnTo>
                    <a:pt x="66046" y="105950"/>
                  </a:lnTo>
                  <a:lnTo>
                    <a:pt x="105894" y="66042"/>
                  </a:lnTo>
                  <a:lnTo>
                    <a:pt x="129731" y="89916"/>
                  </a:lnTo>
                  <a:cubicBezTo>
                    <a:pt x="134279" y="94465"/>
                    <a:pt x="141324" y="95353"/>
                    <a:pt x="146858" y="92077"/>
                  </a:cubicBezTo>
                  <a:cubicBezTo>
                    <a:pt x="159300" y="84739"/>
                    <a:pt x="172714" y="79174"/>
                    <a:pt x="186699" y="75574"/>
                  </a:cubicBezTo>
                  <a:cubicBezTo>
                    <a:pt x="192916" y="73969"/>
                    <a:pt x="197267" y="68348"/>
                    <a:pt x="197267" y="61927"/>
                  </a:cubicBezTo>
                  <a:lnTo>
                    <a:pt x="197267" y="28211"/>
                  </a:lnTo>
                  <a:lnTo>
                    <a:pt x="253629" y="28211"/>
                  </a:lnTo>
                  <a:lnTo>
                    <a:pt x="253629" y="61980"/>
                  </a:lnTo>
                  <a:cubicBezTo>
                    <a:pt x="253629" y="68412"/>
                    <a:pt x="257979" y="74026"/>
                    <a:pt x="264197" y="75634"/>
                  </a:cubicBezTo>
                  <a:cubicBezTo>
                    <a:pt x="278181" y="79234"/>
                    <a:pt x="291596" y="84792"/>
                    <a:pt x="304037" y="92137"/>
                  </a:cubicBezTo>
                  <a:cubicBezTo>
                    <a:pt x="309571" y="95410"/>
                    <a:pt x="316617" y="94514"/>
                    <a:pt x="321164" y="89965"/>
                  </a:cubicBezTo>
                  <a:lnTo>
                    <a:pt x="345002" y="66098"/>
                  </a:lnTo>
                  <a:lnTo>
                    <a:pt x="384850" y="106007"/>
                  </a:lnTo>
                  <a:lnTo>
                    <a:pt x="361026" y="129870"/>
                  </a:lnTo>
                  <a:cubicBezTo>
                    <a:pt x="356489" y="134419"/>
                    <a:pt x="355591" y="141471"/>
                    <a:pt x="358856" y="147008"/>
                  </a:cubicBezTo>
                  <a:cubicBezTo>
                    <a:pt x="366194" y="159463"/>
                    <a:pt x="371742" y="172898"/>
                    <a:pt x="375342" y="186898"/>
                  </a:cubicBezTo>
                  <a:cubicBezTo>
                    <a:pt x="376949" y="193122"/>
                    <a:pt x="382557" y="197477"/>
                    <a:pt x="388982" y="197477"/>
                  </a:cubicBezTo>
                  <a:lnTo>
                    <a:pt x="422715" y="197477"/>
                  </a:lnTo>
                  <a:close/>
                </a:path>
              </a:pathLst>
            </a:custGeom>
            <a:solidFill>
              <a:schemeClr val="accent3"/>
            </a:solidFill>
            <a:ln w="894" cap="flat">
              <a:noFill/>
              <a:prstDash val="solid"/>
              <a:miter/>
            </a:ln>
          </p:spPr>
          <p:txBody>
            <a:bodyPr rtlCol="0" anchor="ctr"/>
            <a:lstStyle/>
            <a:p>
              <a:endParaRPr lang="zh-CN" altLang="en-US" dirty="0"/>
            </a:p>
          </p:txBody>
        </p:sp>
        <p:sp>
          <p:nvSpPr>
            <p:cNvPr id="232" name="任意多边形: 形状 231">
              <a:extLst>
                <a:ext uri="{FF2B5EF4-FFF2-40B4-BE49-F238E27FC236}">
                  <a16:creationId xmlns="" xmlns:a16="http://schemas.microsoft.com/office/drawing/2014/main" id="{B68F45FD-0A86-491E-BCA4-534DA8CCC110}"/>
                </a:ext>
              </a:extLst>
            </p:cNvPr>
            <p:cNvSpPr/>
            <p:nvPr/>
          </p:nvSpPr>
          <p:spPr>
            <a:xfrm>
              <a:off x="8594303" y="2564053"/>
              <a:ext cx="84542" cy="28211"/>
            </a:xfrm>
            <a:custGeom>
              <a:avLst/>
              <a:gdLst>
                <a:gd name="connsiteX0" fmla="*/ 0 w 84542"/>
                <a:gd name="connsiteY0" fmla="*/ 0 h 28211"/>
                <a:gd name="connsiteX1" fmla="*/ 84543 w 84542"/>
                <a:gd name="connsiteY1" fmla="*/ 0 h 28211"/>
                <a:gd name="connsiteX2" fmla="*/ 84543 w 84542"/>
                <a:gd name="connsiteY2" fmla="*/ 28211 h 28211"/>
                <a:gd name="connsiteX3" fmla="*/ 0 w 84542"/>
                <a:gd name="connsiteY3" fmla="*/ 28211 h 28211"/>
              </a:gdLst>
              <a:ahLst/>
              <a:cxnLst>
                <a:cxn ang="0">
                  <a:pos x="connsiteX0" y="connsiteY0"/>
                </a:cxn>
                <a:cxn ang="0">
                  <a:pos x="connsiteX1" y="connsiteY1"/>
                </a:cxn>
                <a:cxn ang="0">
                  <a:pos x="connsiteX2" y="connsiteY2"/>
                </a:cxn>
                <a:cxn ang="0">
                  <a:pos x="connsiteX3" y="connsiteY3"/>
                </a:cxn>
              </a:cxnLst>
              <a:rect l="l" t="t" r="r" b="b"/>
              <a:pathLst>
                <a:path w="84542" h="28211">
                  <a:moveTo>
                    <a:pt x="0" y="0"/>
                  </a:moveTo>
                  <a:lnTo>
                    <a:pt x="84543" y="0"/>
                  </a:lnTo>
                  <a:lnTo>
                    <a:pt x="84543" y="28211"/>
                  </a:lnTo>
                  <a:lnTo>
                    <a:pt x="0" y="28211"/>
                  </a:lnTo>
                  <a:close/>
                </a:path>
              </a:pathLst>
            </a:custGeom>
            <a:grpFill/>
            <a:ln w="894" cap="flat">
              <a:noFill/>
              <a:prstDash val="solid"/>
              <a:miter/>
            </a:ln>
          </p:spPr>
          <p:txBody>
            <a:bodyPr rtlCol="0" anchor="ctr"/>
            <a:lstStyle/>
            <a:p>
              <a:endParaRPr lang="zh-CN" altLang="en-US"/>
            </a:p>
          </p:txBody>
        </p:sp>
      </p:grpSp>
      <p:grpSp>
        <p:nvGrpSpPr>
          <p:cNvPr id="233" name="图形 48">
            <a:extLst>
              <a:ext uri="{FF2B5EF4-FFF2-40B4-BE49-F238E27FC236}">
                <a16:creationId xmlns="" xmlns:a16="http://schemas.microsoft.com/office/drawing/2014/main" id="{CF641261-813B-4894-A9F6-2D0B4AC4A626}"/>
              </a:ext>
            </a:extLst>
          </p:cNvPr>
          <p:cNvGrpSpPr/>
          <p:nvPr/>
        </p:nvGrpSpPr>
        <p:grpSpPr>
          <a:xfrm>
            <a:off x="7204699" y="2841240"/>
            <a:ext cx="568845" cy="569416"/>
            <a:chOff x="10614601" y="2970665"/>
            <a:chExt cx="845880" cy="846729"/>
          </a:xfrm>
          <a:solidFill>
            <a:schemeClr val="accent2"/>
          </a:solidFill>
        </p:grpSpPr>
        <p:sp>
          <p:nvSpPr>
            <p:cNvPr id="234" name="任意多边形: 形状 233">
              <a:extLst>
                <a:ext uri="{FF2B5EF4-FFF2-40B4-BE49-F238E27FC236}">
                  <a16:creationId xmlns="" xmlns:a16="http://schemas.microsoft.com/office/drawing/2014/main" id="{E2E0791C-DC66-4385-90C4-D792788F877C}"/>
                </a:ext>
              </a:extLst>
            </p:cNvPr>
            <p:cNvSpPr/>
            <p:nvPr/>
          </p:nvSpPr>
          <p:spPr>
            <a:xfrm>
              <a:off x="10614601" y="2970665"/>
              <a:ext cx="845880" cy="677382"/>
            </a:xfrm>
            <a:custGeom>
              <a:avLst/>
              <a:gdLst>
                <a:gd name="connsiteX0" fmla="*/ 831726 w 845880"/>
                <a:gd name="connsiteY0" fmla="*/ 84675 h 677382"/>
                <a:gd name="connsiteX1" fmla="*/ 112778 w 845880"/>
                <a:gd name="connsiteY1" fmla="*/ 84675 h 677382"/>
                <a:gd name="connsiteX2" fmla="*/ 112778 w 845880"/>
                <a:gd name="connsiteY2" fmla="*/ 14115 h 677382"/>
                <a:gd name="connsiteX3" fmla="*/ 98678 w 845880"/>
                <a:gd name="connsiteY3" fmla="*/ 0 h 677382"/>
                <a:gd name="connsiteX4" fmla="*/ 56384 w 845880"/>
                <a:gd name="connsiteY4" fmla="*/ 0 h 677382"/>
                <a:gd name="connsiteX5" fmla="*/ 0 w 845880"/>
                <a:gd name="connsiteY5" fmla="*/ 56448 h 677382"/>
                <a:gd name="connsiteX6" fmla="*/ 0 w 845880"/>
                <a:gd name="connsiteY6" fmla="*/ 620935 h 677382"/>
                <a:gd name="connsiteX7" fmla="*/ 56384 w 845880"/>
                <a:gd name="connsiteY7" fmla="*/ 677382 h 677382"/>
                <a:gd name="connsiteX8" fmla="*/ 733049 w 845880"/>
                <a:gd name="connsiteY8" fmla="*/ 677382 h 677382"/>
                <a:gd name="connsiteX9" fmla="*/ 743011 w 845880"/>
                <a:gd name="connsiteY9" fmla="*/ 673247 h 677382"/>
                <a:gd name="connsiteX10" fmla="*/ 841696 w 845880"/>
                <a:gd name="connsiteY10" fmla="*/ 574464 h 677382"/>
                <a:gd name="connsiteX11" fmla="*/ 844516 w 845880"/>
                <a:gd name="connsiteY11" fmla="*/ 570328 h 677382"/>
                <a:gd name="connsiteX12" fmla="*/ 844979 w 845880"/>
                <a:gd name="connsiteY12" fmla="*/ 568997 h 677382"/>
                <a:gd name="connsiteX13" fmla="*/ 845696 w 845880"/>
                <a:gd name="connsiteY13" fmla="*/ 565372 h 677382"/>
                <a:gd name="connsiteX14" fmla="*/ 845880 w 845880"/>
                <a:gd name="connsiteY14" fmla="*/ 564484 h 677382"/>
                <a:gd name="connsiteX15" fmla="*/ 845880 w 845880"/>
                <a:gd name="connsiteY15" fmla="*/ 98787 h 677382"/>
                <a:gd name="connsiteX16" fmla="*/ 841728 w 845880"/>
                <a:gd name="connsiteY16" fmla="*/ 88786 h 677382"/>
                <a:gd name="connsiteX17" fmla="*/ 831726 w 845880"/>
                <a:gd name="connsiteY17" fmla="*/ 84675 h 677382"/>
                <a:gd name="connsiteX18" fmla="*/ 28194 w 845880"/>
                <a:gd name="connsiteY18" fmla="*/ 98787 h 677382"/>
                <a:gd name="connsiteX19" fmla="*/ 28194 w 845880"/>
                <a:gd name="connsiteY19" fmla="*/ 56448 h 677382"/>
                <a:gd name="connsiteX20" fmla="*/ 56384 w 845880"/>
                <a:gd name="connsiteY20" fmla="*/ 28224 h 677382"/>
                <a:gd name="connsiteX21" fmla="*/ 84584 w 845880"/>
                <a:gd name="connsiteY21" fmla="*/ 28224 h 677382"/>
                <a:gd name="connsiteX22" fmla="*/ 84584 w 845880"/>
                <a:gd name="connsiteY22" fmla="*/ 564484 h 677382"/>
                <a:gd name="connsiteX23" fmla="*/ 56384 w 845880"/>
                <a:gd name="connsiteY23" fmla="*/ 564484 h 677382"/>
                <a:gd name="connsiteX24" fmla="*/ 28194 w 845880"/>
                <a:gd name="connsiteY24" fmla="*/ 572065 h 677382"/>
                <a:gd name="connsiteX25" fmla="*/ 747142 w 845880"/>
                <a:gd name="connsiteY25" fmla="*/ 629203 h 677382"/>
                <a:gd name="connsiteX26" fmla="*/ 747142 w 845880"/>
                <a:gd name="connsiteY26" fmla="*/ 578599 h 677382"/>
                <a:gd name="connsiteX27" fmla="*/ 797695 w 845880"/>
                <a:gd name="connsiteY27" fmla="*/ 578599 h 677382"/>
                <a:gd name="connsiteX28" fmla="*/ 817627 w 845880"/>
                <a:gd name="connsiteY28" fmla="*/ 550375 h 677382"/>
                <a:gd name="connsiteX29" fmla="*/ 733049 w 845880"/>
                <a:gd name="connsiteY29" fmla="*/ 550375 h 677382"/>
                <a:gd name="connsiteX30" fmla="*/ 718948 w 845880"/>
                <a:gd name="connsiteY30" fmla="*/ 564484 h 677382"/>
                <a:gd name="connsiteX31" fmla="*/ 718948 w 845880"/>
                <a:gd name="connsiteY31" fmla="*/ 649159 h 677382"/>
                <a:gd name="connsiteX32" fmla="*/ 56384 w 845880"/>
                <a:gd name="connsiteY32" fmla="*/ 649159 h 677382"/>
                <a:gd name="connsiteX33" fmla="*/ 28194 w 845880"/>
                <a:gd name="connsiteY33" fmla="*/ 620935 h 677382"/>
                <a:gd name="connsiteX34" fmla="*/ 56384 w 845880"/>
                <a:gd name="connsiteY34" fmla="*/ 592715 h 677382"/>
                <a:gd name="connsiteX35" fmla="*/ 98678 w 845880"/>
                <a:gd name="connsiteY35" fmla="*/ 592715 h 677382"/>
                <a:gd name="connsiteX36" fmla="*/ 112778 w 845880"/>
                <a:gd name="connsiteY36" fmla="*/ 578599 h 677382"/>
                <a:gd name="connsiteX37" fmla="*/ 112778 w 845880"/>
                <a:gd name="connsiteY37" fmla="*/ 112899 h 677382"/>
                <a:gd name="connsiteX38" fmla="*/ 817627 w 845880"/>
                <a:gd name="connsiteY38" fmla="*/ 112899 h 67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45880" h="677382">
                  <a:moveTo>
                    <a:pt x="831726" y="84675"/>
                  </a:moveTo>
                  <a:lnTo>
                    <a:pt x="112778" y="84675"/>
                  </a:lnTo>
                  <a:lnTo>
                    <a:pt x="112778" y="14115"/>
                  </a:lnTo>
                  <a:cubicBezTo>
                    <a:pt x="112778" y="6318"/>
                    <a:pt x="106463" y="0"/>
                    <a:pt x="98678" y="0"/>
                  </a:cubicBezTo>
                  <a:lnTo>
                    <a:pt x="56384" y="0"/>
                  </a:lnTo>
                  <a:cubicBezTo>
                    <a:pt x="25250" y="0"/>
                    <a:pt x="0" y="25277"/>
                    <a:pt x="0" y="56448"/>
                  </a:cubicBezTo>
                  <a:lnTo>
                    <a:pt x="0" y="620935"/>
                  </a:lnTo>
                  <a:cubicBezTo>
                    <a:pt x="0" y="652109"/>
                    <a:pt x="25250" y="677382"/>
                    <a:pt x="56384" y="677382"/>
                  </a:cubicBezTo>
                  <a:lnTo>
                    <a:pt x="733049" y="677382"/>
                  </a:lnTo>
                  <a:cubicBezTo>
                    <a:pt x="736784" y="677375"/>
                    <a:pt x="740364" y="675886"/>
                    <a:pt x="743011" y="673247"/>
                  </a:cubicBezTo>
                  <a:lnTo>
                    <a:pt x="841696" y="574464"/>
                  </a:lnTo>
                  <a:cubicBezTo>
                    <a:pt x="842873" y="573260"/>
                    <a:pt x="843826" y="571867"/>
                    <a:pt x="844516" y="570328"/>
                  </a:cubicBezTo>
                  <a:cubicBezTo>
                    <a:pt x="844703" y="569886"/>
                    <a:pt x="844827" y="569454"/>
                    <a:pt x="844979" y="568997"/>
                  </a:cubicBezTo>
                  <a:cubicBezTo>
                    <a:pt x="845385" y="567837"/>
                    <a:pt x="845626" y="566614"/>
                    <a:pt x="845696" y="565372"/>
                  </a:cubicBezTo>
                  <a:cubicBezTo>
                    <a:pt x="845696" y="565064"/>
                    <a:pt x="845880" y="564795"/>
                    <a:pt x="845880" y="564484"/>
                  </a:cubicBezTo>
                  <a:lnTo>
                    <a:pt x="845880" y="98787"/>
                  </a:lnTo>
                  <a:cubicBezTo>
                    <a:pt x="845880" y="95037"/>
                    <a:pt x="844389" y="91432"/>
                    <a:pt x="841728" y="88786"/>
                  </a:cubicBezTo>
                  <a:cubicBezTo>
                    <a:pt x="839077" y="86140"/>
                    <a:pt x="835476" y="84657"/>
                    <a:pt x="831726" y="84675"/>
                  </a:cubicBezTo>
                  <a:close/>
                  <a:moveTo>
                    <a:pt x="28194" y="98787"/>
                  </a:moveTo>
                  <a:lnTo>
                    <a:pt x="28194" y="56448"/>
                  </a:lnTo>
                  <a:cubicBezTo>
                    <a:pt x="28194" y="40864"/>
                    <a:pt x="40820" y="28224"/>
                    <a:pt x="56384" y="28224"/>
                  </a:cubicBezTo>
                  <a:lnTo>
                    <a:pt x="84584" y="28224"/>
                  </a:lnTo>
                  <a:lnTo>
                    <a:pt x="84584" y="564484"/>
                  </a:lnTo>
                  <a:lnTo>
                    <a:pt x="56384" y="564484"/>
                  </a:lnTo>
                  <a:cubicBezTo>
                    <a:pt x="46485" y="564476"/>
                    <a:pt x="36760" y="567080"/>
                    <a:pt x="28194" y="572065"/>
                  </a:cubicBezTo>
                  <a:close/>
                  <a:moveTo>
                    <a:pt x="747142" y="629203"/>
                  </a:moveTo>
                  <a:lnTo>
                    <a:pt x="747142" y="578599"/>
                  </a:lnTo>
                  <a:lnTo>
                    <a:pt x="797695" y="578599"/>
                  </a:lnTo>
                  <a:close/>
                  <a:moveTo>
                    <a:pt x="817627" y="550375"/>
                  </a:moveTo>
                  <a:lnTo>
                    <a:pt x="733049" y="550375"/>
                  </a:lnTo>
                  <a:cubicBezTo>
                    <a:pt x="725260" y="550375"/>
                    <a:pt x="718948" y="556691"/>
                    <a:pt x="718948" y="564484"/>
                  </a:cubicBezTo>
                  <a:lnTo>
                    <a:pt x="718948" y="649159"/>
                  </a:lnTo>
                  <a:lnTo>
                    <a:pt x="56384" y="649159"/>
                  </a:lnTo>
                  <a:cubicBezTo>
                    <a:pt x="40820" y="649159"/>
                    <a:pt x="28194" y="636522"/>
                    <a:pt x="28194" y="620935"/>
                  </a:cubicBezTo>
                  <a:cubicBezTo>
                    <a:pt x="28194" y="605348"/>
                    <a:pt x="40820" y="592715"/>
                    <a:pt x="56384" y="592715"/>
                  </a:cubicBezTo>
                  <a:lnTo>
                    <a:pt x="98678" y="592715"/>
                  </a:lnTo>
                  <a:cubicBezTo>
                    <a:pt x="106463" y="592715"/>
                    <a:pt x="112778" y="586392"/>
                    <a:pt x="112778" y="578599"/>
                  </a:cubicBezTo>
                  <a:lnTo>
                    <a:pt x="112778" y="112899"/>
                  </a:lnTo>
                  <a:lnTo>
                    <a:pt x="817627" y="112899"/>
                  </a:lnTo>
                  <a:close/>
                </a:path>
              </a:pathLst>
            </a:custGeom>
            <a:grpFill/>
            <a:ln w="896" cap="flat">
              <a:noFill/>
              <a:prstDash val="solid"/>
              <a:miter/>
            </a:ln>
          </p:spPr>
          <p:txBody>
            <a:bodyPr rtlCol="0" anchor="ctr"/>
            <a:lstStyle/>
            <a:p>
              <a:endParaRPr lang="zh-CN" altLang="en-US"/>
            </a:p>
          </p:txBody>
        </p:sp>
        <p:sp>
          <p:nvSpPr>
            <p:cNvPr id="235" name="任意多边形: 形状 234">
              <a:extLst>
                <a:ext uri="{FF2B5EF4-FFF2-40B4-BE49-F238E27FC236}">
                  <a16:creationId xmlns="" xmlns:a16="http://schemas.microsoft.com/office/drawing/2014/main" id="{D182DD8A-0906-4DFF-9579-4E4CE52AB8F4}"/>
                </a:ext>
              </a:extLst>
            </p:cNvPr>
            <p:cNvSpPr/>
            <p:nvPr/>
          </p:nvSpPr>
          <p:spPr>
            <a:xfrm>
              <a:off x="10755568" y="3111784"/>
              <a:ext cx="479302" cy="451595"/>
            </a:xfrm>
            <a:custGeom>
              <a:avLst/>
              <a:gdLst>
                <a:gd name="connsiteX0" fmla="*/ 14100 w 479302"/>
                <a:gd name="connsiteY0" fmla="*/ 451596 h 451595"/>
                <a:gd name="connsiteX1" fmla="*/ 183263 w 479302"/>
                <a:gd name="connsiteY1" fmla="*/ 451596 h 451595"/>
                <a:gd name="connsiteX2" fmla="*/ 197363 w 479302"/>
                <a:gd name="connsiteY2" fmla="*/ 437480 h 451595"/>
                <a:gd name="connsiteX3" fmla="*/ 197363 w 479302"/>
                <a:gd name="connsiteY3" fmla="*/ 409256 h 451595"/>
                <a:gd name="connsiteX4" fmla="*/ 281944 w 479302"/>
                <a:gd name="connsiteY4" fmla="*/ 409256 h 451595"/>
                <a:gd name="connsiteX5" fmla="*/ 281944 w 479302"/>
                <a:gd name="connsiteY5" fmla="*/ 437480 h 451595"/>
                <a:gd name="connsiteX6" fmla="*/ 296044 w 479302"/>
                <a:gd name="connsiteY6" fmla="*/ 451596 h 451595"/>
                <a:gd name="connsiteX7" fmla="*/ 465206 w 479302"/>
                <a:gd name="connsiteY7" fmla="*/ 451596 h 451595"/>
                <a:gd name="connsiteX8" fmla="*/ 479303 w 479302"/>
                <a:gd name="connsiteY8" fmla="*/ 437480 h 451595"/>
                <a:gd name="connsiteX9" fmla="*/ 479303 w 479302"/>
                <a:gd name="connsiteY9" fmla="*/ 352805 h 451595"/>
                <a:gd name="connsiteX10" fmla="*/ 465206 w 479302"/>
                <a:gd name="connsiteY10" fmla="*/ 338690 h 451595"/>
                <a:gd name="connsiteX11" fmla="*/ 296044 w 479302"/>
                <a:gd name="connsiteY11" fmla="*/ 338690 h 451595"/>
                <a:gd name="connsiteX12" fmla="*/ 281944 w 479302"/>
                <a:gd name="connsiteY12" fmla="*/ 352805 h 451595"/>
                <a:gd name="connsiteX13" fmla="*/ 281944 w 479302"/>
                <a:gd name="connsiteY13" fmla="*/ 381036 h 451595"/>
                <a:gd name="connsiteX14" fmla="*/ 197363 w 479302"/>
                <a:gd name="connsiteY14" fmla="*/ 381036 h 451595"/>
                <a:gd name="connsiteX15" fmla="*/ 197363 w 479302"/>
                <a:gd name="connsiteY15" fmla="*/ 352805 h 451595"/>
                <a:gd name="connsiteX16" fmla="*/ 183263 w 479302"/>
                <a:gd name="connsiteY16" fmla="*/ 338690 h 451595"/>
                <a:gd name="connsiteX17" fmla="*/ 112778 w 479302"/>
                <a:gd name="connsiteY17" fmla="*/ 338690 h 451595"/>
                <a:gd name="connsiteX18" fmla="*/ 112778 w 479302"/>
                <a:gd name="connsiteY18" fmla="*/ 282246 h 451595"/>
                <a:gd name="connsiteX19" fmla="*/ 183263 w 479302"/>
                <a:gd name="connsiteY19" fmla="*/ 282246 h 451595"/>
                <a:gd name="connsiteX20" fmla="*/ 197363 w 479302"/>
                <a:gd name="connsiteY20" fmla="*/ 268130 h 451595"/>
                <a:gd name="connsiteX21" fmla="*/ 197363 w 479302"/>
                <a:gd name="connsiteY21" fmla="*/ 239907 h 451595"/>
                <a:gd name="connsiteX22" fmla="*/ 281944 w 479302"/>
                <a:gd name="connsiteY22" fmla="*/ 239907 h 451595"/>
                <a:gd name="connsiteX23" fmla="*/ 281944 w 479302"/>
                <a:gd name="connsiteY23" fmla="*/ 268130 h 451595"/>
                <a:gd name="connsiteX24" fmla="*/ 296044 w 479302"/>
                <a:gd name="connsiteY24" fmla="*/ 282246 h 451595"/>
                <a:gd name="connsiteX25" fmla="*/ 465206 w 479302"/>
                <a:gd name="connsiteY25" fmla="*/ 282246 h 451595"/>
                <a:gd name="connsiteX26" fmla="*/ 479303 w 479302"/>
                <a:gd name="connsiteY26" fmla="*/ 268130 h 451595"/>
                <a:gd name="connsiteX27" fmla="*/ 479303 w 479302"/>
                <a:gd name="connsiteY27" fmla="*/ 183463 h 451595"/>
                <a:gd name="connsiteX28" fmla="*/ 465206 w 479302"/>
                <a:gd name="connsiteY28" fmla="*/ 169347 h 451595"/>
                <a:gd name="connsiteX29" fmla="*/ 394722 w 479302"/>
                <a:gd name="connsiteY29" fmla="*/ 169347 h 451595"/>
                <a:gd name="connsiteX30" fmla="*/ 394722 w 479302"/>
                <a:gd name="connsiteY30" fmla="*/ 112899 h 451595"/>
                <a:gd name="connsiteX31" fmla="*/ 465206 w 479302"/>
                <a:gd name="connsiteY31" fmla="*/ 112899 h 451595"/>
                <a:gd name="connsiteX32" fmla="*/ 479303 w 479302"/>
                <a:gd name="connsiteY32" fmla="*/ 98787 h 451595"/>
                <a:gd name="connsiteX33" fmla="*/ 479303 w 479302"/>
                <a:gd name="connsiteY33" fmla="*/ 14116 h 451595"/>
                <a:gd name="connsiteX34" fmla="*/ 465206 w 479302"/>
                <a:gd name="connsiteY34" fmla="*/ 0 h 451595"/>
                <a:gd name="connsiteX35" fmla="*/ 296044 w 479302"/>
                <a:gd name="connsiteY35" fmla="*/ 0 h 451595"/>
                <a:gd name="connsiteX36" fmla="*/ 281944 w 479302"/>
                <a:gd name="connsiteY36" fmla="*/ 14116 h 451595"/>
                <a:gd name="connsiteX37" fmla="*/ 281944 w 479302"/>
                <a:gd name="connsiteY37" fmla="*/ 42339 h 451595"/>
                <a:gd name="connsiteX38" fmla="*/ 197363 w 479302"/>
                <a:gd name="connsiteY38" fmla="*/ 42339 h 451595"/>
                <a:gd name="connsiteX39" fmla="*/ 197363 w 479302"/>
                <a:gd name="connsiteY39" fmla="*/ 14116 h 451595"/>
                <a:gd name="connsiteX40" fmla="*/ 183263 w 479302"/>
                <a:gd name="connsiteY40" fmla="*/ 0 h 451595"/>
                <a:gd name="connsiteX41" fmla="*/ 14100 w 479302"/>
                <a:gd name="connsiteY41" fmla="*/ 0 h 451595"/>
                <a:gd name="connsiteX42" fmla="*/ 0 w 479302"/>
                <a:gd name="connsiteY42" fmla="*/ 14116 h 451595"/>
                <a:gd name="connsiteX43" fmla="*/ 0 w 479302"/>
                <a:gd name="connsiteY43" fmla="*/ 98787 h 451595"/>
                <a:gd name="connsiteX44" fmla="*/ 14100 w 479302"/>
                <a:gd name="connsiteY44" fmla="*/ 112899 h 451595"/>
                <a:gd name="connsiteX45" fmla="*/ 183263 w 479302"/>
                <a:gd name="connsiteY45" fmla="*/ 112899 h 451595"/>
                <a:gd name="connsiteX46" fmla="*/ 197363 w 479302"/>
                <a:gd name="connsiteY46" fmla="*/ 98787 h 451595"/>
                <a:gd name="connsiteX47" fmla="*/ 197363 w 479302"/>
                <a:gd name="connsiteY47" fmla="*/ 70559 h 451595"/>
                <a:gd name="connsiteX48" fmla="*/ 281944 w 479302"/>
                <a:gd name="connsiteY48" fmla="*/ 70559 h 451595"/>
                <a:gd name="connsiteX49" fmla="*/ 281944 w 479302"/>
                <a:gd name="connsiteY49" fmla="*/ 98787 h 451595"/>
                <a:gd name="connsiteX50" fmla="*/ 296044 w 479302"/>
                <a:gd name="connsiteY50" fmla="*/ 112899 h 451595"/>
                <a:gd name="connsiteX51" fmla="*/ 366528 w 479302"/>
                <a:gd name="connsiteY51" fmla="*/ 112899 h 451595"/>
                <a:gd name="connsiteX52" fmla="*/ 366528 w 479302"/>
                <a:gd name="connsiteY52" fmla="*/ 169347 h 451595"/>
                <a:gd name="connsiteX53" fmla="*/ 296044 w 479302"/>
                <a:gd name="connsiteY53" fmla="*/ 169347 h 451595"/>
                <a:gd name="connsiteX54" fmla="*/ 281944 w 479302"/>
                <a:gd name="connsiteY54" fmla="*/ 183463 h 451595"/>
                <a:gd name="connsiteX55" fmla="*/ 281944 w 479302"/>
                <a:gd name="connsiteY55" fmla="*/ 211686 h 451595"/>
                <a:gd name="connsiteX56" fmla="*/ 197363 w 479302"/>
                <a:gd name="connsiteY56" fmla="*/ 211686 h 451595"/>
                <a:gd name="connsiteX57" fmla="*/ 197363 w 479302"/>
                <a:gd name="connsiteY57" fmla="*/ 183463 h 451595"/>
                <a:gd name="connsiteX58" fmla="*/ 183263 w 479302"/>
                <a:gd name="connsiteY58" fmla="*/ 169347 h 451595"/>
                <a:gd name="connsiteX59" fmla="*/ 14100 w 479302"/>
                <a:gd name="connsiteY59" fmla="*/ 169347 h 451595"/>
                <a:gd name="connsiteX60" fmla="*/ 0 w 479302"/>
                <a:gd name="connsiteY60" fmla="*/ 183463 h 451595"/>
                <a:gd name="connsiteX61" fmla="*/ 0 w 479302"/>
                <a:gd name="connsiteY61" fmla="*/ 268130 h 451595"/>
                <a:gd name="connsiteX62" fmla="*/ 14100 w 479302"/>
                <a:gd name="connsiteY62" fmla="*/ 282246 h 451595"/>
                <a:gd name="connsiteX63" fmla="*/ 84584 w 479302"/>
                <a:gd name="connsiteY63" fmla="*/ 282246 h 451595"/>
                <a:gd name="connsiteX64" fmla="*/ 84584 w 479302"/>
                <a:gd name="connsiteY64" fmla="*/ 338690 h 451595"/>
                <a:gd name="connsiteX65" fmla="*/ 14100 w 479302"/>
                <a:gd name="connsiteY65" fmla="*/ 338690 h 451595"/>
                <a:gd name="connsiteX66" fmla="*/ 0 w 479302"/>
                <a:gd name="connsiteY66" fmla="*/ 352805 h 451595"/>
                <a:gd name="connsiteX67" fmla="*/ 0 w 479302"/>
                <a:gd name="connsiteY67" fmla="*/ 437480 h 451595"/>
                <a:gd name="connsiteX68" fmla="*/ 14100 w 479302"/>
                <a:gd name="connsiteY68" fmla="*/ 451596 h 451595"/>
                <a:gd name="connsiteX69" fmla="*/ 310141 w 479302"/>
                <a:gd name="connsiteY69" fmla="*/ 366921 h 451595"/>
                <a:gd name="connsiteX70" fmla="*/ 451109 w 479302"/>
                <a:gd name="connsiteY70" fmla="*/ 366921 h 451595"/>
                <a:gd name="connsiteX71" fmla="*/ 451109 w 479302"/>
                <a:gd name="connsiteY71" fmla="*/ 423365 h 451595"/>
                <a:gd name="connsiteX72" fmla="*/ 310141 w 479302"/>
                <a:gd name="connsiteY72" fmla="*/ 423365 h 451595"/>
                <a:gd name="connsiteX73" fmla="*/ 169166 w 479302"/>
                <a:gd name="connsiteY73" fmla="*/ 84672 h 451595"/>
                <a:gd name="connsiteX74" fmla="*/ 28197 w 479302"/>
                <a:gd name="connsiteY74" fmla="*/ 84672 h 451595"/>
                <a:gd name="connsiteX75" fmla="*/ 28197 w 479302"/>
                <a:gd name="connsiteY75" fmla="*/ 28227 h 451595"/>
                <a:gd name="connsiteX76" fmla="*/ 169166 w 479302"/>
                <a:gd name="connsiteY76" fmla="*/ 28227 h 451595"/>
                <a:gd name="connsiteX77" fmla="*/ 310141 w 479302"/>
                <a:gd name="connsiteY77" fmla="*/ 84672 h 451595"/>
                <a:gd name="connsiteX78" fmla="*/ 310141 w 479302"/>
                <a:gd name="connsiteY78" fmla="*/ 28227 h 451595"/>
                <a:gd name="connsiteX79" fmla="*/ 451109 w 479302"/>
                <a:gd name="connsiteY79" fmla="*/ 28227 h 451595"/>
                <a:gd name="connsiteX80" fmla="*/ 451109 w 479302"/>
                <a:gd name="connsiteY80" fmla="*/ 84672 h 451595"/>
                <a:gd name="connsiteX81" fmla="*/ 310141 w 479302"/>
                <a:gd name="connsiteY81" fmla="*/ 197571 h 451595"/>
                <a:gd name="connsiteX82" fmla="*/ 451109 w 479302"/>
                <a:gd name="connsiteY82" fmla="*/ 197571 h 451595"/>
                <a:gd name="connsiteX83" fmla="*/ 451109 w 479302"/>
                <a:gd name="connsiteY83" fmla="*/ 254022 h 451595"/>
                <a:gd name="connsiteX84" fmla="*/ 310141 w 479302"/>
                <a:gd name="connsiteY84" fmla="*/ 254022 h 451595"/>
                <a:gd name="connsiteX85" fmla="*/ 28197 w 479302"/>
                <a:gd name="connsiteY85" fmla="*/ 254022 h 451595"/>
                <a:gd name="connsiteX86" fmla="*/ 28197 w 479302"/>
                <a:gd name="connsiteY86" fmla="*/ 197571 h 451595"/>
                <a:gd name="connsiteX87" fmla="*/ 169166 w 479302"/>
                <a:gd name="connsiteY87" fmla="*/ 197571 h 451595"/>
                <a:gd name="connsiteX88" fmla="*/ 169166 w 479302"/>
                <a:gd name="connsiteY88" fmla="*/ 254022 h 451595"/>
                <a:gd name="connsiteX89" fmla="*/ 28197 w 479302"/>
                <a:gd name="connsiteY89" fmla="*/ 366921 h 451595"/>
                <a:gd name="connsiteX90" fmla="*/ 169166 w 479302"/>
                <a:gd name="connsiteY90" fmla="*/ 366921 h 451595"/>
                <a:gd name="connsiteX91" fmla="*/ 169166 w 479302"/>
                <a:gd name="connsiteY91" fmla="*/ 423365 h 451595"/>
                <a:gd name="connsiteX92" fmla="*/ 28197 w 479302"/>
                <a:gd name="connsiteY92" fmla="*/ 423365 h 45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79302" h="451595">
                  <a:moveTo>
                    <a:pt x="14100" y="451596"/>
                  </a:moveTo>
                  <a:lnTo>
                    <a:pt x="183263" y="451596"/>
                  </a:lnTo>
                  <a:cubicBezTo>
                    <a:pt x="191051" y="451596"/>
                    <a:pt x="197363" y="445273"/>
                    <a:pt x="197363" y="437480"/>
                  </a:cubicBezTo>
                  <a:lnTo>
                    <a:pt x="197363" y="409256"/>
                  </a:lnTo>
                  <a:lnTo>
                    <a:pt x="281944" y="409256"/>
                  </a:lnTo>
                  <a:lnTo>
                    <a:pt x="281944" y="437480"/>
                  </a:lnTo>
                  <a:cubicBezTo>
                    <a:pt x="281944" y="445273"/>
                    <a:pt x="288255" y="451596"/>
                    <a:pt x="296044" y="451596"/>
                  </a:cubicBezTo>
                  <a:lnTo>
                    <a:pt x="465206" y="451596"/>
                  </a:lnTo>
                  <a:cubicBezTo>
                    <a:pt x="472988" y="451596"/>
                    <a:pt x="479303" y="445273"/>
                    <a:pt x="479303" y="437480"/>
                  </a:cubicBezTo>
                  <a:lnTo>
                    <a:pt x="479303" y="352805"/>
                  </a:lnTo>
                  <a:cubicBezTo>
                    <a:pt x="479303" y="345011"/>
                    <a:pt x="472988" y="338690"/>
                    <a:pt x="465206" y="338690"/>
                  </a:cubicBezTo>
                  <a:lnTo>
                    <a:pt x="296044" y="338690"/>
                  </a:lnTo>
                  <a:cubicBezTo>
                    <a:pt x="288255" y="338690"/>
                    <a:pt x="281944" y="345011"/>
                    <a:pt x="281944" y="352805"/>
                  </a:cubicBezTo>
                  <a:lnTo>
                    <a:pt x="281944" y="381036"/>
                  </a:lnTo>
                  <a:lnTo>
                    <a:pt x="197363" y="381036"/>
                  </a:lnTo>
                  <a:lnTo>
                    <a:pt x="197363" y="352805"/>
                  </a:lnTo>
                  <a:cubicBezTo>
                    <a:pt x="197363" y="345011"/>
                    <a:pt x="191051" y="338690"/>
                    <a:pt x="183263" y="338690"/>
                  </a:cubicBezTo>
                  <a:lnTo>
                    <a:pt x="112778" y="338690"/>
                  </a:lnTo>
                  <a:lnTo>
                    <a:pt x="112778" y="282246"/>
                  </a:lnTo>
                  <a:lnTo>
                    <a:pt x="183263" y="282246"/>
                  </a:lnTo>
                  <a:cubicBezTo>
                    <a:pt x="191051" y="282246"/>
                    <a:pt x="197363" y="275927"/>
                    <a:pt x="197363" y="268130"/>
                  </a:cubicBezTo>
                  <a:lnTo>
                    <a:pt x="197363" y="239907"/>
                  </a:lnTo>
                  <a:lnTo>
                    <a:pt x="281944" y="239907"/>
                  </a:lnTo>
                  <a:lnTo>
                    <a:pt x="281944" y="268130"/>
                  </a:lnTo>
                  <a:cubicBezTo>
                    <a:pt x="281944" y="275927"/>
                    <a:pt x="288255" y="282246"/>
                    <a:pt x="296044" y="282246"/>
                  </a:cubicBezTo>
                  <a:lnTo>
                    <a:pt x="465206" y="282246"/>
                  </a:lnTo>
                  <a:cubicBezTo>
                    <a:pt x="472988" y="282246"/>
                    <a:pt x="479303" y="275927"/>
                    <a:pt x="479303" y="268130"/>
                  </a:cubicBezTo>
                  <a:lnTo>
                    <a:pt x="479303" y="183463"/>
                  </a:lnTo>
                  <a:cubicBezTo>
                    <a:pt x="479303" y="175665"/>
                    <a:pt x="472988" y="169347"/>
                    <a:pt x="465206" y="169347"/>
                  </a:cubicBezTo>
                  <a:lnTo>
                    <a:pt x="394722" y="169347"/>
                  </a:lnTo>
                  <a:lnTo>
                    <a:pt x="394722" y="112899"/>
                  </a:lnTo>
                  <a:lnTo>
                    <a:pt x="465206" y="112899"/>
                  </a:lnTo>
                  <a:cubicBezTo>
                    <a:pt x="472988" y="112899"/>
                    <a:pt x="479303" y="106581"/>
                    <a:pt x="479303" y="98787"/>
                  </a:cubicBezTo>
                  <a:lnTo>
                    <a:pt x="479303" y="14116"/>
                  </a:lnTo>
                  <a:cubicBezTo>
                    <a:pt x="479303" y="6315"/>
                    <a:pt x="472988" y="0"/>
                    <a:pt x="465206" y="0"/>
                  </a:cubicBezTo>
                  <a:lnTo>
                    <a:pt x="296044" y="0"/>
                  </a:lnTo>
                  <a:cubicBezTo>
                    <a:pt x="288255" y="0"/>
                    <a:pt x="281944" y="6315"/>
                    <a:pt x="281944" y="14116"/>
                  </a:cubicBezTo>
                  <a:lnTo>
                    <a:pt x="281944" y="42339"/>
                  </a:lnTo>
                  <a:lnTo>
                    <a:pt x="197363" y="42339"/>
                  </a:lnTo>
                  <a:lnTo>
                    <a:pt x="197363" y="14116"/>
                  </a:lnTo>
                  <a:cubicBezTo>
                    <a:pt x="197363" y="6315"/>
                    <a:pt x="191051" y="0"/>
                    <a:pt x="183263" y="0"/>
                  </a:cubicBezTo>
                  <a:lnTo>
                    <a:pt x="14100" y="0"/>
                  </a:lnTo>
                  <a:cubicBezTo>
                    <a:pt x="6312" y="0"/>
                    <a:pt x="0" y="6315"/>
                    <a:pt x="0" y="14116"/>
                  </a:cubicBezTo>
                  <a:lnTo>
                    <a:pt x="0" y="98787"/>
                  </a:lnTo>
                  <a:cubicBezTo>
                    <a:pt x="0" y="106581"/>
                    <a:pt x="6312" y="112899"/>
                    <a:pt x="14100" y="112899"/>
                  </a:cubicBezTo>
                  <a:lnTo>
                    <a:pt x="183263" y="112899"/>
                  </a:lnTo>
                  <a:cubicBezTo>
                    <a:pt x="191051" y="112899"/>
                    <a:pt x="197363" y="106581"/>
                    <a:pt x="197363" y="98787"/>
                  </a:cubicBezTo>
                  <a:lnTo>
                    <a:pt x="197363" y="70559"/>
                  </a:lnTo>
                  <a:lnTo>
                    <a:pt x="281944" y="70559"/>
                  </a:lnTo>
                  <a:lnTo>
                    <a:pt x="281944" y="98787"/>
                  </a:lnTo>
                  <a:cubicBezTo>
                    <a:pt x="281944" y="106581"/>
                    <a:pt x="288255" y="112899"/>
                    <a:pt x="296044" y="112899"/>
                  </a:cubicBezTo>
                  <a:lnTo>
                    <a:pt x="366528" y="112899"/>
                  </a:lnTo>
                  <a:lnTo>
                    <a:pt x="366528" y="169347"/>
                  </a:lnTo>
                  <a:lnTo>
                    <a:pt x="296044" y="169347"/>
                  </a:lnTo>
                  <a:cubicBezTo>
                    <a:pt x="288255" y="169347"/>
                    <a:pt x="281944" y="175665"/>
                    <a:pt x="281944" y="183463"/>
                  </a:cubicBezTo>
                  <a:lnTo>
                    <a:pt x="281944" y="211686"/>
                  </a:lnTo>
                  <a:lnTo>
                    <a:pt x="197363" y="211686"/>
                  </a:lnTo>
                  <a:lnTo>
                    <a:pt x="197363" y="183463"/>
                  </a:lnTo>
                  <a:cubicBezTo>
                    <a:pt x="197363" y="175665"/>
                    <a:pt x="191051" y="169347"/>
                    <a:pt x="183263" y="169347"/>
                  </a:cubicBezTo>
                  <a:lnTo>
                    <a:pt x="14100" y="169347"/>
                  </a:lnTo>
                  <a:cubicBezTo>
                    <a:pt x="6312" y="169347"/>
                    <a:pt x="0" y="175665"/>
                    <a:pt x="0" y="183463"/>
                  </a:cubicBezTo>
                  <a:lnTo>
                    <a:pt x="0" y="268130"/>
                  </a:lnTo>
                  <a:cubicBezTo>
                    <a:pt x="0" y="275927"/>
                    <a:pt x="6312" y="282246"/>
                    <a:pt x="14100" y="282246"/>
                  </a:cubicBezTo>
                  <a:lnTo>
                    <a:pt x="84584" y="282246"/>
                  </a:lnTo>
                  <a:lnTo>
                    <a:pt x="84584" y="338690"/>
                  </a:lnTo>
                  <a:lnTo>
                    <a:pt x="14100" y="338690"/>
                  </a:lnTo>
                  <a:cubicBezTo>
                    <a:pt x="6312" y="338690"/>
                    <a:pt x="0" y="345011"/>
                    <a:pt x="0" y="352805"/>
                  </a:cubicBezTo>
                  <a:lnTo>
                    <a:pt x="0" y="437480"/>
                  </a:lnTo>
                  <a:cubicBezTo>
                    <a:pt x="0" y="445273"/>
                    <a:pt x="6312" y="451596"/>
                    <a:pt x="14100" y="451596"/>
                  </a:cubicBezTo>
                  <a:close/>
                  <a:moveTo>
                    <a:pt x="310141" y="366921"/>
                  </a:moveTo>
                  <a:lnTo>
                    <a:pt x="451109" y="366921"/>
                  </a:lnTo>
                  <a:lnTo>
                    <a:pt x="451109" y="423365"/>
                  </a:lnTo>
                  <a:lnTo>
                    <a:pt x="310141" y="423365"/>
                  </a:lnTo>
                  <a:close/>
                  <a:moveTo>
                    <a:pt x="169166" y="84672"/>
                  </a:moveTo>
                  <a:lnTo>
                    <a:pt x="28197" y="84672"/>
                  </a:lnTo>
                  <a:lnTo>
                    <a:pt x="28197" y="28227"/>
                  </a:lnTo>
                  <a:lnTo>
                    <a:pt x="169166" y="28227"/>
                  </a:lnTo>
                  <a:close/>
                  <a:moveTo>
                    <a:pt x="310141" y="84672"/>
                  </a:moveTo>
                  <a:lnTo>
                    <a:pt x="310141" y="28227"/>
                  </a:lnTo>
                  <a:lnTo>
                    <a:pt x="451109" y="28227"/>
                  </a:lnTo>
                  <a:lnTo>
                    <a:pt x="451109" y="84672"/>
                  </a:lnTo>
                  <a:close/>
                  <a:moveTo>
                    <a:pt x="310141" y="197571"/>
                  </a:moveTo>
                  <a:lnTo>
                    <a:pt x="451109" y="197571"/>
                  </a:lnTo>
                  <a:lnTo>
                    <a:pt x="451109" y="254022"/>
                  </a:lnTo>
                  <a:lnTo>
                    <a:pt x="310141" y="254022"/>
                  </a:lnTo>
                  <a:close/>
                  <a:moveTo>
                    <a:pt x="28197" y="254022"/>
                  </a:moveTo>
                  <a:lnTo>
                    <a:pt x="28197" y="197571"/>
                  </a:lnTo>
                  <a:lnTo>
                    <a:pt x="169166" y="197571"/>
                  </a:lnTo>
                  <a:lnTo>
                    <a:pt x="169166" y="254022"/>
                  </a:lnTo>
                  <a:close/>
                  <a:moveTo>
                    <a:pt x="28197" y="366921"/>
                  </a:moveTo>
                  <a:lnTo>
                    <a:pt x="169166" y="366921"/>
                  </a:lnTo>
                  <a:lnTo>
                    <a:pt x="169166" y="423365"/>
                  </a:lnTo>
                  <a:lnTo>
                    <a:pt x="28197" y="423365"/>
                  </a:lnTo>
                  <a:close/>
                </a:path>
              </a:pathLst>
            </a:custGeom>
            <a:grpFill/>
            <a:ln w="896" cap="flat">
              <a:noFill/>
              <a:prstDash val="solid"/>
              <a:miter/>
            </a:ln>
          </p:spPr>
          <p:txBody>
            <a:bodyPr rtlCol="0" anchor="ctr"/>
            <a:lstStyle/>
            <a:p>
              <a:endParaRPr lang="zh-CN" altLang="en-US"/>
            </a:p>
          </p:txBody>
        </p:sp>
        <p:sp>
          <p:nvSpPr>
            <p:cNvPr id="236" name="任意多边形: 形状 235">
              <a:extLst>
                <a:ext uri="{FF2B5EF4-FFF2-40B4-BE49-F238E27FC236}">
                  <a16:creationId xmlns="" xmlns:a16="http://schemas.microsoft.com/office/drawing/2014/main" id="{6E7847C5-46C3-4769-B0FD-5F1565AFA8AE}"/>
                </a:ext>
              </a:extLst>
            </p:cNvPr>
            <p:cNvSpPr/>
            <p:nvPr/>
          </p:nvSpPr>
          <p:spPr>
            <a:xfrm>
              <a:off x="11263065" y="3111784"/>
              <a:ext cx="112777" cy="28227"/>
            </a:xfrm>
            <a:custGeom>
              <a:avLst/>
              <a:gdLst>
                <a:gd name="connsiteX0" fmla="*/ 0 w 112777"/>
                <a:gd name="connsiteY0" fmla="*/ 0 h 28227"/>
                <a:gd name="connsiteX1" fmla="*/ 112778 w 112777"/>
                <a:gd name="connsiteY1" fmla="*/ 0 h 28227"/>
                <a:gd name="connsiteX2" fmla="*/ 112778 w 112777"/>
                <a:gd name="connsiteY2" fmla="*/ 28227 h 28227"/>
                <a:gd name="connsiteX3" fmla="*/ 0 w 112777"/>
                <a:gd name="connsiteY3" fmla="*/ 28227 h 28227"/>
              </a:gdLst>
              <a:ahLst/>
              <a:cxnLst>
                <a:cxn ang="0">
                  <a:pos x="connsiteX0" y="connsiteY0"/>
                </a:cxn>
                <a:cxn ang="0">
                  <a:pos x="connsiteX1" y="connsiteY1"/>
                </a:cxn>
                <a:cxn ang="0">
                  <a:pos x="connsiteX2" y="connsiteY2"/>
                </a:cxn>
                <a:cxn ang="0">
                  <a:pos x="connsiteX3" y="connsiteY3"/>
                </a:cxn>
              </a:cxnLst>
              <a:rect l="l" t="t" r="r" b="b"/>
              <a:pathLst>
                <a:path w="112777" h="28227">
                  <a:moveTo>
                    <a:pt x="0" y="0"/>
                  </a:moveTo>
                  <a:lnTo>
                    <a:pt x="112778" y="0"/>
                  </a:lnTo>
                  <a:lnTo>
                    <a:pt x="112778" y="28227"/>
                  </a:lnTo>
                  <a:lnTo>
                    <a:pt x="0" y="28227"/>
                  </a:lnTo>
                  <a:close/>
                </a:path>
              </a:pathLst>
            </a:custGeom>
            <a:grpFill/>
            <a:ln w="896" cap="flat">
              <a:noFill/>
              <a:prstDash val="solid"/>
              <a:miter/>
            </a:ln>
          </p:spPr>
          <p:txBody>
            <a:bodyPr rtlCol="0" anchor="ctr"/>
            <a:lstStyle/>
            <a:p>
              <a:endParaRPr lang="zh-CN" altLang="en-US"/>
            </a:p>
          </p:txBody>
        </p:sp>
        <p:sp>
          <p:nvSpPr>
            <p:cNvPr id="237" name="任意多边形: 形状 236">
              <a:extLst>
                <a:ext uri="{FF2B5EF4-FFF2-40B4-BE49-F238E27FC236}">
                  <a16:creationId xmlns="" xmlns:a16="http://schemas.microsoft.com/office/drawing/2014/main" id="{1885D1ED-3A84-4E91-A649-69D5EECE586A}"/>
                </a:ext>
              </a:extLst>
            </p:cNvPr>
            <p:cNvSpPr/>
            <p:nvPr/>
          </p:nvSpPr>
          <p:spPr>
            <a:xfrm>
              <a:off x="11263065" y="3168232"/>
              <a:ext cx="56383" cy="28224"/>
            </a:xfrm>
            <a:custGeom>
              <a:avLst/>
              <a:gdLst>
                <a:gd name="connsiteX0" fmla="*/ 0 w 56383"/>
                <a:gd name="connsiteY0" fmla="*/ 0 h 28224"/>
                <a:gd name="connsiteX1" fmla="*/ 56384 w 56383"/>
                <a:gd name="connsiteY1" fmla="*/ 0 h 28224"/>
                <a:gd name="connsiteX2" fmla="*/ 56384 w 56383"/>
                <a:gd name="connsiteY2" fmla="*/ 28225 h 28224"/>
                <a:gd name="connsiteX3" fmla="*/ 0 w 56383"/>
                <a:gd name="connsiteY3" fmla="*/ 28225 h 28224"/>
              </a:gdLst>
              <a:ahLst/>
              <a:cxnLst>
                <a:cxn ang="0">
                  <a:pos x="connsiteX0" y="connsiteY0"/>
                </a:cxn>
                <a:cxn ang="0">
                  <a:pos x="connsiteX1" y="connsiteY1"/>
                </a:cxn>
                <a:cxn ang="0">
                  <a:pos x="connsiteX2" y="connsiteY2"/>
                </a:cxn>
                <a:cxn ang="0">
                  <a:pos x="connsiteX3" y="connsiteY3"/>
                </a:cxn>
              </a:cxnLst>
              <a:rect l="l" t="t" r="r" b="b"/>
              <a:pathLst>
                <a:path w="56383" h="28224">
                  <a:moveTo>
                    <a:pt x="0" y="0"/>
                  </a:moveTo>
                  <a:lnTo>
                    <a:pt x="56384" y="0"/>
                  </a:lnTo>
                  <a:lnTo>
                    <a:pt x="56384" y="28225"/>
                  </a:lnTo>
                  <a:lnTo>
                    <a:pt x="0" y="28225"/>
                  </a:lnTo>
                  <a:close/>
                </a:path>
              </a:pathLst>
            </a:custGeom>
            <a:grpFill/>
            <a:ln w="896" cap="flat">
              <a:noFill/>
              <a:prstDash val="solid"/>
              <a:miter/>
            </a:ln>
          </p:spPr>
          <p:txBody>
            <a:bodyPr rtlCol="0" anchor="ctr"/>
            <a:lstStyle/>
            <a:p>
              <a:endParaRPr lang="zh-CN" altLang="en-US"/>
            </a:p>
          </p:txBody>
        </p:sp>
        <p:sp>
          <p:nvSpPr>
            <p:cNvPr id="238" name="任意多边形: 形状 237">
              <a:extLst>
                <a:ext uri="{FF2B5EF4-FFF2-40B4-BE49-F238E27FC236}">
                  <a16:creationId xmlns="" xmlns:a16="http://schemas.microsoft.com/office/drawing/2014/main" id="{B39B27E7-28D2-4054-A681-C6E11853CC40}"/>
                </a:ext>
              </a:extLst>
            </p:cNvPr>
            <p:cNvSpPr/>
            <p:nvPr/>
          </p:nvSpPr>
          <p:spPr>
            <a:xfrm>
              <a:off x="11263065" y="3281131"/>
              <a:ext cx="112777" cy="28223"/>
            </a:xfrm>
            <a:custGeom>
              <a:avLst/>
              <a:gdLst>
                <a:gd name="connsiteX0" fmla="*/ 0 w 112777"/>
                <a:gd name="connsiteY0" fmla="*/ 0 h 28223"/>
                <a:gd name="connsiteX1" fmla="*/ 112778 w 112777"/>
                <a:gd name="connsiteY1" fmla="*/ 0 h 28223"/>
                <a:gd name="connsiteX2" fmla="*/ 112778 w 112777"/>
                <a:gd name="connsiteY2" fmla="*/ 28224 h 28223"/>
                <a:gd name="connsiteX3" fmla="*/ 0 w 112777"/>
                <a:gd name="connsiteY3" fmla="*/ 28224 h 28223"/>
              </a:gdLst>
              <a:ahLst/>
              <a:cxnLst>
                <a:cxn ang="0">
                  <a:pos x="connsiteX0" y="connsiteY0"/>
                </a:cxn>
                <a:cxn ang="0">
                  <a:pos x="connsiteX1" y="connsiteY1"/>
                </a:cxn>
                <a:cxn ang="0">
                  <a:pos x="connsiteX2" y="connsiteY2"/>
                </a:cxn>
                <a:cxn ang="0">
                  <a:pos x="connsiteX3" y="connsiteY3"/>
                </a:cxn>
              </a:cxnLst>
              <a:rect l="l" t="t" r="r" b="b"/>
              <a:pathLst>
                <a:path w="112777" h="28223">
                  <a:moveTo>
                    <a:pt x="0" y="0"/>
                  </a:moveTo>
                  <a:lnTo>
                    <a:pt x="112778" y="0"/>
                  </a:lnTo>
                  <a:lnTo>
                    <a:pt x="112778" y="28224"/>
                  </a:lnTo>
                  <a:lnTo>
                    <a:pt x="0" y="28224"/>
                  </a:lnTo>
                  <a:close/>
                </a:path>
              </a:pathLst>
            </a:custGeom>
            <a:grpFill/>
            <a:ln w="896" cap="flat">
              <a:noFill/>
              <a:prstDash val="solid"/>
              <a:miter/>
            </a:ln>
          </p:spPr>
          <p:txBody>
            <a:bodyPr rtlCol="0" anchor="ctr"/>
            <a:lstStyle/>
            <a:p>
              <a:endParaRPr lang="zh-CN" altLang="en-US"/>
            </a:p>
          </p:txBody>
        </p:sp>
        <p:sp>
          <p:nvSpPr>
            <p:cNvPr id="239" name="任意多边形: 形状 238">
              <a:extLst>
                <a:ext uri="{FF2B5EF4-FFF2-40B4-BE49-F238E27FC236}">
                  <a16:creationId xmlns="" xmlns:a16="http://schemas.microsoft.com/office/drawing/2014/main" id="{9E6A14C3-556D-4ADA-8674-D397CDE6B595}"/>
                </a:ext>
              </a:extLst>
            </p:cNvPr>
            <p:cNvSpPr/>
            <p:nvPr/>
          </p:nvSpPr>
          <p:spPr>
            <a:xfrm>
              <a:off x="11263065" y="3337575"/>
              <a:ext cx="112777" cy="28231"/>
            </a:xfrm>
            <a:custGeom>
              <a:avLst/>
              <a:gdLst>
                <a:gd name="connsiteX0" fmla="*/ 0 w 112777"/>
                <a:gd name="connsiteY0" fmla="*/ 0 h 28231"/>
                <a:gd name="connsiteX1" fmla="*/ 112778 w 112777"/>
                <a:gd name="connsiteY1" fmla="*/ 0 h 28231"/>
                <a:gd name="connsiteX2" fmla="*/ 112778 w 112777"/>
                <a:gd name="connsiteY2" fmla="*/ 28231 h 28231"/>
                <a:gd name="connsiteX3" fmla="*/ 0 w 112777"/>
                <a:gd name="connsiteY3" fmla="*/ 28231 h 28231"/>
              </a:gdLst>
              <a:ahLst/>
              <a:cxnLst>
                <a:cxn ang="0">
                  <a:pos x="connsiteX0" y="connsiteY0"/>
                </a:cxn>
                <a:cxn ang="0">
                  <a:pos x="connsiteX1" y="connsiteY1"/>
                </a:cxn>
                <a:cxn ang="0">
                  <a:pos x="connsiteX2" y="connsiteY2"/>
                </a:cxn>
                <a:cxn ang="0">
                  <a:pos x="connsiteX3" y="connsiteY3"/>
                </a:cxn>
              </a:cxnLst>
              <a:rect l="l" t="t" r="r" b="b"/>
              <a:pathLst>
                <a:path w="112777" h="28231">
                  <a:moveTo>
                    <a:pt x="0" y="0"/>
                  </a:moveTo>
                  <a:lnTo>
                    <a:pt x="112778" y="0"/>
                  </a:lnTo>
                  <a:lnTo>
                    <a:pt x="112778" y="28231"/>
                  </a:lnTo>
                  <a:lnTo>
                    <a:pt x="0" y="28231"/>
                  </a:lnTo>
                  <a:close/>
                </a:path>
              </a:pathLst>
            </a:custGeom>
            <a:grpFill/>
            <a:ln w="896" cap="flat">
              <a:noFill/>
              <a:prstDash val="solid"/>
              <a:miter/>
            </a:ln>
          </p:spPr>
          <p:txBody>
            <a:bodyPr rtlCol="0" anchor="ctr"/>
            <a:lstStyle/>
            <a:p>
              <a:endParaRPr lang="zh-CN" altLang="en-US"/>
            </a:p>
          </p:txBody>
        </p:sp>
        <p:sp>
          <p:nvSpPr>
            <p:cNvPr id="240" name="任意多边形: 形状 239">
              <a:extLst>
                <a:ext uri="{FF2B5EF4-FFF2-40B4-BE49-F238E27FC236}">
                  <a16:creationId xmlns="" xmlns:a16="http://schemas.microsoft.com/office/drawing/2014/main" id="{45EF628E-E9F1-4645-AC96-10AA4A544065}"/>
                </a:ext>
              </a:extLst>
            </p:cNvPr>
            <p:cNvSpPr/>
            <p:nvPr/>
          </p:nvSpPr>
          <p:spPr>
            <a:xfrm>
              <a:off x="11263065" y="3464590"/>
              <a:ext cx="112777" cy="28231"/>
            </a:xfrm>
            <a:custGeom>
              <a:avLst/>
              <a:gdLst>
                <a:gd name="connsiteX0" fmla="*/ 0 w 112777"/>
                <a:gd name="connsiteY0" fmla="*/ 0 h 28231"/>
                <a:gd name="connsiteX1" fmla="*/ 112778 w 112777"/>
                <a:gd name="connsiteY1" fmla="*/ 0 h 28231"/>
                <a:gd name="connsiteX2" fmla="*/ 112778 w 112777"/>
                <a:gd name="connsiteY2" fmla="*/ 28231 h 28231"/>
                <a:gd name="connsiteX3" fmla="*/ 0 w 112777"/>
                <a:gd name="connsiteY3" fmla="*/ 28231 h 28231"/>
              </a:gdLst>
              <a:ahLst/>
              <a:cxnLst>
                <a:cxn ang="0">
                  <a:pos x="connsiteX0" y="connsiteY0"/>
                </a:cxn>
                <a:cxn ang="0">
                  <a:pos x="connsiteX1" y="connsiteY1"/>
                </a:cxn>
                <a:cxn ang="0">
                  <a:pos x="connsiteX2" y="connsiteY2"/>
                </a:cxn>
                <a:cxn ang="0">
                  <a:pos x="connsiteX3" y="connsiteY3"/>
                </a:cxn>
              </a:cxnLst>
              <a:rect l="l" t="t" r="r" b="b"/>
              <a:pathLst>
                <a:path w="112777" h="28231">
                  <a:moveTo>
                    <a:pt x="0" y="0"/>
                  </a:moveTo>
                  <a:lnTo>
                    <a:pt x="112778" y="0"/>
                  </a:lnTo>
                  <a:lnTo>
                    <a:pt x="112778" y="28231"/>
                  </a:lnTo>
                  <a:lnTo>
                    <a:pt x="0" y="28231"/>
                  </a:lnTo>
                  <a:close/>
                </a:path>
              </a:pathLst>
            </a:custGeom>
            <a:grpFill/>
            <a:ln w="896" cap="flat">
              <a:noFill/>
              <a:prstDash val="solid"/>
              <a:miter/>
            </a:ln>
          </p:spPr>
          <p:txBody>
            <a:bodyPr rtlCol="0" anchor="ctr"/>
            <a:lstStyle/>
            <a:p>
              <a:endParaRPr lang="zh-CN" altLang="en-US"/>
            </a:p>
          </p:txBody>
        </p:sp>
        <p:sp>
          <p:nvSpPr>
            <p:cNvPr id="241" name="任意多边形: 形状 240">
              <a:extLst>
                <a:ext uri="{FF2B5EF4-FFF2-40B4-BE49-F238E27FC236}">
                  <a16:creationId xmlns="" xmlns:a16="http://schemas.microsoft.com/office/drawing/2014/main" id="{E000930A-736A-483D-9071-5FEC203C0B85}"/>
                </a:ext>
              </a:extLst>
            </p:cNvPr>
            <p:cNvSpPr/>
            <p:nvPr/>
          </p:nvSpPr>
          <p:spPr>
            <a:xfrm>
              <a:off x="11263065" y="3521041"/>
              <a:ext cx="42294" cy="28223"/>
            </a:xfrm>
            <a:custGeom>
              <a:avLst/>
              <a:gdLst>
                <a:gd name="connsiteX0" fmla="*/ 0 w 42294"/>
                <a:gd name="connsiteY0" fmla="*/ 0 h 28223"/>
                <a:gd name="connsiteX1" fmla="*/ 42294 w 42294"/>
                <a:gd name="connsiteY1" fmla="*/ 0 h 28223"/>
                <a:gd name="connsiteX2" fmla="*/ 42294 w 42294"/>
                <a:gd name="connsiteY2" fmla="*/ 28224 h 28223"/>
                <a:gd name="connsiteX3" fmla="*/ 0 w 42294"/>
                <a:gd name="connsiteY3" fmla="*/ 28224 h 28223"/>
              </a:gdLst>
              <a:ahLst/>
              <a:cxnLst>
                <a:cxn ang="0">
                  <a:pos x="connsiteX0" y="connsiteY0"/>
                </a:cxn>
                <a:cxn ang="0">
                  <a:pos x="connsiteX1" y="connsiteY1"/>
                </a:cxn>
                <a:cxn ang="0">
                  <a:pos x="connsiteX2" y="connsiteY2"/>
                </a:cxn>
                <a:cxn ang="0">
                  <a:pos x="connsiteX3" y="connsiteY3"/>
                </a:cxn>
              </a:cxnLst>
              <a:rect l="l" t="t" r="r" b="b"/>
              <a:pathLst>
                <a:path w="42294" h="28223">
                  <a:moveTo>
                    <a:pt x="0" y="0"/>
                  </a:moveTo>
                  <a:lnTo>
                    <a:pt x="42294" y="0"/>
                  </a:lnTo>
                  <a:lnTo>
                    <a:pt x="42294" y="28224"/>
                  </a:lnTo>
                  <a:lnTo>
                    <a:pt x="0" y="28224"/>
                  </a:lnTo>
                  <a:close/>
                </a:path>
              </a:pathLst>
            </a:custGeom>
            <a:grpFill/>
            <a:ln w="896" cap="flat">
              <a:noFill/>
              <a:prstDash val="solid"/>
              <a:miter/>
            </a:ln>
          </p:spPr>
          <p:txBody>
            <a:bodyPr rtlCol="0" anchor="ctr"/>
            <a:lstStyle/>
            <a:p>
              <a:endParaRPr lang="zh-CN" altLang="en-US"/>
            </a:p>
          </p:txBody>
        </p:sp>
        <p:sp>
          <p:nvSpPr>
            <p:cNvPr id="242" name="任意多边形: 形状 241">
              <a:extLst>
                <a:ext uri="{FF2B5EF4-FFF2-40B4-BE49-F238E27FC236}">
                  <a16:creationId xmlns="" xmlns:a16="http://schemas.microsoft.com/office/drawing/2014/main" id="{1C0B2A77-3AF1-425E-A003-DF8A54094D6A}"/>
                </a:ext>
              </a:extLst>
            </p:cNvPr>
            <p:cNvSpPr/>
            <p:nvPr/>
          </p:nvSpPr>
          <p:spPr>
            <a:xfrm>
              <a:off x="11347649" y="3168232"/>
              <a:ext cx="28193" cy="28224"/>
            </a:xfrm>
            <a:custGeom>
              <a:avLst/>
              <a:gdLst>
                <a:gd name="connsiteX0" fmla="*/ 0 w 28193"/>
                <a:gd name="connsiteY0" fmla="*/ 0 h 28224"/>
                <a:gd name="connsiteX1" fmla="*/ 28194 w 28193"/>
                <a:gd name="connsiteY1" fmla="*/ 0 h 28224"/>
                <a:gd name="connsiteX2" fmla="*/ 28194 w 28193"/>
                <a:gd name="connsiteY2" fmla="*/ 28225 h 28224"/>
                <a:gd name="connsiteX3" fmla="*/ 0 w 28193"/>
                <a:gd name="connsiteY3" fmla="*/ 28225 h 28224"/>
              </a:gdLst>
              <a:ahLst/>
              <a:cxnLst>
                <a:cxn ang="0">
                  <a:pos x="connsiteX0" y="connsiteY0"/>
                </a:cxn>
                <a:cxn ang="0">
                  <a:pos x="connsiteX1" y="connsiteY1"/>
                </a:cxn>
                <a:cxn ang="0">
                  <a:pos x="connsiteX2" y="connsiteY2"/>
                </a:cxn>
                <a:cxn ang="0">
                  <a:pos x="connsiteX3" y="connsiteY3"/>
                </a:cxn>
              </a:cxnLst>
              <a:rect l="l" t="t" r="r" b="b"/>
              <a:pathLst>
                <a:path w="28193" h="28224">
                  <a:moveTo>
                    <a:pt x="0" y="0"/>
                  </a:moveTo>
                  <a:lnTo>
                    <a:pt x="28194" y="0"/>
                  </a:lnTo>
                  <a:lnTo>
                    <a:pt x="28194" y="28225"/>
                  </a:lnTo>
                  <a:lnTo>
                    <a:pt x="0" y="28225"/>
                  </a:lnTo>
                  <a:close/>
                </a:path>
              </a:pathLst>
            </a:custGeom>
            <a:grpFill/>
            <a:ln w="896" cap="flat">
              <a:noFill/>
              <a:prstDash val="solid"/>
              <a:miter/>
            </a:ln>
          </p:spPr>
          <p:txBody>
            <a:bodyPr rtlCol="0" anchor="ctr"/>
            <a:lstStyle/>
            <a:p>
              <a:endParaRPr lang="zh-CN" altLang="en-US"/>
            </a:p>
          </p:txBody>
        </p:sp>
        <p:sp>
          <p:nvSpPr>
            <p:cNvPr id="243" name="任意多边形: 形状 242">
              <a:extLst>
                <a:ext uri="{FF2B5EF4-FFF2-40B4-BE49-F238E27FC236}">
                  <a16:creationId xmlns="" xmlns:a16="http://schemas.microsoft.com/office/drawing/2014/main" id="{3BDDE7A7-96DF-4368-9CE2-0BD480AB38B6}"/>
                </a:ext>
              </a:extLst>
            </p:cNvPr>
            <p:cNvSpPr/>
            <p:nvPr/>
          </p:nvSpPr>
          <p:spPr>
            <a:xfrm>
              <a:off x="10741472" y="3676268"/>
              <a:ext cx="606177" cy="141126"/>
            </a:xfrm>
            <a:custGeom>
              <a:avLst/>
              <a:gdLst>
                <a:gd name="connsiteX0" fmla="*/ 104951 w 606177"/>
                <a:gd name="connsiteY0" fmla="*/ 138756 h 141126"/>
                <a:gd name="connsiteX1" fmla="*/ 112778 w 606177"/>
                <a:gd name="connsiteY1" fmla="*/ 141127 h 141126"/>
                <a:gd name="connsiteX2" fmla="*/ 535694 w 606177"/>
                <a:gd name="connsiteY2" fmla="*/ 141127 h 141126"/>
                <a:gd name="connsiteX3" fmla="*/ 606178 w 606177"/>
                <a:gd name="connsiteY3" fmla="*/ 70563 h 141126"/>
                <a:gd name="connsiteX4" fmla="*/ 535694 w 606177"/>
                <a:gd name="connsiteY4" fmla="*/ 0 h 141126"/>
                <a:gd name="connsiteX5" fmla="*/ 112778 w 606177"/>
                <a:gd name="connsiteY5" fmla="*/ 0 h 141126"/>
                <a:gd name="connsiteX6" fmla="*/ 104951 w 606177"/>
                <a:gd name="connsiteY6" fmla="*/ 2374 h 141126"/>
                <a:gd name="connsiteX7" fmla="*/ 23974 w 606177"/>
                <a:gd name="connsiteY7" fmla="*/ 56455 h 141126"/>
                <a:gd name="connsiteX8" fmla="*/ 0 w 606177"/>
                <a:gd name="connsiteY8" fmla="*/ 56455 h 141126"/>
                <a:gd name="connsiteX9" fmla="*/ 0 w 606177"/>
                <a:gd name="connsiteY9" fmla="*/ 84675 h 141126"/>
                <a:gd name="connsiteX10" fmla="*/ 23974 w 606177"/>
                <a:gd name="connsiteY10" fmla="*/ 84675 h 141126"/>
                <a:gd name="connsiteX11" fmla="*/ 521593 w 606177"/>
                <a:gd name="connsiteY11" fmla="*/ 28231 h 141126"/>
                <a:gd name="connsiteX12" fmla="*/ 535694 w 606177"/>
                <a:gd name="connsiteY12" fmla="*/ 28231 h 141126"/>
                <a:gd name="connsiteX13" fmla="*/ 577977 w 606177"/>
                <a:gd name="connsiteY13" fmla="*/ 70563 h 141126"/>
                <a:gd name="connsiteX14" fmla="*/ 535694 w 606177"/>
                <a:gd name="connsiteY14" fmla="*/ 112902 h 141126"/>
                <a:gd name="connsiteX15" fmla="*/ 521593 w 606177"/>
                <a:gd name="connsiteY15" fmla="*/ 112902 h 141126"/>
                <a:gd name="connsiteX16" fmla="*/ 465206 w 606177"/>
                <a:gd name="connsiteY16" fmla="*/ 28231 h 141126"/>
                <a:gd name="connsiteX17" fmla="*/ 493400 w 606177"/>
                <a:gd name="connsiteY17" fmla="*/ 28231 h 141126"/>
                <a:gd name="connsiteX18" fmla="*/ 493400 w 606177"/>
                <a:gd name="connsiteY18" fmla="*/ 112902 h 141126"/>
                <a:gd name="connsiteX19" fmla="*/ 465206 w 606177"/>
                <a:gd name="connsiteY19" fmla="*/ 112902 h 141126"/>
                <a:gd name="connsiteX20" fmla="*/ 126875 w 606177"/>
                <a:gd name="connsiteY20" fmla="*/ 28231 h 141126"/>
                <a:gd name="connsiteX21" fmla="*/ 437009 w 606177"/>
                <a:gd name="connsiteY21" fmla="*/ 28231 h 141126"/>
                <a:gd name="connsiteX22" fmla="*/ 437009 w 606177"/>
                <a:gd name="connsiteY22" fmla="*/ 56455 h 141126"/>
                <a:gd name="connsiteX23" fmla="*/ 126875 w 606177"/>
                <a:gd name="connsiteY23" fmla="*/ 56455 h 141126"/>
                <a:gd name="connsiteX24" fmla="*/ 126875 w 606177"/>
                <a:gd name="connsiteY24" fmla="*/ 84675 h 141126"/>
                <a:gd name="connsiteX25" fmla="*/ 437009 w 606177"/>
                <a:gd name="connsiteY25" fmla="*/ 84675 h 141126"/>
                <a:gd name="connsiteX26" fmla="*/ 437009 w 606177"/>
                <a:gd name="connsiteY26" fmla="*/ 112902 h 141126"/>
                <a:gd name="connsiteX27" fmla="*/ 126875 w 606177"/>
                <a:gd name="connsiteY27" fmla="*/ 112902 h 141126"/>
                <a:gd name="connsiteX28" fmla="*/ 98681 w 606177"/>
                <a:gd name="connsiteY28" fmla="*/ 40479 h 141126"/>
                <a:gd name="connsiteX29" fmla="*/ 98681 w 606177"/>
                <a:gd name="connsiteY29" fmla="*/ 100652 h 141126"/>
                <a:gd name="connsiteX30" fmla="*/ 53567 w 606177"/>
                <a:gd name="connsiteY30" fmla="*/ 70563 h 14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6177" h="141126">
                  <a:moveTo>
                    <a:pt x="104951" y="138756"/>
                  </a:moveTo>
                  <a:cubicBezTo>
                    <a:pt x="107273" y="140302"/>
                    <a:pt x="109993" y="141116"/>
                    <a:pt x="112778" y="141127"/>
                  </a:cubicBezTo>
                  <a:lnTo>
                    <a:pt x="535694" y="141127"/>
                  </a:lnTo>
                  <a:cubicBezTo>
                    <a:pt x="574617" y="141127"/>
                    <a:pt x="606178" y="109532"/>
                    <a:pt x="606178" y="70563"/>
                  </a:cubicBezTo>
                  <a:cubicBezTo>
                    <a:pt x="606178" y="31595"/>
                    <a:pt x="574617" y="0"/>
                    <a:pt x="535694" y="0"/>
                  </a:cubicBezTo>
                  <a:lnTo>
                    <a:pt x="112778" y="0"/>
                  </a:lnTo>
                  <a:cubicBezTo>
                    <a:pt x="109993" y="14"/>
                    <a:pt x="107273" y="831"/>
                    <a:pt x="104951" y="2374"/>
                  </a:cubicBezTo>
                  <a:lnTo>
                    <a:pt x="23974" y="56455"/>
                  </a:lnTo>
                  <a:lnTo>
                    <a:pt x="0" y="56455"/>
                  </a:lnTo>
                  <a:lnTo>
                    <a:pt x="0" y="84675"/>
                  </a:lnTo>
                  <a:lnTo>
                    <a:pt x="23974" y="84675"/>
                  </a:lnTo>
                  <a:close/>
                  <a:moveTo>
                    <a:pt x="521593" y="28231"/>
                  </a:moveTo>
                  <a:lnTo>
                    <a:pt x="535694" y="28231"/>
                  </a:lnTo>
                  <a:cubicBezTo>
                    <a:pt x="559046" y="28231"/>
                    <a:pt x="577977" y="47186"/>
                    <a:pt x="577977" y="70563"/>
                  </a:cubicBezTo>
                  <a:cubicBezTo>
                    <a:pt x="577977" y="93944"/>
                    <a:pt x="559046" y="112902"/>
                    <a:pt x="535694" y="112902"/>
                  </a:cubicBezTo>
                  <a:lnTo>
                    <a:pt x="521593" y="112902"/>
                  </a:lnTo>
                  <a:close/>
                  <a:moveTo>
                    <a:pt x="465206" y="28231"/>
                  </a:moveTo>
                  <a:lnTo>
                    <a:pt x="493400" y="28231"/>
                  </a:lnTo>
                  <a:lnTo>
                    <a:pt x="493400" y="112902"/>
                  </a:lnTo>
                  <a:lnTo>
                    <a:pt x="465206" y="112902"/>
                  </a:lnTo>
                  <a:close/>
                  <a:moveTo>
                    <a:pt x="126875" y="28231"/>
                  </a:moveTo>
                  <a:lnTo>
                    <a:pt x="437009" y="28231"/>
                  </a:lnTo>
                  <a:lnTo>
                    <a:pt x="437009" y="56455"/>
                  </a:lnTo>
                  <a:lnTo>
                    <a:pt x="126875" y="56455"/>
                  </a:lnTo>
                  <a:close/>
                  <a:moveTo>
                    <a:pt x="126875" y="84675"/>
                  </a:moveTo>
                  <a:lnTo>
                    <a:pt x="437009" y="84675"/>
                  </a:lnTo>
                  <a:lnTo>
                    <a:pt x="437009" y="112902"/>
                  </a:lnTo>
                  <a:lnTo>
                    <a:pt x="126875" y="112902"/>
                  </a:lnTo>
                  <a:close/>
                  <a:moveTo>
                    <a:pt x="98681" y="40479"/>
                  </a:moveTo>
                  <a:lnTo>
                    <a:pt x="98681" y="100652"/>
                  </a:lnTo>
                  <a:lnTo>
                    <a:pt x="53567" y="70563"/>
                  </a:lnTo>
                  <a:close/>
                </a:path>
              </a:pathLst>
            </a:custGeom>
            <a:solidFill>
              <a:schemeClr val="accent3"/>
            </a:solidFill>
            <a:ln w="896" cap="flat">
              <a:noFill/>
              <a:prstDash val="solid"/>
              <a:miter/>
            </a:ln>
          </p:spPr>
          <p:txBody>
            <a:bodyPr rtlCol="0" anchor="ctr"/>
            <a:lstStyle/>
            <a:p>
              <a:endParaRPr lang="zh-CN" altLang="en-US"/>
            </a:p>
          </p:txBody>
        </p:sp>
      </p:grpSp>
      <p:grpSp>
        <p:nvGrpSpPr>
          <p:cNvPr id="244" name="图形 52">
            <a:extLst>
              <a:ext uri="{FF2B5EF4-FFF2-40B4-BE49-F238E27FC236}">
                <a16:creationId xmlns="" xmlns:a16="http://schemas.microsoft.com/office/drawing/2014/main" id="{C352B828-D121-45D0-BD0B-F3397B5205E9}"/>
              </a:ext>
            </a:extLst>
          </p:cNvPr>
          <p:cNvGrpSpPr/>
          <p:nvPr/>
        </p:nvGrpSpPr>
        <p:grpSpPr>
          <a:xfrm>
            <a:off x="10046376" y="2836376"/>
            <a:ext cx="568845" cy="568797"/>
            <a:chOff x="2440134" y="4081874"/>
            <a:chExt cx="845880" cy="845808"/>
          </a:xfrm>
          <a:solidFill>
            <a:schemeClr val="accent2"/>
          </a:solidFill>
        </p:grpSpPr>
        <p:sp>
          <p:nvSpPr>
            <p:cNvPr id="245" name="任意多边形: 形状 244">
              <a:extLst>
                <a:ext uri="{FF2B5EF4-FFF2-40B4-BE49-F238E27FC236}">
                  <a16:creationId xmlns="" xmlns:a16="http://schemas.microsoft.com/office/drawing/2014/main" id="{9D98EAB5-C77D-4AD1-8188-9573201E6CDF}"/>
                </a:ext>
              </a:extLst>
            </p:cNvPr>
            <p:cNvSpPr/>
            <p:nvPr/>
          </p:nvSpPr>
          <p:spPr>
            <a:xfrm>
              <a:off x="2440134" y="4166451"/>
              <a:ext cx="747135" cy="761232"/>
            </a:xfrm>
            <a:custGeom>
              <a:avLst/>
              <a:gdLst>
                <a:gd name="connsiteX0" fmla="*/ 70484 w 747135"/>
                <a:gd name="connsiteY0" fmla="*/ 761232 h 761232"/>
                <a:gd name="connsiteX1" fmla="*/ 676651 w 747135"/>
                <a:gd name="connsiteY1" fmla="*/ 761232 h 761232"/>
                <a:gd name="connsiteX2" fmla="*/ 747136 w 747135"/>
                <a:gd name="connsiteY2" fmla="*/ 690748 h 761232"/>
                <a:gd name="connsiteX3" fmla="*/ 747136 w 747135"/>
                <a:gd name="connsiteY3" fmla="*/ 408811 h 761232"/>
                <a:gd name="connsiteX4" fmla="*/ 718938 w 747135"/>
                <a:gd name="connsiteY4" fmla="*/ 408811 h 761232"/>
                <a:gd name="connsiteX5" fmla="*/ 718938 w 747135"/>
                <a:gd name="connsiteY5" fmla="*/ 690748 h 761232"/>
                <a:gd name="connsiteX6" fmla="*/ 676651 w 747135"/>
                <a:gd name="connsiteY6" fmla="*/ 733035 h 761232"/>
                <a:gd name="connsiteX7" fmla="*/ 70484 w 747135"/>
                <a:gd name="connsiteY7" fmla="*/ 733035 h 761232"/>
                <a:gd name="connsiteX8" fmla="*/ 28194 w 747135"/>
                <a:gd name="connsiteY8" fmla="*/ 690748 h 761232"/>
                <a:gd name="connsiteX9" fmla="*/ 28194 w 747135"/>
                <a:gd name="connsiteY9" fmla="*/ 70491 h 761232"/>
                <a:gd name="connsiteX10" fmla="*/ 70484 w 747135"/>
                <a:gd name="connsiteY10" fmla="*/ 28201 h 761232"/>
                <a:gd name="connsiteX11" fmla="*/ 493389 w 747135"/>
                <a:gd name="connsiteY11" fmla="*/ 28201 h 761232"/>
                <a:gd name="connsiteX12" fmla="*/ 493389 w 747135"/>
                <a:gd name="connsiteY12" fmla="*/ 0 h 761232"/>
                <a:gd name="connsiteX13" fmla="*/ 70484 w 747135"/>
                <a:gd name="connsiteY13" fmla="*/ 0 h 761232"/>
                <a:gd name="connsiteX14" fmla="*/ 0 w 747135"/>
                <a:gd name="connsiteY14" fmla="*/ 70491 h 761232"/>
                <a:gd name="connsiteX15" fmla="*/ 0 w 747135"/>
                <a:gd name="connsiteY15" fmla="*/ 690748 h 761232"/>
                <a:gd name="connsiteX16" fmla="*/ 70484 w 747135"/>
                <a:gd name="connsiteY16" fmla="*/ 761232 h 76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7135" h="761232">
                  <a:moveTo>
                    <a:pt x="70484" y="761232"/>
                  </a:moveTo>
                  <a:lnTo>
                    <a:pt x="676651" y="761232"/>
                  </a:lnTo>
                  <a:cubicBezTo>
                    <a:pt x="715549" y="761186"/>
                    <a:pt x="747086" y="729659"/>
                    <a:pt x="747136" y="690748"/>
                  </a:cubicBezTo>
                  <a:lnTo>
                    <a:pt x="747136" y="408811"/>
                  </a:lnTo>
                  <a:lnTo>
                    <a:pt x="718938" y="408811"/>
                  </a:lnTo>
                  <a:lnTo>
                    <a:pt x="718938" y="690748"/>
                  </a:lnTo>
                  <a:cubicBezTo>
                    <a:pt x="718938" y="714103"/>
                    <a:pt x="700000" y="733035"/>
                    <a:pt x="676651" y="733035"/>
                  </a:cubicBezTo>
                  <a:lnTo>
                    <a:pt x="70484" y="733035"/>
                  </a:lnTo>
                  <a:cubicBezTo>
                    <a:pt x="47121" y="733035"/>
                    <a:pt x="28194" y="714103"/>
                    <a:pt x="28194" y="690748"/>
                  </a:cubicBezTo>
                  <a:lnTo>
                    <a:pt x="28194" y="70491"/>
                  </a:lnTo>
                  <a:cubicBezTo>
                    <a:pt x="28194" y="47132"/>
                    <a:pt x="47121" y="28201"/>
                    <a:pt x="70484" y="28201"/>
                  </a:cubicBezTo>
                  <a:lnTo>
                    <a:pt x="493389" y="28201"/>
                  </a:lnTo>
                  <a:lnTo>
                    <a:pt x="493389" y="0"/>
                  </a:lnTo>
                  <a:lnTo>
                    <a:pt x="70484" y="0"/>
                  </a:lnTo>
                  <a:cubicBezTo>
                    <a:pt x="31576" y="49"/>
                    <a:pt x="42" y="31576"/>
                    <a:pt x="0" y="70491"/>
                  </a:cubicBezTo>
                  <a:lnTo>
                    <a:pt x="0" y="690748"/>
                  </a:lnTo>
                  <a:cubicBezTo>
                    <a:pt x="42" y="729659"/>
                    <a:pt x="31576" y="761186"/>
                    <a:pt x="70484" y="761232"/>
                  </a:cubicBezTo>
                  <a:close/>
                </a:path>
              </a:pathLst>
            </a:custGeom>
            <a:grpFill/>
            <a:ln w="896" cap="flat">
              <a:noFill/>
              <a:prstDash val="solid"/>
              <a:miter/>
            </a:ln>
          </p:spPr>
          <p:txBody>
            <a:bodyPr rtlCol="0" anchor="ctr"/>
            <a:lstStyle/>
            <a:p>
              <a:endParaRPr lang="zh-CN" altLang="en-US"/>
            </a:p>
          </p:txBody>
        </p:sp>
        <p:sp>
          <p:nvSpPr>
            <p:cNvPr id="246" name="任意多边形: 形状 245">
              <a:extLst>
                <a:ext uri="{FF2B5EF4-FFF2-40B4-BE49-F238E27FC236}">
                  <a16:creationId xmlns="" xmlns:a16="http://schemas.microsoft.com/office/drawing/2014/main" id="{61C3B432-F77C-4E4F-94E8-1C7DE87DF7EE}"/>
                </a:ext>
              </a:extLst>
            </p:cNvPr>
            <p:cNvSpPr/>
            <p:nvPr/>
          </p:nvSpPr>
          <p:spPr>
            <a:xfrm>
              <a:off x="2496517" y="4222845"/>
              <a:ext cx="28193" cy="28189"/>
            </a:xfrm>
            <a:custGeom>
              <a:avLst/>
              <a:gdLst>
                <a:gd name="connsiteX0" fmla="*/ 0 w 28193"/>
                <a:gd name="connsiteY0" fmla="*/ 0 h 28189"/>
                <a:gd name="connsiteX1" fmla="*/ 28194 w 28193"/>
                <a:gd name="connsiteY1" fmla="*/ 0 h 28189"/>
                <a:gd name="connsiteX2" fmla="*/ 28194 w 28193"/>
                <a:gd name="connsiteY2" fmla="*/ 28190 h 28189"/>
                <a:gd name="connsiteX3" fmla="*/ 0 w 28193"/>
                <a:gd name="connsiteY3" fmla="*/ 28190 h 28189"/>
              </a:gdLst>
              <a:ahLst/>
              <a:cxnLst>
                <a:cxn ang="0">
                  <a:pos x="connsiteX0" y="connsiteY0"/>
                </a:cxn>
                <a:cxn ang="0">
                  <a:pos x="connsiteX1" y="connsiteY1"/>
                </a:cxn>
                <a:cxn ang="0">
                  <a:pos x="connsiteX2" y="connsiteY2"/>
                </a:cxn>
                <a:cxn ang="0">
                  <a:pos x="connsiteX3" y="connsiteY3"/>
                </a:cxn>
              </a:cxnLst>
              <a:rect l="l" t="t" r="r" b="b"/>
              <a:pathLst>
                <a:path w="28193" h="28189">
                  <a:moveTo>
                    <a:pt x="0" y="0"/>
                  </a:moveTo>
                  <a:lnTo>
                    <a:pt x="28194" y="0"/>
                  </a:lnTo>
                  <a:lnTo>
                    <a:pt x="28194" y="28190"/>
                  </a:lnTo>
                  <a:lnTo>
                    <a:pt x="0" y="28190"/>
                  </a:lnTo>
                  <a:close/>
                </a:path>
              </a:pathLst>
            </a:custGeom>
            <a:grpFill/>
            <a:ln w="896" cap="flat">
              <a:noFill/>
              <a:prstDash val="solid"/>
              <a:miter/>
            </a:ln>
          </p:spPr>
          <p:txBody>
            <a:bodyPr rtlCol="0" anchor="ctr"/>
            <a:lstStyle/>
            <a:p>
              <a:endParaRPr lang="zh-CN" altLang="en-US"/>
            </a:p>
          </p:txBody>
        </p:sp>
        <p:sp>
          <p:nvSpPr>
            <p:cNvPr id="247" name="任意多边形: 形状 246">
              <a:extLst>
                <a:ext uri="{FF2B5EF4-FFF2-40B4-BE49-F238E27FC236}">
                  <a16:creationId xmlns="" xmlns:a16="http://schemas.microsoft.com/office/drawing/2014/main" id="{43558293-7799-4DC0-A2AB-327DA787DF66}"/>
                </a:ext>
              </a:extLst>
            </p:cNvPr>
            <p:cNvSpPr/>
            <p:nvPr/>
          </p:nvSpPr>
          <p:spPr>
            <a:xfrm>
              <a:off x="2552908" y="4222845"/>
              <a:ext cx="28193" cy="28189"/>
            </a:xfrm>
            <a:custGeom>
              <a:avLst/>
              <a:gdLst>
                <a:gd name="connsiteX0" fmla="*/ 0 w 28193"/>
                <a:gd name="connsiteY0" fmla="*/ 0 h 28189"/>
                <a:gd name="connsiteX1" fmla="*/ 28194 w 28193"/>
                <a:gd name="connsiteY1" fmla="*/ 0 h 28189"/>
                <a:gd name="connsiteX2" fmla="*/ 28194 w 28193"/>
                <a:gd name="connsiteY2" fmla="*/ 28190 h 28189"/>
                <a:gd name="connsiteX3" fmla="*/ 0 w 28193"/>
                <a:gd name="connsiteY3" fmla="*/ 28190 h 28189"/>
              </a:gdLst>
              <a:ahLst/>
              <a:cxnLst>
                <a:cxn ang="0">
                  <a:pos x="connsiteX0" y="connsiteY0"/>
                </a:cxn>
                <a:cxn ang="0">
                  <a:pos x="connsiteX1" y="connsiteY1"/>
                </a:cxn>
                <a:cxn ang="0">
                  <a:pos x="connsiteX2" y="connsiteY2"/>
                </a:cxn>
                <a:cxn ang="0">
                  <a:pos x="connsiteX3" y="connsiteY3"/>
                </a:cxn>
              </a:cxnLst>
              <a:rect l="l" t="t" r="r" b="b"/>
              <a:pathLst>
                <a:path w="28193" h="28189">
                  <a:moveTo>
                    <a:pt x="0" y="0"/>
                  </a:moveTo>
                  <a:lnTo>
                    <a:pt x="28194" y="0"/>
                  </a:lnTo>
                  <a:lnTo>
                    <a:pt x="28194" y="28190"/>
                  </a:lnTo>
                  <a:lnTo>
                    <a:pt x="0" y="28190"/>
                  </a:lnTo>
                  <a:close/>
                </a:path>
              </a:pathLst>
            </a:custGeom>
            <a:grpFill/>
            <a:ln w="896" cap="flat">
              <a:noFill/>
              <a:prstDash val="solid"/>
              <a:miter/>
            </a:ln>
          </p:spPr>
          <p:txBody>
            <a:bodyPr rtlCol="0" anchor="ctr"/>
            <a:lstStyle/>
            <a:p>
              <a:endParaRPr lang="zh-CN" altLang="en-US"/>
            </a:p>
          </p:txBody>
        </p:sp>
        <p:sp>
          <p:nvSpPr>
            <p:cNvPr id="248" name="任意多边形: 形状 247">
              <a:extLst>
                <a:ext uri="{FF2B5EF4-FFF2-40B4-BE49-F238E27FC236}">
                  <a16:creationId xmlns="" xmlns:a16="http://schemas.microsoft.com/office/drawing/2014/main" id="{68E2D2EF-F13D-4EFF-B97D-B35AAE66D348}"/>
                </a:ext>
              </a:extLst>
            </p:cNvPr>
            <p:cNvSpPr/>
            <p:nvPr/>
          </p:nvSpPr>
          <p:spPr>
            <a:xfrm>
              <a:off x="2609291" y="4222845"/>
              <a:ext cx="28194" cy="28189"/>
            </a:xfrm>
            <a:custGeom>
              <a:avLst/>
              <a:gdLst>
                <a:gd name="connsiteX0" fmla="*/ 0 w 28194"/>
                <a:gd name="connsiteY0" fmla="*/ 0 h 28189"/>
                <a:gd name="connsiteX1" fmla="*/ 28195 w 28194"/>
                <a:gd name="connsiteY1" fmla="*/ 0 h 28189"/>
                <a:gd name="connsiteX2" fmla="*/ 28195 w 28194"/>
                <a:gd name="connsiteY2" fmla="*/ 28190 h 28189"/>
                <a:gd name="connsiteX3" fmla="*/ 0 w 28194"/>
                <a:gd name="connsiteY3" fmla="*/ 28190 h 28189"/>
              </a:gdLst>
              <a:ahLst/>
              <a:cxnLst>
                <a:cxn ang="0">
                  <a:pos x="connsiteX0" y="connsiteY0"/>
                </a:cxn>
                <a:cxn ang="0">
                  <a:pos x="connsiteX1" y="connsiteY1"/>
                </a:cxn>
                <a:cxn ang="0">
                  <a:pos x="connsiteX2" y="connsiteY2"/>
                </a:cxn>
                <a:cxn ang="0">
                  <a:pos x="connsiteX3" y="connsiteY3"/>
                </a:cxn>
              </a:cxnLst>
              <a:rect l="l" t="t" r="r" b="b"/>
              <a:pathLst>
                <a:path w="28194" h="28189">
                  <a:moveTo>
                    <a:pt x="0" y="0"/>
                  </a:moveTo>
                  <a:lnTo>
                    <a:pt x="28195" y="0"/>
                  </a:lnTo>
                  <a:lnTo>
                    <a:pt x="28195" y="28190"/>
                  </a:lnTo>
                  <a:lnTo>
                    <a:pt x="0" y="28190"/>
                  </a:lnTo>
                  <a:close/>
                </a:path>
              </a:pathLst>
            </a:custGeom>
            <a:grpFill/>
            <a:ln w="896" cap="flat">
              <a:noFill/>
              <a:prstDash val="solid"/>
              <a:miter/>
            </a:ln>
          </p:spPr>
          <p:txBody>
            <a:bodyPr rtlCol="0" anchor="ctr"/>
            <a:lstStyle/>
            <a:p>
              <a:endParaRPr lang="zh-CN" altLang="en-US"/>
            </a:p>
          </p:txBody>
        </p:sp>
        <p:sp>
          <p:nvSpPr>
            <p:cNvPr id="249" name="任意多边形: 形状 248">
              <a:extLst>
                <a:ext uri="{FF2B5EF4-FFF2-40B4-BE49-F238E27FC236}">
                  <a16:creationId xmlns="" xmlns:a16="http://schemas.microsoft.com/office/drawing/2014/main" id="{C3C3C176-776B-49CB-8412-B8C1FD8E3DB6}"/>
                </a:ext>
              </a:extLst>
            </p:cNvPr>
            <p:cNvSpPr/>
            <p:nvPr/>
          </p:nvSpPr>
          <p:spPr>
            <a:xfrm>
              <a:off x="2496517" y="4279229"/>
              <a:ext cx="394714" cy="28194"/>
            </a:xfrm>
            <a:custGeom>
              <a:avLst/>
              <a:gdLst>
                <a:gd name="connsiteX0" fmla="*/ 0 w 394714"/>
                <a:gd name="connsiteY0" fmla="*/ 0 h 28194"/>
                <a:gd name="connsiteX1" fmla="*/ 394715 w 394714"/>
                <a:gd name="connsiteY1" fmla="*/ 0 h 28194"/>
                <a:gd name="connsiteX2" fmla="*/ 394715 w 394714"/>
                <a:gd name="connsiteY2" fmla="*/ 28195 h 28194"/>
                <a:gd name="connsiteX3" fmla="*/ 0 w 394714"/>
                <a:gd name="connsiteY3" fmla="*/ 28195 h 28194"/>
              </a:gdLst>
              <a:ahLst/>
              <a:cxnLst>
                <a:cxn ang="0">
                  <a:pos x="connsiteX0" y="connsiteY0"/>
                </a:cxn>
                <a:cxn ang="0">
                  <a:pos x="connsiteX1" y="connsiteY1"/>
                </a:cxn>
                <a:cxn ang="0">
                  <a:pos x="connsiteX2" y="connsiteY2"/>
                </a:cxn>
                <a:cxn ang="0">
                  <a:pos x="connsiteX3" y="connsiteY3"/>
                </a:cxn>
              </a:cxnLst>
              <a:rect l="l" t="t" r="r" b="b"/>
              <a:pathLst>
                <a:path w="394714" h="28194">
                  <a:moveTo>
                    <a:pt x="0" y="0"/>
                  </a:moveTo>
                  <a:lnTo>
                    <a:pt x="394715" y="0"/>
                  </a:lnTo>
                  <a:lnTo>
                    <a:pt x="394715" y="28195"/>
                  </a:lnTo>
                  <a:lnTo>
                    <a:pt x="0" y="28195"/>
                  </a:lnTo>
                  <a:close/>
                </a:path>
              </a:pathLst>
            </a:custGeom>
            <a:grpFill/>
            <a:ln w="896" cap="flat">
              <a:noFill/>
              <a:prstDash val="solid"/>
              <a:miter/>
            </a:ln>
          </p:spPr>
          <p:txBody>
            <a:bodyPr rtlCol="0" anchor="ctr"/>
            <a:lstStyle/>
            <a:p>
              <a:endParaRPr lang="zh-CN" altLang="en-US"/>
            </a:p>
          </p:txBody>
        </p:sp>
        <p:sp>
          <p:nvSpPr>
            <p:cNvPr id="250" name="任意多边形: 形状 249">
              <a:extLst>
                <a:ext uri="{FF2B5EF4-FFF2-40B4-BE49-F238E27FC236}">
                  <a16:creationId xmlns="" xmlns:a16="http://schemas.microsoft.com/office/drawing/2014/main" id="{0620AA85-3CDE-47E5-92F3-AF922B093B72}"/>
                </a:ext>
              </a:extLst>
            </p:cNvPr>
            <p:cNvSpPr/>
            <p:nvPr/>
          </p:nvSpPr>
          <p:spPr>
            <a:xfrm>
              <a:off x="2919427" y="4081874"/>
              <a:ext cx="366586" cy="465190"/>
            </a:xfrm>
            <a:custGeom>
              <a:avLst/>
              <a:gdLst>
                <a:gd name="connsiteX0" fmla="*/ 326875 w 366586"/>
                <a:gd name="connsiteY0" fmla="*/ 123757 h 465190"/>
                <a:gd name="connsiteX1" fmla="*/ 316790 w 366586"/>
                <a:gd name="connsiteY1" fmla="*/ 61373 h 465190"/>
                <a:gd name="connsiteX2" fmla="*/ 305138 w 366586"/>
                <a:gd name="connsiteY2" fmla="*/ 49718 h 465190"/>
                <a:gd name="connsiteX3" fmla="*/ 242757 w 366586"/>
                <a:gd name="connsiteY3" fmla="*/ 39636 h 465190"/>
                <a:gd name="connsiteX4" fmla="*/ 191505 w 366586"/>
                <a:gd name="connsiteY4" fmla="*/ 2664 h 465190"/>
                <a:gd name="connsiteX5" fmla="*/ 175001 w 366586"/>
                <a:gd name="connsiteY5" fmla="*/ 2664 h 465190"/>
                <a:gd name="connsiteX6" fmla="*/ 123749 w 366586"/>
                <a:gd name="connsiteY6" fmla="*/ 39636 h 465190"/>
                <a:gd name="connsiteX7" fmla="*/ 61372 w 366586"/>
                <a:gd name="connsiteY7" fmla="*/ 49718 h 465190"/>
                <a:gd name="connsiteX8" fmla="*/ 49709 w 366586"/>
                <a:gd name="connsiteY8" fmla="*/ 61373 h 465190"/>
                <a:gd name="connsiteX9" fmla="*/ 39631 w 366586"/>
                <a:gd name="connsiteY9" fmla="*/ 123757 h 465190"/>
                <a:gd name="connsiteX10" fmla="*/ 2666 w 366586"/>
                <a:gd name="connsiteY10" fmla="*/ 175013 h 465190"/>
                <a:gd name="connsiteX11" fmla="*/ 2666 w 366586"/>
                <a:gd name="connsiteY11" fmla="*/ 191503 h 465190"/>
                <a:gd name="connsiteX12" fmla="*/ 39631 w 366586"/>
                <a:gd name="connsiteY12" fmla="*/ 242766 h 465190"/>
                <a:gd name="connsiteX13" fmla="*/ 49709 w 366586"/>
                <a:gd name="connsiteY13" fmla="*/ 305139 h 465190"/>
                <a:gd name="connsiteX14" fmla="*/ 58852 w 366586"/>
                <a:gd name="connsiteY14" fmla="*/ 315953 h 465190"/>
                <a:gd name="connsiteX15" fmla="*/ 15576 w 366586"/>
                <a:gd name="connsiteY15" fmla="*/ 402510 h 465190"/>
                <a:gd name="connsiteX16" fmla="*/ 16194 w 366586"/>
                <a:gd name="connsiteY16" fmla="*/ 416221 h 465190"/>
                <a:gd name="connsiteX17" fmla="*/ 28188 w 366586"/>
                <a:gd name="connsiteY17" fmla="*/ 422904 h 465190"/>
                <a:gd name="connsiteX18" fmla="*/ 77037 w 366586"/>
                <a:gd name="connsiteY18" fmla="*/ 422904 h 465190"/>
                <a:gd name="connsiteX19" fmla="*/ 100994 w 366586"/>
                <a:gd name="connsiteY19" fmla="*/ 458925 h 465190"/>
                <a:gd name="connsiteX20" fmla="*/ 112772 w 366586"/>
                <a:gd name="connsiteY20" fmla="*/ 465191 h 465190"/>
                <a:gd name="connsiteX21" fmla="*/ 113642 w 366586"/>
                <a:gd name="connsiteY21" fmla="*/ 465191 h 465190"/>
                <a:gd name="connsiteX22" fmla="*/ 125385 w 366586"/>
                <a:gd name="connsiteY22" fmla="*/ 457430 h 465190"/>
                <a:gd name="connsiteX23" fmla="*/ 172902 w 366586"/>
                <a:gd name="connsiteY23" fmla="*/ 362290 h 465190"/>
                <a:gd name="connsiteX24" fmla="*/ 175001 w 366586"/>
                <a:gd name="connsiteY24" fmla="*/ 363813 h 465190"/>
                <a:gd name="connsiteX25" fmla="*/ 191505 w 366586"/>
                <a:gd name="connsiteY25" fmla="*/ 363813 h 465190"/>
                <a:gd name="connsiteX26" fmla="*/ 193604 w 366586"/>
                <a:gd name="connsiteY26" fmla="*/ 362290 h 465190"/>
                <a:gd name="connsiteX27" fmla="*/ 241124 w 366586"/>
                <a:gd name="connsiteY27" fmla="*/ 457356 h 465190"/>
                <a:gd name="connsiteX28" fmla="*/ 252843 w 366586"/>
                <a:gd name="connsiteY28" fmla="*/ 465127 h 465190"/>
                <a:gd name="connsiteX29" fmla="*/ 253741 w 366586"/>
                <a:gd name="connsiteY29" fmla="*/ 465191 h 465190"/>
                <a:gd name="connsiteX30" fmla="*/ 265467 w 366586"/>
                <a:gd name="connsiteY30" fmla="*/ 458925 h 465190"/>
                <a:gd name="connsiteX31" fmla="*/ 289473 w 366586"/>
                <a:gd name="connsiteY31" fmla="*/ 422904 h 465190"/>
                <a:gd name="connsiteX32" fmla="*/ 338326 w 366586"/>
                <a:gd name="connsiteY32" fmla="*/ 422904 h 465190"/>
                <a:gd name="connsiteX33" fmla="*/ 350372 w 366586"/>
                <a:gd name="connsiteY33" fmla="*/ 416253 h 465190"/>
                <a:gd name="connsiteX34" fmla="*/ 351008 w 366586"/>
                <a:gd name="connsiteY34" fmla="*/ 402510 h 465190"/>
                <a:gd name="connsiteX35" fmla="*/ 307728 w 366586"/>
                <a:gd name="connsiteY35" fmla="*/ 315953 h 465190"/>
                <a:gd name="connsiteX36" fmla="*/ 316860 w 366586"/>
                <a:gd name="connsiteY36" fmla="*/ 305139 h 465190"/>
                <a:gd name="connsiteX37" fmla="*/ 326943 w 366586"/>
                <a:gd name="connsiteY37" fmla="*/ 242766 h 465190"/>
                <a:gd name="connsiteX38" fmla="*/ 363918 w 366586"/>
                <a:gd name="connsiteY38" fmla="*/ 191503 h 465190"/>
                <a:gd name="connsiteX39" fmla="*/ 363918 w 366586"/>
                <a:gd name="connsiteY39" fmla="*/ 175013 h 465190"/>
                <a:gd name="connsiteX40" fmla="*/ 111027 w 366586"/>
                <a:gd name="connsiteY40" fmla="*/ 423080 h 465190"/>
                <a:gd name="connsiteX41" fmla="*/ 96297 w 366586"/>
                <a:gd name="connsiteY41" fmla="*/ 400982 h 465190"/>
                <a:gd name="connsiteX42" fmla="*/ 84579 w 366586"/>
                <a:gd name="connsiteY42" fmla="*/ 394707 h 465190"/>
                <a:gd name="connsiteX43" fmla="*/ 50996 w 366586"/>
                <a:gd name="connsiteY43" fmla="*/ 394707 h 465190"/>
                <a:gd name="connsiteX44" fmla="*/ 87799 w 366586"/>
                <a:gd name="connsiteY44" fmla="*/ 321070 h 465190"/>
                <a:gd name="connsiteX45" fmla="*/ 123749 w 366586"/>
                <a:gd name="connsiteY45" fmla="*/ 326876 h 465190"/>
                <a:gd name="connsiteX46" fmla="*/ 142471 w 366586"/>
                <a:gd name="connsiteY46" fmla="*/ 340383 h 465190"/>
                <a:gd name="connsiteX47" fmla="*/ 149745 w 366586"/>
                <a:gd name="connsiteY47" fmla="*/ 345642 h 465190"/>
                <a:gd name="connsiteX48" fmla="*/ 315510 w 366586"/>
                <a:gd name="connsiteY48" fmla="*/ 394707 h 465190"/>
                <a:gd name="connsiteX49" fmla="*/ 281935 w 366586"/>
                <a:gd name="connsiteY49" fmla="*/ 394707 h 465190"/>
                <a:gd name="connsiteX50" fmla="*/ 270209 w 366586"/>
                <a:gd name="connsiteY50" fmla="*/ 400982 h 465190"/>
                <a:gd name="connsiteX51" fmla="*/ 255483 w 366586"/>
                <a:gd name="connsiteY51" fmla="*/ 423080 h 465190"/>
                <a:gd name="connsiteX52" fmla="*/ 216766 w 366586"/>
                <a:gd name="connsiteY52" fmla="*/ 345642 h 465190"/>
                <a:gd name="connsiteX53" fmla="*/ 224031 w 366586"/>
                <a:gd name="connsiteY53" fmla="*/ 340383 h 465190"/>
                <a:gd name="connsiteX54" fmla="*/ 242757 w 366586"/>
                <a:gd name="connsiteY54" fmla="*/ 326876 h 465190"/>
                <a:gd name="connsiteX55" fmla="*/ 278708 w 366586"/>
                <a:gd name="connsiteY55" fmla="*/ 321070 h 465190"/>
                <a:gd name="connsiteX56" fmla="*/ 302074 w 366586"/>
                <a:gd name="connsiteY56" fmla="*/ 228966 h 465190"/>
                <a:gd name="connsiteX57" fmla="*/ 299586 w 366586"/>
                <a:gd name="connsiteY57" fmla="*/ 234956 h 465190"/>
                <a:gd name="connsiteX58" fmla="*/ 290572 w 366586"/>
                <a:gd name="connsiteY58" fmla="*/ 290576 h 465190"/>
                <a:gd name="connsiteX59" fmla="*/ 284454 w 366586"/>
                <a:gd name="connsiteY59" fmla="*/ 291580 h 465190"/>
                <a:gd name="connsiteX60" fmla="*/ 234990 w 366586"/>
                <a:gd name="connsiteY60" fmla="*/ 299570 h 465190"/>
                <a:gd name="connsiteX61" fmla="*/ 228979 w 366586"/>
                <a:gd name="connsiteY61" fmla="*/ 302071 h 465190"/>
                <a:gd name="connsiteX62" fmla="*/ 211320 w 366586"/>
                <a:gd name="connsiteY62" fmla="*/ 314759 h 465190"/>
                <a:gd name="connsiteX63" fmla="*/ 183260 w 366586"/>
                <a:gd name="connsiteY63" fmla="*/ 335040 h 465190"/>
                <a:gd name="connsiteX64" fmla="*/ 155215 w 366586"/>
                <a:gd name="connsiteY64" fmla="*/ 314811 h 465190"/>
                <a:gd name="connsiteX65" fmla="*/ 137556 w 366586"/>
                <a:gd name="connsiteY65" fmla="*/ 302125 h 465190"/>
                <a:gd name="connsiteX66" fmla="*/ 131545 w 366586"/>
                <a:gd name="connsiteY66" fmla="*/ 299626 h 465190"/>
                <a:gd name="connsiteX67" fmla="*/ 82081 w 366586"/>
                <a:gd name="connsiteY67" fmla="*/ 291640 h 465190"/>
                <a:gd name="connsiteX68" fmla="*/ 75963 w 366586"/>
                <a:gd name="connsiteY68" fmla="*/ 290633 h 465190"/>
                <a:gd name="connsiteX69" fmla="*/ 66963 w 366586"/>
                <a:gd name="connsiteY69" fmla="*/ 235009 h 465190"/>
                <a:gd name="connsiteX70" fmla="*/ 64460 w 366586"/>
                <a:gd name="connsiteY70" fmla="*/ 229018 h 465190"/>
                <a:gd name="connsiteX71" fmla="*/ 31471 w 366586"/>
                <a:gd name="connsiteY71" fmla="*/ 183261 h 465190"/>
                <a:gd name="connsiteX72" fmla="*/ 64432 w 366586"/>
                <a:gd name="connsiteY72" fmla="*/ 137554 h 465190"/>
                <a:gd name="connsiteX73" fmla="*/ 66924 w 366586"/>
                <a:gd name="connsiteY73" fmla="*/ 131567 h 465190"/>
                <a:gd name="connsiteX74" fmla="*/ 75932 w 366586"/>
                <a:gd name="connsiteY74" fmla="*/ 75943 h 465190"/>
                <a:gd name="connsiteX75" fmla="*/ 131555 w 366586"/>
                <a:gd name="connsiteY75" fmla="*/ 66935 h 465190"/>
                <a:gd name="connsiteX76" fmla="*/ 137556 w 366586"/>
                <a:gd name="connsiteY76" fmla="*/ 64433 h 465190"/>
                <a:gd name="connsiteX77" fmla="*/ 183260 w 366586"/>
                <a:gd name="connsiteY77" fmla="*/ 31476 h 465190"/>
                <a:gd name="connsiteX78" fmla="*/ 228954 w 366586"/>
                <a:gd name="connsiteY78" fmla="*/ 64433 h 465190"/>
                <a:gd name="connsiteX79" fmla="*/ 234954 w 366586"/>
                <a:gd name="connsiteY79" fmla="*/ 66935 h 465190"/>
                <a:gd name="connsiteX80" fmla="*/ 290572 w 366586"/>
                <a:gd name="connsiteY80" fmla="*/ 75943 h 465190"/>
                <a:gd name="connsiteX81" fmla="*/ 299586 w 366586"/>
                <a:gd name="connsiteY81" fmla="*/ 131567 h 465190"/>
                <a:gd name="connsiteX82" fmla="*/ 302074 w 366586"/>
                <a:gd name="connsiteY82" fmla="*/ 137554 h 465190"/>
                <a:gd name="connsiteX83" fmla="*/ 335032 w 366586"/>
                <a:gd name="connsiteY83" fmla="*/ 183261 h 46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66586" h="465190">
                  <a:moveTo>
                    <a:pt x="326875" y="123757"/>
                  </a:moveTo>
                  <a:lnTo>
                    <a:pt x="316790" y="61373"/>
                  </a:lnTo>
                  <a:cubicBezTo>
                    <a:pt x="315818" y="55386"/>
                    <a:pt x="311128" y="50690"/>
                    <a:pt x="305138" y="49718"/>
                  </a:cubicBezTo>
                  <a:lnTo>
                    <a:pt x="242757" y="39636"/>
                  </a:lnTo>
                  <a:lnTo>
                    <a:pt x="191505" y="2664"/>
                  </a:lnTo>
                  <a:cubicBezTo>
                    <a:pt x="186575" y="-888"/>
                    <a:pt x="179935" y="-888"/>
                    <a:pt x="175001" y="2664"/>
                  </a:cubicBezTo>
                  <a:lnTo>
                    <a:pt x="123749" y="39636"/>
                  </a:lnTo>
                  <a:lnTo>
                    <a:pt x="61372" y="49718"/>
                  </a:lnTo>
                  <a:cubicBezTo>
                    <a:pt x="55382" y="50690"/>
                    <a:pt x="50685" y="55386"/>
                    <a:pt x="49709" y="61373"/>
                  </a:cubicBezTo>
                  <a:lnTo>
                    <a:pt x="39631" y="123757"/>
                  </a:lnTo>
                  <a:lnTo>
                    <a:pt x="2666" y="175013"/>
                  </a:lnTo>
                  <a:cubicBezTo>
                    <a:pt x="-889" y="179933"/>
                    <a:pt x="-889" y="186583"/>
                    <a:pt x="2666" y="191503"/>
                  </a:cubicBezTo>
                  <a:lnTo>
                    <a:pt x="39631" y="242766"/>
                  </a:lnTo>
                  <a:lnTo>
                    <a:pt x="49709" y="305139"/>
                  </a:lnTo>
                  <a:cubicBezTo>
                    <a:pt x="50586" y="310129"/>
                    <a:pt x="54071" y="314268"/>
                    <a:pt x="58852" y="315953"/>
                  </a:cubicBezTo>
                  <a:lnTo>
                    <a:pt x="15576" y="402510"/>
                  </a:lnTo>
                  <a:cubicBezTo>
                    <a:pt x="13385" y="406877"/>
                    <a:pt x="13622" y="412072"/>
                    <a:pt x="16194" y="416221"/>
                  </a:cubicBezTo>
                  <a:cubicBezTo>
                    <a:pt x="18759" y="420377"/>
                    <a:pt x="23304" y="422904"/>
                    <a:pt x="28188" y="422904"/>
                  </a:cubicBezTo>
                  <a:lnTo>
                    <a:pt x="77037" y="422904"/>
                  </a:lnTo>
                  <a:lnTo>
                    <a:pt x="100994" y="458925"/>
                  </a:lnTo>
                  <a:cubicBezTo>
                    <a:pt x="103623" y="462858"/>
                    <a:pt x="108048" y="465209"/>
                    <a:pt x="112772" y="465191"/>
                  </a:cubicBezTo>
                  <a:lnTo>
                    <a:pt x="113642" y="465191"/>
                  </a:lnTo>
                  <a:cubicBezTo>
                    <a:pt x="118664" y="464883"/>
                    <a:pt x="123137" y="461926"/>
                    <a:pt x="125385" y="457430"/>
                  </a:cubicBezTo>
                  <a:lnTo>
                    <a:pt x="172902" y="362290"/>
                  </a:lnTo>
                  <a:lnTo>
                    <a:pt x="175001" y="363813"/>
                  </a:lnTo>
                  <a:cubicBezTo>
                    <a:pt x="179935" y="367364"/>
                    <a:pt x="186575" y="367364"/>
                    <a:pt x="191505" y="363813"/>
                  </a:cubicBezTo>
                  <a:lnTo>
                    <a:pt x="193604" y="362290"/>
                  </a:lnTo>
                  <a:lnTo>
                    <a:pt x="241124" y="457356"/>
                  </a:lnTo>
                  <a:cubicBezTo>
                    <a:pt x="243369" y="461848"/>
                    <a:pt x="247835" y="464809"/>
                    <a:pt x="252843" y="465127"/>
                  </a:cubicBezTo>
                  <a:lnTo>
                    <a:pt x="253741" y="465191"/>
                  </a:lnTo>
                  <a:cubicBezTo>
                    <a:pt x="258445" y="465191"/>
                    <a:pt x="262848" y="462840"/>
                    <a:pt x="265467" y="458925"/>
                  </a:cubicBezTo>
                  <a:lnTo>
                    <a:pt x="289473" y="422904"/>
                  </a:lnTo>
                  <a:lnTo>
                    <a:pt x="338326" y="422904"/>
                  </a:lnTo>
                  <a:cubicBezTo>
                    <a:pt x="343213" y="422928"/>
                    <a:pt x="347782" y="420412"/>
                    <a:pt x="350372" y="416253"/>
                  </a:cubicBezTo>
                  <a:cubicBezTo>
                    <a:pt x="352952" y="412090"/>
                    <a:pt x="353196" y="406888"/>
                    <a:pt x="351008" y="402510"/>
                  </a:cubicBezTo>
                  <a:lnTo>
                    <a:pt x="307728" y="315953"/>
                  </a:lnTo>
                  <a:cubicBezTo>
                    <a:pt x="312503" y="314268"/>
                    <a:pt x="315991" y="310129"/>
                    <a:pt x="316860" y="305139"/>
                  </a:cubicBezTo>
                  <a:lnTo>
                    <a:pt x="326943" y="242766"/>
                  </a:lnTo>
                  <a:lnTo>
                    <a:pt x="363918" y="191503"/>
                  </a:lnTo>
                  <a:cubicBezTo>
                    <a:pt x="367476" y="186583"/>
                    <a:pt x="367476" y="179933"/>
                    <a:pt x="363918" y="175013"/>
                  </a:cubicBezTo>
                  <a:close/>
                  <a:moveTo>
                    <a:pt x="111027" y="423080"/>
                  </a:moveTo>
                  <a:lnTo>
                    <a:pt x="96297" y="400982"/>
                  </a:lnTo>
                  <a:cubicBezTo>
                    <a:pt x="93683" y="397071"/>
                    <a:pt x="89286" y="394707"/>
                    <a:pt x="84579" y="394707"/>
                  </a:cubicBezTo>
                  <a:lnTo>
                    <a:pt x="50996" y="394707"/>
                  </a:lnTo>
                  <a:lnTo>
                    <a:pt x="87799" y="321070"/>
                  </a:lnTo>
                  <a:lnTo>
                    <a:pt x="123749" y="326876"/>
                  </a:lnTo>
                  <a:lnTo>
                    <a:pt x="142471" y="340383"/>
                  </a:lnTo>
                  <a:lnTo>
                    <a:pt x="149745" y="345642"/>
                  </a:lnTo>
                  <a:close/>
                  <a:moveTo>
                    <a:pt x="315510" y="394707"/>
                  </a:moveTo>
                  <a:lnTo>
                    <a:pt x="281935" y="394707"/>
                  </a:lnTo>
                  <a:cubicBezTo>
                    <a:pt x="277224" y="394707"/>
                    <a:pt x="272817" y="397071"/>
                    <a:pt x="270209" y="400982"/>
                  </a:cubicBezTo>
                  <a:lnTo>
                    <a:pt x="255483" y="423080"/>
                  </a:lnTo>
                  <a:lnTo>
                    <a:pt x="216766" y="345642"/>
                  </a:lnTo>
                  <a:lnTo>
                    <a:pt x="224031" y="340383"/>
                  </a:lnTo>
                  <a:lnTo>
                    <a:pt x="242757" y="326876"/>
                  </a:lnTo>
                  <a:lnTo>
                    <a:pt x="278708" y="321070"/>
                  </a:lnTo>
                  <a:close/>
                  <a:moveTo>
                    <a:pt x="302074" y="228966"/>
                  </a:moveTo>
                  <a:cubicBezTo>
                    <a:pt x="300788" y="230736"/>
                    <a:pt x="299933" y="232783"/>
                    <a:pt x="299586" y="234956"/>
                  </a:cubicBezTo>
                  <a:lnTo>
                    <a:pt x="290572" y="290576"/>
                  </a:lnTo>
                  <a:lnTo>
                    <a:pt x="284454" y="291580"/>
                  </a:lnTo>
                  <a:lnTo>
                    <a:pt x="234990" y="299570"/>
                  </a:lnTo>
                  <a:cubicBezTo>
                    <a:pt x="232813" y="299923"/>
                    <a:pt x="230763" y="300775"/>
                    <a:pt x="228979" y="302071"/>
                  </a:cubicBezTo>
                  <a:lnTo>
                    <a:pt x="211320" y="314759"/>
                  </a:lnTo>
                  <a:lnTo>
                    <a:pt x="183260" y="335040"/>
                  </a:lnTo>
                  <a:lnTo>
                    <a:pt x="155215" y="314811"/>
                  </a:lnTo>
                  <a:lnTo>
                    <a:pt x="137556" y="302125"/>
                  </a:lnTo>
                  <a:cubicBezTo>
                    <a:pt x="135771" y="300831"/>
                    <a:pt x="133722" y="299976"/>
                    <a:pt x="131545" y="299626"/>
                  </a:cubicBezTo>
                  <a:lnTo>
                    <a:pt x="82081" y="291640"/>
                  </a:lnTo>
                  <a:lnTo>
                    <a:pt x="75963" y="290633"/>
                  </a:lnTo>
                  <a:lnTo>
                    <a:pt x="66963" y="235009"/>
                  </a:lnTo>
                  <a:cubicBezTo>
                    <a:pt x="66609" y="232846"/>
                    <a:pt x="65747" y="230792"/>
                    <a:pt x="64460" y="229018"/>
                  </a:cubicBezTo>
                  <a:lnTo>
                    <a:pt x="31471" y="183261"/>
                  </a:lnTo>
                  <a:lnTo>
                    <a:pt x="64432" y="137554"/>
                  </a:lnTo>
                  <a:cubicBezTo>
                    <a:pt x="65722" y="135787"/>
                    <a:pt x="66581" y="133730"/>
                    <a:pt x="66924" y="131567"/>
                  </a:cubicBezTo>
                  <a:lnTo>
                    <a:pt x="75932" y="75943"/>
                  </a:lnTo>
                  <a:lnTo>
                    <a:pt x="131555" y="66935"/>
                  </a:lnTo>
                  <a:cubicBezTo>
                    <a:pt x="133725" y="66582"/>
                    <a:pt x="135771" y="65727"/>
                    <a:pt x="137556" y="64433"/>
                  </a:cubicBezTo>
                  <a:lnTo>
                    <a:pt x="183260" y="31476"/>
                  </a:lnTo>
                  <a:lnTo>
                    <a:pt x="228954" y="64433"/>
                  </a:lnTo>
                  <a:cubicBezTo>
                    <a:pt x="230731" y="65727"/>
                    <a:pt x="232785" y="66582"/>
                    <a:pt x="234954" y="66935"/>
                  </a:cubicBezTo>
                  <a:lnTo>
                    <a:pt x="290572" y="75943"/>
                  </a:lnTo>
                  <a:lnTo>
                    <a:pt x="299586" y="131567"/>
                  </a:lnTo>
                  <a:cubicBezTo>
                    <a:pt x="299933" y="133730"/>
                    <a:pt x="300788" y="135787"/>
                    <a:pt x="302074" y="137554"/>
                  </a:cubicBezTo>
                  <a:lnTo>
                    <a:pt x="335032" y="183261"/>
                  </a:lnTo>
                  <a:close/>
                </a:path>
              </a:pathLst>
            </a:custGeom>
            <a:solidFill>
              <a:schemeClr val="accent3"/>
            </a:solidFill>
            <a:ln w="896" cap="flat">
              <a:noFill/>
              <a:prstDash val="solid"/>
              <a:miter/>
            </a:ln>
          </p:spPr>
          <p:txBody>
            <a:bodyPr rtlCol="0" anchor="ctr"/>
            <a:lstStyle/>
            <a:p>
              <a:endParaRPr lang="zh-CN" altLang="en-US"/>
            </a:p>
          </p:txBody>
        </p:sp>
        <p:sp>
          <p:nvSpPr>
            <p:cNvPr id="251" name="任意多边形: 形状 250">
              <a:extLst>
                <a:ext uri="{FF2B5EF4-FFF2-40B4-BE49-F238E27FC236}">
                  <a16:creationId xmlns="" xmlns:a16="http://schemas.microsoft.com/office/drawing/2014/main" id="{AB80E9DB-A56F-4DDE-A03A-3AEF8A04A9F8}"/>
                </a:ext>
              </a:extLst>
            </p:cNvPr>
            <p:cNvSpPr/>
            <p:nvPr/>
          </p:nvSpPr>
          <p:spPr>
            <a:xfrm>
              <a:off x="3004006" y="4166451"/>
              <a:ext cx="197356" cy="197359"/>
            </a:xfrm>
            <a:custGeom>
              <a:avLst/>
              <a:gdLst>
                <a:gd name="connsiteX0" fmla="*/ 98681 w 197356"/>
                <a:gd name="connsiteY0" fmla="*/ 0 h 197359"/>
                <a:gd name="connsiteX1" fmla="*/ 0 w 197356"/>
                <a:gd name="connsiteY1" fmla="*/ 98685 h 197359"/>
                <a:gd name="connsiteX2" fmla="*/ 98681 w 197356"/>
                <a:gd name="connsiteY2" fmla="*/ 197359 h 197359"/>
                <a:gd name="connsiteX3" fmla="*/ 197356 w 197356"/>
                <a:gd name="connsiteY3" fmla="*/ 98685 h 197359"/>
                <a:gd name="connsiteX4" fmla="*/ 98681 w 197356"/>
                <a:gd name="connsiteY4" fmla="*/ 0 h 197359"/>
                <a:gd name="connsiteX5" fmla="*/ 98681 w 197356"/>
                <a:gd name="connsiteY5" fmla="*/ 169169 h 197359"/>
                <a:gd name="connsiteX6" fmla="*/ 28194 w 197356"/>
                <a:gd name="connsiteY6" fmla="*/ 98685 h 197359"/>
                <a:gd name="connsiteX7" fmla="*/ 98681 w 197356"/>
                <a:gd name="connsiteY7" fmla="*/ 28201 h 197359"/>
                <a:gd name="connsiteX8" fmla="*/ 169162 w 197356"/>
                <a:gd name="connsiteY8" fmla="*/ 98685 h 197359"/>
                <a:gd name="connsiteX9" fmla="*/ 98681 w 197356"/>
                <a:gd name="connsiteY9" fmla="*/ 169169 h 19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56" h="197359">
                  <a:moveTo>
                    <a:pt x="98681" y="0"/>
                  </a:moveTo>
                  <a:cubicBezTo>
                    <a:pt x="44178" y="0"/>
                    <a:pt x="0" y="44177"/>
                    <a:pt x="0" y="98685"/>
                  </a:cubicBezTo>
                  <a:cubicBezTo>
                    <a:pt x="0" y="153182"/>
                    <a:pt x="44178" y="197359"/>
                    <a:pt x="98681" y="197359"/>
                  </a:cubicBezTo>
                  <a:cubicBezTo>
                    <a:pt x="153175" y="197359"/>
                    <a:pt x="197356" y="153182"/>
                    <a:pt x="197356" y="98685"/>
                  </a:cubicBezTo>
                  <a:cubicBezTo>
                    <a:pt x="197282" y="44213"/>
                    <a:pt x="153143" y="71"/>
                    <a:pt x="98681" y="0"/>
                  </a:cubicBezTo>
                  <a:close/>
                  <a:moveTo>
                    <a:pt x="98681" y="169169"/>
                  </a:moveTo>
                  <a:cubicBezTo>
                    <a:pt x="59748" y="169169"/>
                    <a:pt x="28194" y="137608"/>
                    <a:pt x="28194" y="98685"/>
                  </a:cubicBezTo>
                  <a:cubicBezTo>
                    <a:pt x="28194" y="59759"/>
                    <a:pt x="59748" y="28201"/>
                    <a:pt x="98681" y="28201"/>
                  </a:cubicBezTo>
                  <a:cubicBezTo>
                    <a:pt x="137604" y="28201"/>
                    <a:pt x="169162" y="59759"/>
                    <a:pt x="169162" y="98685"/>
                  </a:cubicBezTo>
                  <a:cubicBezTo>
                    <a:pt x="169113" y="137590"/>
                    <a:pt x="137583" y="169116"/>
                    <a:pt x="98681" y="169169"/>
                  </a:cubicBezTo>
                  <a:close/>
                </a:path>
              </a:pathLst>
            </a:custGeom>
            <a:grpFill/>
            <a:ln w="896" cap="flat">
              <a:noFill/>
              <a:prstDash val="solid"/>
              <a:miter/>
            </a:ln>
          </p:spPr>
          <p:txBody>
            <a:bodyPr rtlCol="0" anchor="ctr"/>
            <a:lstStyle/>
            <a:p>
              <a:endParaRPr lang="zh-CN" altLang="en-US"/>
            </a:p>
          </p:txBody>
        </p:sp>
        <p:sp>
          <p:nvSpPr>
            <p:cNvPr id="252" name="任意多边形: 形状 251">
              <a:extLst>
                <a:ext uri="{FF2B5EF4-FFF2-40B4-BE49-F238E27FC236}">
                  <a16:creationId xmlns="" xmlns:a16="http://schemas.microsoft.com/office/drawing/2014/main" id="{FB611411-8F60-4D97-9D84-33B4A7334239}"/>
                </a:ext>
              </a:extLst>
            </p:cNvPr>
            <p:cNvSpPr/>
            <p:nvPr/>
          </p:nvSpPr>
          <p:spPr>
            <a:xfrm>
              <a:off x="3068190" y="4222838"/>
              <a:ext cx="48594" cy="84584"/>
            </a:xfrm>
            <a:custGeom>
              <a:avLst/>
              <a:gdLst>
                <a:gd name="connsiteX0" fmla="*/ 41894 w 48594"/>
                <a:gd name="connsiteY0" fmla="*/ 2103 h 84584"/>
                <a:gd name="connsiteX1" fmla="*/ 28190 w 48594"/>
                <a:gd name="connsiteY1" fmla="*/ 1481 h 84584"/>
                <a:gd name="connsiteX2" fmla="*/ 0 w 48594"/>
                <a:gd name="connsiteY2" fmla="*/ 15581 h 84584"/>
                <a:gd name="connsiteX3" fmla="*/ 12601 w 48594"/>
                <a:gd name="connsiteY3" fmla="*/ 40814 h 84584"/>
                <a:gd name="connsiteX4" fmla="*/ 20401 w 48594"/>
                <a:gd name="connsiteY4" fmla="*/ 36912 h 84584"/>
                <a:gd name="connsiteX5" fmla="*/ 20401 w 48594"/>
                <a:gd name="connsiteY5" fmla="*/ 84585 h 84584"/>
                <a:gd name="connsiteX6" fmla="*/ 48594 w 48594"/>
                <a:gd name="connsiteY6" fmla="*/ 84585 h 84584"/>
                <a:gd name="connsiteX7" fmla="*/ 48594 w 48594"/>
                <a:gd name="connsiteY7" fmla="*/ 14104 h 84584"/>
                <a:gd name="connsiteX8" fmla="*/ 41894 w 48594"/>
                <a:gd name="connsiteY8" fmla="*/ 2103 h 8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594" h="84584">
                  <a:moveTo>
                    <a:pt x="41894" y="2103"/>
                  </a:moveTo>
                  <a:cubicBezTo>
                    <a:pt x="37738" y="-455"/>
                    <a:pt x="32554" y="-700"/>
                    <a:pt x="28190" y="1481"/>
                  </a:cubicBezTo>
                  <a:lnTo>
                    <a:pt x="0" y="15581"/>
                  </a:lnTo>
                  <a:lnTo>
                    <a:pt x="12601" y="40814"/>
                  </a:lnTo>
                  <a:lnTo>
                    <a:pt x="20401" y="36912"/>
                  </a:lnTo>
                  <a:lnTo>
                    <a:pt x="20401" y="84585"/>
                  </a:lnTo>
                  <a:lnTo>
                    <a:pt x="48594" y="84585"/>
                  </a:lnTo>
                  <a:lnTo>
                    <a:pt x="48594" y="14104"/>
                  </a:lnTo>
                  <a:cubicBezTo>
                    <a:pt x="48581" y="9213"/>
                    <a:pt x="46058" y="4671"/>
                    <a:pt x="41894" y="2103"/>
                  </a:cubicBezTo>
                  <a:close/>
                </a:path>
              </a:pathLst>
            </a:custGeom>
            <a:grpFill/>
            <a:ln w="896" cap="flat">
              <a:noFill/>
              <a:prstDash val="solid"/>
              <a:miter/>
            </a:ln>
          </p:spPr>
          <p:txBody>
            <a:bodyPr rtlCol="0" anchor="ctr"/>
            <a:lstStyle/>
            <a:p>
              <a:endParaRPr lang="zh-CN" altLang="en-US"/>
            </a:p>
          </p:txBody>
        </p:sp>
        <p:sp>
          <p:nvSpPr>
            <p:cNvPr id="253" name="任意多边形: 形状 252">
              <a:extLst>
                <a:ext uri="{FF2B5EF4-FFF2-40B4-BE49-F238E27FC236}">
                  <a16:creationId xmlns="" xmlns:a16="http://schemas.microsoft.com/office/drawing/2014/main" id="{5409120F-FC4E-4DBC-ADDA-49C5DC5888B5}"/>
                </a:ext>
              </a:extLst>
            </p:cNvPr>
            <p:cNvSpPr/>
            <p:nvPr/>
          </p:nvSpPr>
          <p:spPr>
            <a:xfrm>
              <a:off x="2496517" y="4349713"/>
              <a:ext cx="140968" cy="140967"/>
            </a:xfrm>
            <a:custGeom>
              <a:avLst/>
              <a:gdLst>
                <a:gd name="connsiteX0" fmla="*/ 140969 w 140968"/>
                <a:gd name="connsiteY0" fmla="*/ 14097 h 140967"/>
                <a:gd name="connsiteX1" fmla="*/ 126875 w 140968"/>
                <a:gd name="connsiteY1" fmla="*/ 0 h 140967"/>
                <a:gd name="connsiteX2" fmla="*/ 14100 w 140968"/>
                <a:gd name="connsiteY2" fmla="*/ 0 h 140967"/>
                <a:gd name="connsiteX3" fmla="*/ 0 w 140968"/>
                <a:gd name="connsiteY3" fmla="*/ 14097 h 140967"/>
                <a:gd name="connsiteX4" fmla="*/ 0 w 140968"/>
                <a:gd name="connsiteY4" fmla="*/ 126868 h 140967"/>
                <a:gd name="connsiteX5" fmla="*/ 14100 w 140968"/>
                <a:gd name="connsiteY5" fmla="*/ 140968 h 140967"/>
                <a:gd name="connsiteX6" fmla="*/ 126875 w 140968"/>
                <a:gd name="connsiteY6" fmla="*/ 140968 h 140967"/>
                <a:gd name="connsiteX7" fmla="*/ 140969 w 140968"/>
                <a:gd name="connsiteY7" fmla="*/ 126868 h 140967"/>
                <a:gd name="connsiteX8" fmla="*/ 112774 w 140968"/>
                <a:gd name="connsiteY8" fmla="*/ 112774 h 140967"/>
                <a:gd name="connsiteX9" fmla="*/ 28194 w 140968"/>
                <a:gd name="connsiteY9" fmla="*/ 112774 h 140967"/>
                <a:gd name="connsiteX10" fmla="*/ 28194 w 140968"/>
                <a:gd name="connsiteY10" fmla="*/ 28194 h 140967"/>
                <a:gd name="connsiteX11" fmla="*/ 112774 w 140968"/>
                <a:gd name="connsiteY11" fmla="*/ 28194 h 14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968" h="140967">
                  <a:moveTo>
                    <a:pt x="140969" y="14097"/>
                  </a:moveTo>
                  <a:cubicBezTo>
                    <a:pt x="140969" y="6315"/>
                    <a:pt x="134664" y="0"/>
                    <a:pt x="126875" y="0"/>
                  </a:cubicBezTo>
                  <a:lnTo>
                    <a:pt x="14100" y="0"/>
                  </a:lnTo>
                  <a:cubicBezTo>
                    <a:pt x="6312" y="0"/>
                    <a:pt x="0" y="6315"/>
                    <a:pt x="0" y="14097"/>
                  </a:cubicBezTo>
                  <a:lnTo>
                    <a:pt x="0" y="126868"/>
                  </a:lnTo>
                  <a:cubicBezTo>
                    <a:pt x="0" y="134652"/>
                    <a:pt x="6312" y="140968"/>
                    <a:pt x="14100" y="140968"/>
                  </a:cubicBezTo>
                  <a:lnTo>
                    <a:pt x="126875" y="140968"/>
                  </a:lnTo>
                  <a:cubicBezTo>
                    <a:pt x="134664" y="140968"/>
                    <a:pt x="140969" y="134652"/>
                    <a:pt x="140969" y="126868"/>
                  </a:cubicBezTo>
                  <a:close/>
                  <a:moveTo>
                    <a:pt x="112774" y="112774"/>
                  </a:moveTo>
                  <a:lnTo>
                    <a:pt x="28194" y="112774"/>
                  </a:lnTo>
                  <a:lnTo>
                    <a:pt x="28194" y="28194"/>
                  </a:lnTo>
                  <a:lnTo>
                    <a:pt x="112774" y="28194"/>
                  </a:lnTo>
                  <a:close/>
                </a:path>
              </a:pathLst>
            </a:custGeom>
            <a:grpFill/>
            <a:ln w="896" cap="flat">
              <a:noFill/>
              <a:prstDash val="solid"/>
              <a:miter/>
            </a:ln>
          </p:spPr>
          <p:txBody>
            <a:bodyPr rtlCol="0" anchor="ctr"/>
            <a:lstStyle/>
            <a:p>
              <a:endParaRPr lang="zh-CN" altLang="en-US"/>
            </a:p>
          </p:txBody>
        </p:sp>
        <p:sp>
          <p:nvSpPr>
            <p:cNvPr id="254" name="任意多边形: 形状 253">
              <a:extLst>
                <a:ext uri="{FF2B5EF4-FFF2-40B4-BE49-F238E27FC236}">
                  <a16:creationId xmlns="" xmlns:a16="http://schemas.microsoft.com/office/drawing/2014/main" id="{724EC5E5-4E3F-4E47-A31C-FBBD7D96B106}"/>
                </a:ext>
              </a:extLst>
            </p:cNvPr>
            <p:cNvSpPr/>
            <p:nvPr/>
          </p:nvSpPr>
          <p:spPr>
            <a:xfrm>
              <a:off x="2665686" y="4349713"/>
              <a:ext cx="98678" cy="28193"/>
            </a:xfrm>
            <a:custGeom>
              <a:avLst/>
              <a:gdLst>
                <a:gd name="connsiteX0" fmla="*/ 0 w 98678"/>
                <a:gd name="connsiteY0" fmla="*/ 0 h 28193"/>
                <a:gd name="connsiteX1" fmla="*/ 98678 w 98678"/>
                <a:gd name="connsiteY1" fmla="*/ 0 h 28193"/>
                <a:gd name="connsiteX2" fmla="*/ 98678 w 98678"/>
                <a:gd name="connsiteY2" fmla="*/ 28194 h 28193"/>
                <a:gd name="connsiteX3" fmla="*/ 0 w 98678"/>
                <a:gd name="connsiteY3" fmla="*/ 28194 h 28193"/>
              </a:gdLst>
              <a:ahLst/>
              <a:cxnLst>
                <a:cxn ang="0">
                  <a:pos x="connsiteX0" y="connsiteY0"/>
                </a:cxn>
                <a:cxn ang="0">
                  <a:pos x="connsiteX1" y="connsiteY1"/>
                </a:cxn>
                <a:cxn ang="0">
                  <a:pos x="connsiteX2" y="connsiteY2"/>
                </a:cxn>
                <a:cxn ang="0">
                  <a:pos x="connsiteX3" y="connsiteY3"/>
                </a:cxn>
              </a:cxnLst>
              <a:rect l="l" t="t" r="r" b="b"/>
              <a:pathLst>
                <a:path w="98678" h="28193">
                  <a:moveTo>
                    <a:pt x="0" y="0"/>
                  </a:moveTo>
                  <a:lnTo>
                    <a:pt x="98678" y="0"/>
                  </a:lnTo>
                  <a:lnTo>
                    <a:pt x="98678" y="28194"/>
                  </a:lnTo>
                  <a:lnTo>
                    <a:pt x="0" y="28194"/>
                  </a:lnTo>
                  <a:close/>
                </a:path>
              </a:pathLst>
            </a:custGeom>
            <a:grpFill/>
            <a:ln w="896" cap="flat">
              <a:noFill/>
              <a:prstDash val="solid"/>
              <a:miter/>
            </a:ln>
          </p:spPr>
          <p:txBody>
            <a:bodyPr rtlCol="0" anchor="ctr"/>
            <a:lstStyle/>
            <a:p>
              <a:endParaRPr lang="zh-CN" altLang="en-US"/>
            </a:p>
          </p:txBody>
        </p:sp>
        <p:sp>
          <p:nvSpPr>
            <p:cNvPr id="255" name="任意多边形: 形状 254">
              <a:extLst>
                <a:ext uri="{FF2B5EF4-FFF2-40B4-BE49-F238E27FC236}">
                  <a16:creationId xmlns="" xmlns:a16="http://schemas.microsoft.com/office/drawing/2014/main" id="{4BAA4CAB-5902-4A72-966A-D2A8235E130A}"/>
                </a:ext>
              </a:extLst>
            </p:cNvPr>
            <p:cNvSpPr/>
            <p:nvPr/>
          </p:nvSpPr>
          <p:spPr>
            <a:xfrm>
              <a:off x="2665686" y="4406097"/>
              <a:ext cx="239642" cy="28197"/>
            </a:xfrm>
            <a:custGeom>
              <a:avLst/>
              <a:gdLst>
                <a:gd name="connsiteX0" fmla="*/ 0 w 239642"/>
                <a:gd name="connsiteY0" fmla="*/ 0 h 28197"/>
                <a:gd name="connsiteX1" fmla="*/ 239643 w 239642"/>
                <a:gd name="connsiteY1" fmla="*/ 0 h 28197"/>
                <a:gd name="connsiteX2" fmla="*/ 239643 w 239642"/>
                <a:gd name="connsiteY2" fmla="*/ 28197 h 28197"/>
                <a:gd name="connsiteX3" fmla="*/ 0 w 239642"/>
                <a:gd name="connsiteY3" fmla="*/ 28197 h 28197"/>
              </a:gdLst>
              <a:ahLst/>
              <a:cxnLst>
                <a:cxn ang="0">
                  <a:pos x="connsiteX0" y="connsiteY0"/>
                </a:cxn>
                <a:cxn ang="0">
                  <a:pos x="connsiteX1" y="connsiteY1"/>
                </a:cxn>
                <a:cxn ang="0">
                  <a:pos x="connsiteX2" y="connsiteY2"/>
                </a:cxn>
                <a:cxn ang="0">
                  <a:pos x="connsiteX3" y="connsiteY3"/>
                </a:cxn>
              </a:cxnLst>
              <a:rect l="l" t="t" r="r" b="b"/>
              <a:pathLst>
                <a:path w="239642" h="28197">
                  <a:moveTo>
                    <a:pt x="0" y="0"/>
                  </a:moveTo>
                  <a:lnTo>
                    <a:pt x="239643" y="0"/>
                  </a:lnTo>
                  <a:lnTo>
                    <a:pt x="239643" y="28197"/>
                  </a:lnTo>
                  <a:lnTo>
                    <a:pt x="0" y="28197"/>
                  </a:lnTo>
                  <a:close/>
                </a:path>
              </a:pathLst>
            </a:custGeom>
            <a:grpFill/>
            <a:ln w="896" cap="flat">
              <a:noFill/>
              <a:prstDash val="solid"/>
              <a:miter/>
            </a:ln>
          </p:spPr>
          <p:txBody>
            <a:bodyPr rtlCol="0" anchor="ctr"/>
            <a:lstStyle/>
            <a:p>
              <a:endParaRPr lang="zh-CN" altLang="en-US"/>
            </a:p>
          </p:txBody>
        </p:sp>
        <p:sp>
          <p:nvSpPr>
            <p:cNvPr id="256" name="任意多边形: 形状 255">
              <a:extLst>
                <a:ext uri="{FF2B5EF4-FFF2-40B4-BE49-F238E27FC236}">
                  <a16:creationId xmlns="" xmlns:a16="http://schemas.microsoft.com/office/drawing/2014/main" id="{254AFB94-3FFD-4B8D-805F-784798524D75}"/>
                </a:ext>
              </a:extLst>
            </p:cNvPr>
            <p:cNvSpPr/>
            <p:nvPr/>
          </p:nvSpPr>
          <p:spPr>
            <a:xfrm>
              <a:off x="2665686" y="4462488"/>
              <a:ext cx="126868" cy="28193"/>
            </a:xfrm>
            <a:custGeom>
              <a:avLst/>
              <a:gdLst>
                <a:gd name="connsiteX0" fmla="*/ 0 w 126868"/>
                <a:gd name="connsiteY0" fmla="*/ 0 h 28193"/>
                <a:gd name="connsiteX1" fmla="*/ 126868 w 126868"/>
                <a:gd name="connsiteY1" fmla="*/ 0 h 28193"/>
                <a:gd name="connsiteX2" fmla="*/ 126868 w 126868"/>
                <a:gd name="connsiteY2" fmla="*/ 28194 h 28193"/>
                <a:gd name="connsiteX3" fmla="*/ 0 w 126868"/>
                <a:gd name="connsiteY3" fmla="*/ 28194 h 28193"/>
              </a:gdLst>
              <a:ahLst/>
              <a:cxnLst>
                <a:cxn ang="0">
                  <a:pos x="connsiteX0" y="connsiteY0"/>
                </a:cxn>
                <a:cxn ang="0">
                  <a:pos x="connsiteX1" y="connsiteY1"/>
                </a:cxn>
                <a:cxn ang="0">
                  <a:pos x="connsiteX2" y="connsiteY2"/>
                </a:cxn>
                <a:cxn ang="0">
                  <a:pos x="connsiteX3" y="connsiteY3"/>
                </a:cxn>
              </a:cxnLst>
              <a:rect l="l" t="t" r="r" b="b"/>
              <a:pathLst>
                <a:path w="126868" h="28193">
                  <a:moveTo>
                    <a:pt x="0" y="0"/>
                  </a:moveTo>
                  <a:lnTo>
                    <a:pt x="126868" y="0"/>
                  </a:lnTo>
                  <a:lnTo>
                    <a:pt x="126868" y="28194"/>
                  </a:lnTo>
                  <a:lnTo>
                    <a:pt x="0" y="28194"/>
                  </a:lnTo>
                  <a:close/>
                </a:path>
              </a:pathLst>
            </a:custGeom>
            <a:grpFill/>
            <a:ln w="896" cap="flat">
              <a:noFill/>
              <a:prstDash val="solid"/>
              <a:miter/>
            </a:ln>
          </p:spPr>
          <p:txBody>
            <a:bodyPr rtlCol="0" anchor="ctr"/>
            <a:lstStyle/>
            <a:p>
              <a:endParaRPr lang="zh-CN" altLang="en-US"/>
            </a:p>
          </p:txBody>
        </p:sp>
        <p:sp>
          <p:nvSpPr>
            <p:cNvPr id="257" name="任意多边形: 形状 256">
              <a:extLst>
                <a:ext uri="{FF2B5EF4-FFF2-40B4-BE49-F238E27FC236}">
                  <a16:creationId xmlns="" xmlns:a16="http://schemas.microsoft.com/office/drawing/2014/main" id="{AF2F7AA0-CF2E-44EE-84D7-6EC4B94E699A}"/>
                </a:ext>
              </a:extLst>
            </p:cNvPr>
            <p:cNvSpPr/>
            <p:nvPr/>
          </p:nvSpPr>
          <p:spPr>
            <a:xfrm>
              <a:off x="2820748" y="4462488"/>
              <a:ext cx="84580" cy="28193"/>
            </a:xfrm>
            <a:custGeom>
              <a:avLst/>
              <a:gdLst>
                <a:gd name="connsiteX0" fmla="*/ 0 w 84580"/>
                <a:gd name="connsiteY0" fmla="*/ 0 h 28193"/>
                <a:gd name="connsiteX1" fmla="*/ 84581 w 84580"/>
                <a:gd name="connsiteY1" fmla="*/ 0 h 28193"/>
                <a:gd name="connsiteX2" fmla="*/ 84581 w 84580"/>
                <a:gd name="connsiteY2" fmla="*/ 28194 h 28193"/>
                <a:gd name="connsiteX3" fmla="*/ 0 w 84580"/>
                <a:gd name="connsiteY3" fmla="*/ 28194 h 28193"/>
              </a:gdLst>
              <a:ahLst/>
              <a:cxnLst>
                <a:cxn ang="0">
                  <a:pos x="connsiteX0" y="connsiteY0"/>
                </a:cxn>
                <a:cxn ang="0">
                  <a:pos x="connsiteX1" y="connsiteY1"/>
                </a:cxn>
                <a:cxn ang="0">
                  <a:pos x="connsiteX2" y="connsiteY2"/>
                </a:cxn>
                <a:cxn ang="0">
                  <a:pos x="connsiteX3" y="connsiteY3"/>
                </a:cxn>
              </a:cxnLst>
              <a:rect l="l" t="t" r="r" b="b"/>
              <a:pathLst>
                <a:path w="84580" h="28193">
                  <a:moveTo>
                    <a:pt x="0" y="0"/>
                  </a:moveTo>
                  <a:lnTo>
                    <a:pt x="84581" y="0"/>
                  </a:lnTo>
                  <a:lnTo>
                    <a:pt x="84581" y="28194"/>
                  </a:lnTo>
                  <a:lnTo>
                    <a:pt x="0" y="28194"/>
                  </a:lnTo>
                  <a:close/>
                </a:path>
              </a:pathLst>
            </a:custGeom>
            <a:grpFill/>
            <a:ln w="896" cap="flat">
              <a:noFill/>
              <a:prstDash val="solid"/>
              <a:miter/>
            </a:ln>
          </p:spPr>
          <p:txBody>
            <a:bodyPr rtlCol="0" anchor="ctr"/>
            <a:lstStyle/>
            <a:p>
              <a:endParaRPr lang="zh-CN" altLang="en-US"/>
            </a:p>
          </p:txBody>
        </p:sp>
        <p:sp>
          <p:nvSpPr>
            <p:cNvPr id="258" name="任意多边形: 形状 257">
              <a:extLst>
                <a:ext uri="{FF2B5EF4-FFF2-40B4-BE49-F238E27FC236}">
                  <a16:creationId xmlns="" xmlns:a16="http://schemas.microsoft.com/office/drawing/2014/main" id="{56C4F5CD-A839-4BA4-A666-2E63A6EE1A42}"/>
                </a:ext>
              </a:extLst>
            </p:cNvPr>
            <p:cNvSpPr/>
            <p:nvPr/>
          </p:nvSpPr>
          <p:spPr>
            <a:xfrm>
              <a:off x="2496517" y="4532972"/>
              <a:ext cx="140968" cy="140971"/>
            </a:xfrm>
            <a:custGeom>
              <a:avLst/>
              <a:gdLst>
                <a:gd name="connsiteX0" fmla="*/ 140969 w 140968"/>
                <a:gd name="connsiteY0" fmla="*/ 14093 h 140971"/>
                <a:gd name="connsiteX1" fmla="*/ 126875 w 140968"/>
                <a:gd name="connsiteY1" fmla="*/ 0 h 140971"/>
                <a:gd name="connsiteX2" fmla="*/ 14100 w 140968"/>
                <a:gd name="connsiteY2" fmla="*/ 0 h 140971"/>
                <a:gd name="connsiteX3" fmla="*/ 0 w 140968"/>
                <a:gd name="connsiteY3" fmla="*/ 14093 h 140971"/>
                <a:gd name="connsiteX4" fmla="*/ 0 w 140968"/>
                <a:gd name="connsiteY4" fmla="*/ 126871 h 140971"/>
                <a:gd name="connsiteX5" fmla="*/ 14100 w 140968"/>
                <a:gd name="connsiteY5" fmla="*/ 140972 h 140971"/>
                <a:gd name="connsiteX6" fmla="*/ 126875 w 140968"/>
                <a:gd name="connsiteY6" fmla="*/ 140972 h 140971"/>
                <a:gd name="connsiteX7" fmla="*/ 140969 w 140968"/>
                <a:gd name="connsiteY7" fmla="*/ 126871 h 140971"/>
                <a:gd name="connsiteX8" fmla="*/ 112774 w 140968"/>
                <a:gd name="connsiteY8" fmla="*/ 112778 h 140971"/>
                <a:gd name="connsiteX9" fmla="*/ 28194 w 140968"/>
                <a:gd name="connsiteY9" fmla="*/ 112778 h 140971"/>
                <a:gd name="connsiteX10" fmla="*/ 28194 w 140968"/>
                <a:gd name="connsiteY10" fmla="*/ 28190 h 140971"/>
                <a:gd name="connsiteX11" fmla="*/ 112774 w 140968"/>
                <a:gd name="connsiteY11" fmla="*/ 28190 h 14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0968" h="140971">
                  <a:moveTo>
                    <a:pt x="140969" y="14093"/>
                  </a:moveTo>
                  <a:cubicBezTo>
                    <a:pt x="140969" y="6312"/>
                    <a:pt x="134664" y="0"/>
                    <a:pt x="126875" y="0"/>
                  </a:cubicBezTo>
                  <a:lnTo>
                    <a:pt x="14100" y="0"/>
                  </a:lnTo>
                  <a:cubicBezTo>
                    <a:pt x="6312" y="0"/>
                    <a:pt x="0" y="6312"/>
                    <a:pt x="0" y="14093"/>
                  </a:cubicBezTo>
                  <a:lnTo>
                    <a:pt x="0" y="126871"/>
                  </a:lnTo>
                  <a:cubicBezTo>
                    <a:pt x="0" y="134657"/>
                    <a:pt x="6312" y="140972"/>
                    <a:pt x="14100" y="140972"/>
                  </a:cubicBezTo>
                  <a:lnTo>
                    <a:pt x="126875" y="140972"/>
                  </a:lnTo>
                  <a:cubicBezTo>
                    <a:pt x="134664" y="140972"/>
                    <a:pt x="140969" y="134657"/>
                    <a:pt x="140969" y="126871"/>
                  </a:cubicBezTo>
                  <a:close/>
                  <a:moveTo>
                    <a:pt x="112774" y="112778"/>
                  </a:moveTo>
                  <a:lnTo>
                    <a:pt x="28194" y="112778"/>
                  </a:lnTo>
                  <a:lnTo>
                    <a:pt x="28194" y="28190"/>
                  </a:lnTo>
                  <a:lnTo>
                    <a:pt x="112774" y="28190"/>
                  </a:lnTo>
                  <a:close/>
                </a:path>
              </a:pathLst>
            </a:custGeom>
            <a:grpFill/>
            <a:ln w="896" cap="flat">
              <a:noFill/>
              <a:prstDash val="solid"/>
              <a:miter/>
            </a:ln>
          </p:spPr>
          <p:txBody>
            <a:bodyPr rtlCol="0" anchor="ctr"/>
            <a:lstStyle/>
            <a:p>
              <a:endParaRPr lang="zh-CN" altLang="en-US"/>
            </a:p>
          </p:txBody>
        </p:sp>
        <p:sp>
          <p:nvSpPr>
            <p:cNvPr id="259" name="任意多边形: 形状 258">
              <a:extLst>
                <a:ext uri="{FF2B5EF4-FFF2-40B4-BE49-F238E27FC236}">
                  <a16:creationId xmlns="" xmlns:a16="http://schemas.microsoft.com/office/drawing/2014/main" id="{70CC0834-9ACB-491B-9D3A-F6CAD9309333}"/>
                </a:ext>
              </a:extLst>
            </p:cNvPr>
            <p:cNvSpPr/>
            <p:nvPr/>
          </p:nvSpPr>
          <p:spPr>
            <a:xfrm>
              <a:off x="2665686" y="4532972"/>
              <a:ext cx="98678" cy="28189"/>
            </a:xfrm>
            <a:custGeom>
              <a:avLst/>
              <a:gdLst>
                <a:gd name="connsiteX0" fmla="*/ 0 w 98678"/>
                <a:gd name="connsiteY0" fmla="*/ 0 h 28189"/>
                <a:gd name="connsiteX1" fmla="*/ 98678 w 98678"/>
                <a:gd name="connsiteY1" fmla="*/ 0 h 28189"/>
                <a:gd name="connsiteX2" fmla="*/ 98678 w 98678"/>
                <a:gd name="connsiteY2" fmla="*/ 28190 h 28189"/>
                <a:gd name="connsiteX3" fmla="*/ 0 w 98678"/>
                <a:gd name="connsiteY3" fmla="*/ 28190 h 28189"/>
              </a:gdLst>
              <a:ahLst/>
              <a:cxnLst>
                <a:cxn ang="0">
                  <a:pos x="connsiteX0" y="connsiteY0"/>
                </a:cxn>
                <a:cxn ang="0">
                  <a:pos x="connsiteX1" y="connsiteY1"/>
                </a:cxn>
                <a:cxn ang="0">
                  <a:pos x="connsiteX2" y="connsiteY2"/>
                </a:cxn>
                <a:cxn ang="0">
                  <a:pos x="connsiteX3" y="connsiteY3"/>
                </a:cxn>
              </a:cxnLst>
              <a:rect l="l" t="t" r="r" b="b"/>
              <a:pathLst>
                <a:path w="98678" h="28189">
                  <a:moveTo>
                    <a:pt x="0" y="0"/>
                  </a:moveTo>
                  <a:lnTo>
                    <a:pt x="98678" y="0"/>
                  </a:lnTo>
                  <a:lnTo>
                    <a:pt x="98678" y="28190"/>
                  </a:lnTo>
                  <a:lnTo>
                    <a:pt x="0" y="28190"/>
                  </a:lnTo>
                  <a:close/>
                </a:path>
              </a:pathLst>
            </a:custGeom>
            <a:grpFill/>
            <a:ln w="896" cap="flat">
              <a:noFill/>
              <a:prstDash val="solid"/>
              <a:miter/>
            </a:ln>
          </p:spPr>
          <p:txBody>
            <a:bodyPr rtlCol="0" anchor="ctr"/>
            <a:lstStyle/>
            <a:p>
              <a:endParaRPr lang="zh-CN" altLang="en-US"/>
            </a:p>
          </p:txBody>
        </p:sp>
        <p:sp>
          <p:nvSpPr>
            <p:cNvPr id="260" name="任意多边形: 形状 259">
              <a:extLst>
                <a:ext uri="{FF2B5EF4-FFF2-40B4-BE49-F238E27FC236}">
                  <a16:creationId xmlns="" xmlns:a16="http://schemas.microsoft.com/office/drawing/2014/main" id="{F5D98585-A8C7-47C4-A9FA-6E9BB980127B}"/>
                </a:ext>
              </a:extLst>
            </p:cNvPr>
            <p:cNvSpPr/>
            <p:nvPr/>
          </p:nvSpPr>
          <p:spPr>
            <a:xfrm>
              <a:off x="2665686" y="4589355"/>
              <a:ext cx="324219" cy="28200"/>
            </a:xfrm>
            <a:custGeom>
              <a:avLst/>
              <a:gdLst>
                <a:gd name="connsiteX0" fmla="*/ 0 w 324219"/>
                <a:gd name="connsiteY0" fmla="*/ 0 h 28200"/>
                <a:gd name="connsiteX1" fmla="*/ 324220 w 324219"/>
                <a:gd name="connsiteY1" fmla="*/ 0 h 28200"/>
                <a:gd name="connsiteX2" fmla="*/ 324220 w 324219"/>
                <a:gd name="connsiteY2" fmla="*/ 28201 h 28200"/>
                <a:gd name="connsiteX3" fmla="*/ 0 w 324219"/>
                <a:gd name="connsiteY3" fmla="*/ 28201 h 28200"/>
              </a:gdLst>
              <a:ahLst/>
              <a:cxnLst>
                <a:cxn ang="0">
                  <a:pos x="connsiteX0" y="connsiteY0"/>
                </a:cxn>
                <a:cxn ang="0">
                  <a:pos x="connsiteX1" y="connsiteY1"/>
                </a:cxn>
                <a:cxn ang="0">
                  <a:pos x="connsiteX2" y="connsiteY2"/>
                </a:cxn>
                <a:cxn ang="0">
                  <a:pos x="connsiteX3" y="connsiteY3"/>
                </a:cxn>
              </a:cxnLst>
              <a:rect l="l" t="t" r="r" b="b"/>
              <a:pathLst>
                <a:path w="324219" h="28200">
                  <a:moveTo>
                    <a:pt x="0" y="0"/>
                  </a:moveTo>
                  <a:lnTo>
                    <a:pt x="324220" y="0"/>
                  </a:lnTo>
                  <a:lnTo>
                    <a:pt x="324220" y="28201"/>
                  </a:lnTo>
                  <a:lnTo>
                    <a:pt x="0" y="28201"/>
                  </a:lnTo>
                  <a:close/>
                </a:path>
              </a:pathLst>
            </a:custGeom>
            <a:grpFill/>
            <a:ln w="896" cap="flat">
              <a:noFill/>
              <a:prstDash val="solid"/>
              <a:miter/>
            </a:ln>
          </p:spPr>
          <p:txBody>
            <a:bodyPr rtlCol="0" anchor="ctr"/>
            <a:lstStyle/>
            <a:p>
              <a:endParaRPr lang="zh-CN" altLang="en-US"/>
            </a:p>
          </p:txBody>
        </p:sp>
        <p:sp>
          <p:nvSpPr>
            <p:cNvPr id="261" name="任意多边形: 形状 260">
              <a:extLst>
                <a:ext uri="{FF2B5EF4-FFF2-40B4-BE49-F238E27FC236}">
                  <a16:creationId xmlns="" xmlns:a16="http://schemas.microsoft.com/office/drawing/2014/main" id="{30A69518-07F4-4270-B792-C0F2B0BD5239}"/>
                </a:ext>
              </a:extLst>
            </p:cNvPr>
            <p:cNvSpPr/>
            <p:nvPr/>
          </p:nvSpPr>
          <p:spPr>
            <a:xfrm>
              <a:off x="2665686" y="4645750"/>
              <a:ext cx="126868" cy="28193"/>
            </a:xfrm>
            <a:custGeom>
              <a:avLst/>
              <a:gdLst>
                <a:gd name="connsiteX0" fmla="*/ 0 w 126868"/>
                <a:gd name="connsiteY0" fmla="*/ 0 h 28193"/>
                <a:gd name="connsiteX1" fmla="*/ 126868 w 126868"/>
                <a:gd name="connsiteY1" fmla="*/ 0 h 28193"/>
                <a:gd name="connsiteX2" fmla="*/ 126868 w 126868"/>
                <a:gd name="connsiteY2" fmla="*/ 28194 h 28193"/>
                <a:gd name="connsiteX3" fmla="*/ 0 w 126868"/>
                <a:gd name="connsiteY3" fmla="*/ 28194 h 28193"/>
              </a:gdLst>
              <a:ahLst/>
              <a:cxnLst>
                <a:cxn ang="0">
                  <a:pos x="connsiteX0" y="connsiteY0"/>
                </a:cxn>
                <a:cxn ang="0">
                  <a:pos x="connsiteX1" y="connsiteY1"/>
                </a:cxn>
                <a:cxn ang="0">
                  <a:pos x="connsiteX2" y="connsiteY2"/>
                </a:cxn>
                <a:cxn ang="0">
                  <a:pos x="connsiteX3" y="connsiteY3"/>
                </a:cxn>
              </a:cxnLst>
              <a:rect l="l" t="t" r="r" b="b"/>
              <a:pathLst>
                <a:path w="126868" h="28193">
                  <a:moveTo>
                    <a:pt x="0" y="0"/>
                  </a:moveTo>
                  <a:lnTo>
                    <a:pt x="126868" y="0"/>
                  </a:lnTo>
                  <a:lnTo>
                    <a:pt x="126868" y="28194"/>
                  </a:lnTo>
                  <a:lnTo>
                    <a:pt x="0" y="28194"/>
                  </a:lnTo>
                  <a:close/>
                </a:path>
              </a:pathLst>
            </a:custGeom>
            <a:grpFill/>
            <a:ln w="896" cap="flat">
              <a:noFill/>
              <a:prstDash val="solid"/>
              <a:miter/>
            </a:ln>
          </p:spPr>
          <p:txBody>
            <a:bodyPr rtlCol="0" anchor="ctr"/>
            <a:lstStyle/>
            <a:p>
              <a:endParaRPr lang="zh-CN" altLang="en-US"/>
            </a:p>
          </p:txBody>
        </p:sp>
        <p:sp>
          <p:nvSpPr>
            <p:cNvPr id="262" name="任意多边形: 形状 261">
              <a:extLst>
                <a:ext uri="{FF2B5EF4-FFF2-40B4-BE49-F238E27FC236}">
                  <a16:creationId xmlns="" xmlns:a16="http://schemas.microsoft.com/office/drawing/2014/main" id="{C4F65315-C288-44DB-8F19-96FA090BAF82}"/>
                </a:ext>
              </a:extLst>
            </p:cNvPr>
            <p:cNvSpPr/>
            <p:nvPr/>
          </p:nvSpPr>
          <p:spPr>
            <a:xfrm>
              <a:off x="2820748" y="4645750"/>
              <a:ext cx="169157" cy="28193"/>
            </a:xfrm>
            <a:custGeom>
              <a:avLst/>
              <a:gdLst>
                <a:gd name="connsiteX0" fmla="*/ 0 w 169157"/>
                <a:gd name="connsiteY0" fmla="*/ 0 h 28193"/>
                <a:gd name="connsiteX1" fmla="*/ 169158 w 169157"/>
                <a:gd name="connsiteY1" fmla="*/ 0 h 28193"/>
                <a:gd name="connsiteX2" fmla="*/ 169158 w 169157"/>
                <a:gd name="connsiteY2" fmla="*/ 28194 h 28193"/>
                <a:gd name="connsiteX3" fmla="*/ 0 w 169157"/>
                <a:gd name="connsiteY3" fmla="*/ 28194 h 28193"/>
              </a:gdLst>
              <a:ahLst/>
              <a:cxnLst>
                <a:cxn ang="0">
                  <a:pos x="connsiteX0" y="connsiteY0"/>
                </a:cxn>
                <a:cxn ang="0">
                  <a:pos x="connsiteX1" y="connsiteY1"/>
                </a:cxn>
                <a:cxn ang="0">
                  <a:pos x="connsiteX2" y="connsiteY2"/>
                </a:cxn>
                <a:cxn ang="0">
                  <a:pos x="connsiteX3" y="connsiteY3"/>
                </a:cxn>
              </a:cxnLst>
              <a:rect l="l" t="t" r="r" b="b"/>
              <a:pathLst>
                <a:path w="169157" h="28193">
                  <a:moveTo>
                    <a:pt x="0" y="0"/>
                  </a:moveTo>
                  <a:lnTo>
                    <a:pt x="169158" y="0"/>
                  </a:lnTo>
                  <a:lnTo>
                    <a:pt x="169158" y="28194"/>
                  </a:lnTo>
                  <a:lnTo>
                    <a:pt x="0" y="28194"/>
                  </a:lnTo>
                  <a:close/>
                </a:path>
              </a:pathLst>
            </a:custGeom>
            <a:grpFill/>
            <a:ln w="896" cap="flat">
              <a:noFill/>
              <a:prstDash val="solid"/>
              <a:miter/>
            </a:ln>
          </p:spPr>
          <p:txBody>
            <a:bodyPr rtlCol="0" anchor="ctr"/>
            <a:lstStyle/>
            <a:p>
              <a:endParaRPr lang="zh-CN" altLang="en-US"/>
            </a:p>
          </p:txBody>
        </p:sp>
        <p:sp>
          <p:nvSpPr>
            <p:cNvPr id="263" name="任意多边形: 形状 262">
              <a:extLst>
                <a:ext uri="{FF2B5EF4-FFF2-40B4-BE49-F238E27FC236}">
                  <a16:creationId xmlns="" xmlns:a16="http://schemas.microsoft.com/office/drawing/2014/main" id="{A80E05A4-A74F-4C66-A0D6-2027F4BE8709}"/>
                </a:ext>
              </a:extLst>
            </p:cNvPr>
            <p:cNvSpPr/>
            <p:nvPr/>
          </p:nvSpPr>
          <p:spPr>
            <a:xfrm>
              <a:off x="2496517" y="4716234"/>
              <a:ext cx="140968" cy="140965"/>
            </a:xfrm>
            <a:custGeom>
              <a:avLst/>
              <a:gdLst>
                <a:gd name="connsiteX0" fmla="*/ 126875 w 140968"/>
                <a:gd name="connsiteY0" fmla="*/ 0 h 140965"/>
                <a:gd name="connsiteX1" fmla="*/ 14100 w 140968"/>
                <a:gd name="connsiteY1" fmla="*/ 0 h 140965"/>
                <a:gd name="connsiteX2" fmla="*/ 0 w 140968"/>
                <a:gd name="connsiteY2" fmla="*/ 14093 h 140965"/>
                <a:gd name="connsiteX3" fmla="*/ 0 w 140968"/>
                <a:gd name="connsiteY3" fmla="*/ 126868 h 140965"/>
                <a:gd name="connsiteX4" fmla="*/ 14100 w 140968"/>
                <a:gd name="connsiteY4" fmla="*/ 140965 h 140965"/>
                <a:gd name="connsiteX5" fmla="*/ 126875 w 140968"/>
                <a:gd name="connsiteY5" fmla="*/ 140965 h 140965"/>
                <a:gd name="connsiteX6" fmla="*/ 140969 w 140968"/>
                <a:gd name="connsiteY6" fmla="*/ 126868 h 140965"/>
                <a:gd name="connsiteX7" fmla="*/ 140969 w 140968"/>
                <a:gd name="connsiteY7" fmla="*/ 14093 h 140965"/>
                <a:gd name="connsiteX8" fmla="*/ 126875 w 140968"/>
                <a:gd name="connsiteY8" fmla="*/ 0 h 140965"/>
                <a:gd name="connsiteX9" fmla="*/ 112774 w 140968"/>
                <a:gd name="connsiteY9" fmla="*/ 112775 h 140965"/>
                <a:gd name="connsiteX10" fmla="*/ 28194 w 140968"/>
                <a:gd name="connsiteY10" fmla="*/ 112775 h 140965"/>
                <a:gd name="connsiteX11" fmla="*/ 28194 w 140968"/>
                <a:gd name="connsiteY11" fmla="*/ 28190 h 140965"/>
                <a:gd name="connsiteX12" fmla="*/ 112774 w 140968"/>
                <a:gd name="connsiteY12" fmla="*/ 28190 h 14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968" h="140965">
                  <a:moveTo>
                    <a:pt x="126875" y="0"/>
                  </a:moveTo>
                  <a:lnTo>
                    <a:pt x="14100" y="0"/>
                  </a:lnTo>
                  <a:cubicBezTo>
                    <a:pt x="6312" y="0"/>
                    <a:pt x="0" y="6312"/>
                    <a:pt x="0" y="14093"/>
                  </a:cubicBezTo>
                  <a:lnTo>
                    <a:pt x="0" y="126868"/>
                  </a:lnTo>
                  <a:cubicBezTo>
                    <a:pt x="0" y="134653"/>
                    <a:pt x="6312" y="140965"/>
                    <a:pt x="14100" y="140965"/>
                  </a:cubicBezTo>
                  <a:lnTo>
                    <a:pt x="126875" y="140965"/>
                  </a:lnTo>
                  <a:cubicBezTo>
                    <a:pt x="134664" y="140965"/>
                    <a:pt x="140969" y="134653"/>
                    <a:pt x="140969" y="126868"/>
                  </a:cubicBezTo>
                  <a:lnTo>
                    <a:pt x="140969" y="14093"/>
                  </a:lnTo>
                  <a:cubicBezTo>
                    <a:pt x="140969" y="6312"/>
                    <a:pt x="134664" y="0"/>
                    <a:pt x="126875" y="0"/>
                  </a:cubicBezTo>
                  <a:close/>
                  <a:moveTo>
                    <a:pt x="112774" y="112775"/>
                  </a:moveTo>
                  <a:lnTo>
                    <a:pt x="28194" y="112775"/>
                  </a:lnTo>
                  <a:lnTo>
                    <a:pt x="28194" y="28190"/>
                  </a:lnTo>
                  <a:lnTo>
                    <a:pt x="112774" y="28190"/>
                  </a:lnTo>
                  <a:close/>
                </a:path>
              </a:pathLst>
            </a:custGeom>
            <a:grpFill/>
            <a:ln w="896" cap="flat">
              <a:noFill/>
              <a:prstDash val="solid"/>
              <a:miter/>
            </a:ln>
          </p:spPr>
          <p:txBody>
            <a:bodyPr rtlCol="0" anchor="ctr"/>
            <a:lstStyle/>
            <a:p>
              <a:endParaRPr lang="zh-CN" altLang="en-US"/>
            </a:p>
          </p:txBody>
        </p:sp>
        <p:sp>
          <p:nvSpPr>
            <p:cNvPr id="264" name="任意多边形: 形状 263">
              <a:extLst>
                <a:ext uri="{FF2B5EF4-FFF2-40B4-BE49-F238E27FC236}">
                  <a16:creationId xmlns="" xmlns:a16="http://schemas.microsoft.com/office/drawing/2014/main" id="{A92B495E-5907-4078-A90A-F3577183D776}"/>
                </a:ext>
              </a:extLst>
            </p:cNvPr>
            <p:cNvSpPr/>
            <p:nvPr/>
          </p:nvSpPr>
          <p:spPr>
            <a:xfrm>
              <a:off x="2665686" y="4716234"/>
              <a:ext cx="98678" cy="28189"/>
            </a:xfrm>
            <a:custGeom>
              <a:avLst/>
              <a:gdLst>
                <a:gd name="connsiteX0" fmla="*/ 0 w 98678"/>
                <a:gd name="connsiteY0" fmla="*/ 0 h 28189"/>
                <a:gd name="connsiteX1" fmla="*/ 98678 w 98678"/>
                <a:gd name="connsiteY1" fmla="*/ 0 h 28189"/>
                <a:gd name="connsiteX2" fmla="*/ 98678 w 98678"/>
                <a:gd name="connsiteY2" fmla="*/ 28190 h 28189"/>
                <a:gd name="connsiteX3" fmla="*/ 0 w 98678"/>
                <a:gd name="connsiteY3" fmla="*/ 28190 h 28189"/>
              </a:gdLst>
              <a:ahLst/>
              <a:cxnLst>
                <a:cxn ang="0">
                  <a:pos x="connsiteX0" y="connsiteY0"/>
                </a:cxn>
                <a:cxn ang="0">
                  <a:pos x="connsiteX1" y="connsiteY1"/>
                </a:cxn>
                <a:cxn ang="0">
                  <a:pos x="connsiteX2" y="connsiteY2"/>
                </a:cxn>
                <a:cxn ang="0">
                  <a:pos x="connsiteX3" y="connsiteY3"/>
                </a:cxn>
              </a:cxnLst>
              <a:rect l="l" t="t" r="r" b="b"/>
              <a:pathLst>
                <a:path w="98678" h="28189">
                  <a:moveTo>
                    <a:pt x="0" y="0"/>
                  </a:moveTo>
                  <a:lnTo>
                    <a:pt x="98678" y="0"/>
                  </a:lnTo>
                  <a:lnTo>
                    <a:pt x="98678" y="28190"/>
                  </a:lnTo>
                  <a:lnTo>
                    <a:pt x="0" y="28190"/>
                  </a:lnTo>
                  <a:close/>
                </a:path>
              </a:pathLst>
            </a:custGeom>
            <a:grpFill/>
            <a:ln w="896" cap="flat">
              <a:noFill/>
              <a:prstDash val="solid"/>
              <a:miter/>
            </a:ln>
          </p:spPr>
          <p:txBody>
            <a:bodyPr rtlCol="0" anchor="ctr"/>
            <a:lstStyle/>
            <a:p>
              <a:endParaRPr lang="zh-CN" altLang="en-US"/>
            </a:p>
          </p:txBody>
        </p:sp>
        <p:sp>
          <p:nvSpPr>
            <p:cNvPr id="265" name="任意多边形: 形状 264">
              <a:extLst>
                <a:ext uri="{FF2B5EF4-FFF2-40B4-BE49-F238E27FC236}">
                  <a16:creationId xmlns="" xmlns:a16="http://schemas.microsoft.com/office/drawing/2014/main" id="{4BA27803-F9C5-419D-847F-2307EA8D85FF}"/>
                </a:ext>
              </a:extLst>
            </p:cNvPr>
            <p:cNvSpPr/>
            <p:nvPr/>
          </p:nvSpPr>
          <p:spPr>
            <a:xfrm>
              <a:off x="2665686" y="4772618"/>
              <a:ext cx="324219" cy="28193"/>
            </a:xfrm>
            <a:custGeom>
              <a:avLst/>
              <a:gdLst>
                <a:gd name="connsiteX0" fmla="*/ 0 w 324219"/>
                <a:gd name="connsiteY0" fmla="*/ 0 h 28193"/>
                <a:gd name="connsiteX1" fmla="*/ 324220 w 324219"/>
                <a:gd name="connsiteY1" fmla="*/ 0 h 28193"/>
                <a:gd name="connsiteX2" fmla="*/ 324220 w 324219"/>
                <a:gd name="connsiteY2" fmla="*/ 28194 h 28193"/>
                <a:gd name="connsiteX3" fmla="*/ 0 w 324219"/>
                <a:gd name="connsiteY3" fmla="*/ 28194 h 28193"/>
              </a:gdLst>
              <a:ahLst/>
              <a:cxnLst>
                <a:cxn ang="0">
                  <a:pos x="connsiteX0" y="connsiteY0"/>
                </a:cxn>
                <a:cxn ang="0">
                  <a:pos x="connsiteX1" y="connsiteY1"/>
                </a:cxn>
                <a:cxn ang="0">
                  <a:pos x="connsiteX2" y="connsiteY2"/>
                </a:cxn>
                <a:cxn ang="0">
                  <a:pos x="connsiteX3" y="connsiteY3"/>
                </a:cxn>
              </a:cxnLst>
              <a:rect l="l" t="t" r="r" b="b"/>
              <a:pathLst>
                <a:path w="324219" h="28193">
                  <a:moveTo>
                    <a:pt x="0" y="0"/>
                  </a:moveTo>
                  <a:lnTo>
                    <a:pt x="324220" y="0"/>
                  </a:lnTo>
                  <a:lnTo>
                    <a:pt x="324220" y="28194"/>
                  </a:lnTo>
                  <a:lnTo>
                    <a:pt x="0" y="28194"/>
                  </a:lnTo>
                  <a:close/>
                </a:path>
              </a:pathLst>
            </a:custGeom>
            <a:grpFill/>
            <a:ln w="896" cap="flat">
              <a:noFill/>
              <a:prstDash val="solid"/>
              <a:miter/>
            </a:ln>
          </p:spPr>
          <p:txBody>
            <a:bodyPr rtlCol="0" anchor="ctr"/>
            <a:lstStyle/>
            <a:p>
              <a:endParaRPr lang="zh-CN" altLang="en-US"/>
            </a:p>
          </p:txBody>
        </p:sp>
        <p:sp>
          <p:nvSpPr>
            <p:cNvPr id="266" name="任意多边形: 形状 265">
              <a:extLst>
                <a:ext uri="{FF2B5EF4-FFF2-40B4-BE49-F238E27FC236}">
                  <a16:creationId xmlns="" xmlns:a16="http://schemas.microsoft.com/office/drawing/2014/main" id="{B818AC25-42B3-43D7-83E5-E7638CF84925}"/>
                </a:ext>
              </a:extLst>
            </p:cNvPr>
            <p:cNvSpPr/>
            <p:nvPr/>
          </p:nvSpPr>
          <p:spPr>
            <a:xfrm>
              <a:off x="2665686" y="4829009"/>
              <a:ext cx="126868" cy="28189"/>
            </a:xfrm>
            <a:custGeom>
              <a:avLst/>
              <a:gdLst>
                <a:gd name="connsiteX0" fmla="*/ 0 w 126868"/>
                <a:gd name="connsiteY0" fmla="*/ 0 h 28189"/>
                <a:gd name="connsiteX1" fmla="*/ 126868 w 126868"/>
                <a:gd name="connsiteY1" fmla="*/ 0 h 28189"/>
                <a:gd name="connsiteX2" fmla="*/ 126868 w 126868"/>
                <a:gd name="connsiteY2" fmla="*/ 28190 h 28189"/>
                <a:gd name="connsiteX3" fmla="*/ 0 w 126868"/>
                <a:gd name="connsiteY3" fmla="*/ 28190 h 28189"/>
              </a:gdLst>
              <a:ahLst/>
              <a:cxnLst>
                <a:cxn ang="0">
                  <a:pos x="connsiteX0" y="connsiteY0"/>
                </a:cxn>
                <a:cxn ang="0">
                  <a:pos x="connsiteX1" y="connsiteY1"/>
                </a:cxn>
                <a:cxn ang="0">
                  <a:pos x="connsiteX2" y="connsiteY2"/>
                </a:cxn>
                <a:cxn ang="0">
                  <a:pos x="connsiteX3" y="connsiteY3"/>
                </a:cxn>
              </a:cxnLst>
              <a:rect l="l" t="t" r="r" b="b"/>
              <a:pathLst>
                <a:path w="126868" h="28189">
                  <a:moveTo>
                    <a:pt x="0" y="0"/>
                  </a:moveTo>
                  <a:lnTo>
                    <a:pt x="126868" y="0"/>
                  </a:lnTo>
                  <a:lnTo>
                    <a:pt x="126868" y="28190"/>
                  </a:lnTo>
                  <a:lnTo>
                    <a:pt x="0" y="28190"/>
                  </a:lnTo>
                  <a:close/>
                </a:path>
              </a:pathLst>
            </a:custGeom>
            <a:grpFill/>
            <a:ln w="896" cap="flat">
              <a:noFill/>
              <a:prstDash val="solid"/>
              <a:miter/>
            </a:ln>
          </p:spPr>
          <p:txBody>
            <a:bodyPr rtlCol="0" anchor="ctr"/>
            <a:lstStyle/>
            <a:p>
              <a:endParaRPr lang="zh-CN" altLang="en-US"/>
            </a:p>
          </p:txBody>
        </p:sp>
        <p:sp>
          <p:nvSpPr>
            <p:cNvPr id="267" name="任意多边形: 形状 266">
              <a:extLst>
                <a:ext uri="{FF2B5EF4-FFF2-40B4-BE49-F238E27FC236}">
                  <a16:creationId xmlns="" xmlns:a16="http://schemas.microsoft.com/office/drawing/2014/main" id="{89475BCC-2A97-40F2-9D64-B1CFF4FCD3CA}"/>
                </a:ext>
              </a:extLst>
            </p:cNvPr>
            <p:cNvSpPr/>
            <p:nvPr/>
          </p:nvSpPr>
          <p:spPr>
            <a:xfrm>
              <a:off x="2820748" y="4829009"/>
              <a:ext cx="169157" cy="28189"/>
            </a:xfrm>
            <a:custGeom>
              <a:avLst/>
              <a:gdLst>
                <a:gd name="connsiteX0" fmla="*/ 0 w 169157"/>
                <a:gd name="connsiteY0" fmla="*/ 0 h 28189"/>
                <a:gd name="connsiteX1" fmla="*/ 169158 w 169157"/>
                <a:gd name="connsiteY1" fmla="*/ 0 h 28189"/>
                <a:gd name="connsiteX2" fmla="*/ 169158 w 169157"/>
                <a:gd name="connsiteY2" fmla="*/ 28190 h 28189"/>
                <a:gd name="connsiteX3" fmla="*/ 0 w 169157"/>
                <a:gd name="connsiteY3" fmla="*/ 28190 h 28189"/>
              </a:gdLst>
              <a:ahLst/>
              <a:cxnLst>
                <a:cxn ang="0">
                  <a:pos x="connsiteX0" y="connsiteY0"/>
                </a:cxn>
                <a:cxn ang="0">
                  <a:pos x="connsiteX1" y="connsiteY1"/>
                </a:cxn>
                <a:cxn ang="0">
                  <a:pos x="connsiteX2" y="connsiteY2"/>
                </a:cxn>
                <a:cxn ang="0">
                  <a:pos x="connsiteX3" y="connsiteY3"/>
                </a:cxn>
              </a:cxnLst>
              <a:rect l="l" t="t" r="r" b="b"/>
              <a:pathLst>
                <a:path w="169157" h="28189">
                  <a:moveTo>
                    <a:pt x="0" y="0"/>
                  </a:moveTo>
                  <a:lnTo>
                    <a:pt x="169158" y="0"/>
                  </a:lnTo>
                  <a:lnTo>
                    <a:pt x="169158" y="28190"/>
                  </a:lnTo>
                  <a:lnTo>
                    <a:pt x="0" y="28190"/>
                  </a:lnTo>
                  <a:close/>
                </a:path>
              </a:pathLst>
            </a:custGeom>
            <a:grpFill/>
            <a:ln w="896"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3343865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0F840A8-041B-4FDE-BFFF-2F88A818664C}"/>
              </a:ext>
            </a:extLst>
          </p:cNvPr>
          <p:cNvSpPr>
            <a:spLocks noGrp="1"/>
          </p:cNvSpPr>
          <p:nvPr>
            <p:ph type="body" sz="quarter" idx="10"/>
          </p:nvPr>
        </p:nvSpPr>
        <p:spPr>
          <a:xfrm>
            <a:off x="695325" y="519812"/>
            <a:ext cx="9561195" cy="535531"/>
          </a:xfrm>
        </p:spPr>
        <p:txBody>
          <a:bodyPr/>
          <a:lstStyle/>
          <a:p>
            <a:r>
              <a:rPr lang="zh-CN" altLang="en-US" dirty="0"/>
              <a:t>业务优势</a:t>
            </a:r>
          </a:p>
        </p:txBody>
      </p:sp>
      <p:sp>
        <p:nvSpPr>
          <p:cNvPr id="4" name="矩形: 圆角 3">
            <a:extLst>
              <a:ext uri="{FF2B5EF4-FFF2-40B4-BE49-F238E27FC236}">
                <a16:creationId xmlns="" xmlns:a16="http://schemas.microsoft.com/office/drawing/2014/main" id="{89BC9FC9-4452-4CF6-90FC-0BDCFFEA6785}"/>
              </a:ext>
            </a:extLst>
          </p:cNvPr>
          <p:cNvSpPr/>
          <p:nvPr/>
        </p:nvSpPr>
        <p:spPr>
          <a:xfrm>
            <a:off x="891251" y="2129742"/>
            <a:ext cx="3240912" cy="3437681"/>
          </a:xfrm>
          <a:prstGeom prst="roundRect">
            <a:avLst>
              <a:gd name="adj" fmla="val 2545"/>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 xmlns:a16="http://schemas.microsoft.com/office/drawing/2014/main" id="{C90A9703-7752-4058-871F-3CAFA13615C8}"/>
              </a:ext>
            </a:extLst>
          </p:cNvPr>
          <p:cNvSpPr/>
          <p:nvPr/>
        </p:nvSpPr>
        <p:spPr>
          <a:xfrm>
            <a:off x="4475544" y="2129742"/>
            <a:ext cx="3240912" cy="3437681"/>
          </a:xfrm>
          <a:prstGeom prst="roundRect">
            <a:avLst>
              <a:gd name="adj" fmla="val 2545"/>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 xmlns:a16="http://schemas.microsoft.com/office/drawing/2014/main" id="{B91E55C2-B59A-4501-A6E5-1897FF94DA59}"/>
              </a:ext>
            </a:extLst>
          </p:cNvPr>
          <p:cNvSpPr/>
          <p:nvPr/>
        </p:nvSpPr>
        <p:spPr>
          <a:xfrm>
            <a:off x="8059837" y="2129742"/>
            <a:ext cx="3240912" cy="3437681"/>
          </a:xfrm>
          <a:prstGeom prst="roundRect">
            <a:avLst>
              <a:gd name="adj" fmla="val 2545"/>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DA00C16B-8486-4CA8-BEB8-CF956925442B}"/>
              </a:ext>
            </a:extLst>
          </p:cNvPr>
          <p:cNvSpPr/>
          <p:nvPr/>
        </p:nvSpPr>
        <p:spPr>
          <a:xfrm>
            <a:off x="1154603" y="2873436"/>
            <a:ext cx="271420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gradFill flip="none" rotWithShape="1">
                  <a:gsLst>
                    <a:gs pos="0">
                      <a:schemeClr val="accent2"/>
                    </a:gs>
                    <a:gs pos="100000">
                      <a:schemeClr val="accent4">
                        <a:lumMod val="75000"/>
                      </a:schemeClr>
                    </a:gs>
                  </a:gsLst>
                  <a:lin ang="5400000" scaled="1"/>
                  <a:tileRect/>
                </a:gradFill>
                <a:latin typeface="思源宋体 CN Heavy"/>
                <a:ea typeface="思源宋体 CN Heavy"/>
              </a:rPr>
              <a:t>10</a:t>
            </a:r>
            <a:r>
              <a:rPr lang="zh-CN" altLang="en-US" sz="2400" dirty="0">
                <a:gradFill flip="none" rotWithShape="1">
                  <a:gsLst>
                    <a:gs pos="0">
                      <a:schemeClr val="accent2"/>
                    </a:gs>
                    <a:gs pos="100000">
                      <a:schemeClr val="accent4">
                        <a:lumMod val="75000"/>
                      </a:schemeClr>
                    </a:gs>
                  </a:gsLst>
                  <a:lin ang="5400000" scaled="1"/>
                  <a:tileRect/>
                </a:gradFill>
                <a:latin typeface="思源宋体 CN Heavy"/>
                <a:ea typeface="思源宋体 CN Heavy"/>
              </a:rPr>
              <a:t>年金融科技经验</a:t>
            </a:r>
            <a:endParaRPr kumimoji="0" lang="en-US" altLang="zh-CN"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endParaRPr>
          </a:p>
        </p:txBody>
      </p:sp>
      <p:sp>
        <p:nvSpPr>
          <p:cNvPr id="11" name="矩形 10">
            <a:extLst>
              <a:ext uri="{FF2B5EF4-FFF2-40B4-BE49-F238E27FC236}">
                <a16:creationId xmlns="" xmlns:a16="http://schemas.microsoft.com/office/drawing/2014/main" id="{4809D0AF-8F64-4B0B-A65C-D598A84CAF76}"/>
              </a:ext>
            </a:extLst>
          </p:cNvPr>
          <p:cNvSpPr/>
          <p:nvPr/>
        </p:nvSpPr>
        <p:spPr>
          <a:xfrm>
            <a:off x="1154603" y="3454317"/>
            <a:ext cx="2752878" cy="1661609"/>
          </a:xfrm>
          <a:prstGeom prst="rect">
            <a:avLst/>
          </a:prstGeom>
        </p:spPr>
        <p:txBody>
          <a:bodyPr wrap="square">
            <a:spAutoFit/>
          </a:bodyPr>
          <a:lstStyle/>
          <a:p>
            <a:pPr algn="just">
              <a:lnSpc>
                <a:spcPct val="130000"/>
              </a:lnSpc>
              <a:defRPr/>
            </a:pPr>
            <a:r>
              <a:rPr kumimoji="0" lang="zh-CN" altLang="en-US" sz="1600" b="0" i="0" u="none" strike="noStrike" kern="1200" cap="none" spc="0" normalizeH="0" baseline="0" noProof="0" dirty="0">
                <a:ln>
                  <a:noFill/>
                </a:ln>
                <a:solidFill>
                  <a:prstClr val="black"/>
                </a:solidFill>
                <a:effectLst/>
                <a:uLnTx/>
                <a:uFillTx/>
                <a:latin typeface="+mn-ea"/>
                <a:cs typeface="+mn-cs"/>
              </a:rPr>
              <a:t>聚焦金融</a:t>
            </a:r>
            <a:r>
              <a:rPr kumimoji="0" lang="zh-CN" altLang="en-US" sz="1600" b="0" i="0" u="none" strike="noStrike" kern="1200" cap="none" spc="0" normalizeH="0" baseline="0" dirty="0">
                <a:ln>
                  <a:noFill/>
                </a:ln>
                <a:solidFill>
                  <a:prstClr val="black"/>
                </a:solidFill>
                <a:effectLst/>
                <a:uLnTx/>
                <a:uFillTx/>
                <a:latin typeface="+mn-ea"/>
                <a:cs typeface="+mn-cs"/>
              </a:rPr>
              <a:t>、医疗、大数据</a:t>
            </a:r>
            <a:r>
              <a:rPr kumimoji="0" lang="zh-CN" altLang="en-US" sz="1600" b="0" i="0" u="none" strike="noStrike" kern="1200" cap="none" spc="0" normalizeH="0" baseline="0" noProof="0" dirty="0">
                <a:ln>
                  <a:noFill/>
                </a:ln>
                <a:solidFill>
                  <a:prstClr val="black"/>
                </a:solidFill>
                <a:effectLst/>
                <a:uLnTx/>
                <a:uFillTx/>
                <a:latin typeface="+mn-ea"/>
                <a:cs typeface="+mn-cs"/>
              </a:rPr>
              <a:t>三大领域，</a:t>
            </a:r>
            <a:r>
              <a:rPr kumimoji="0" lang="en-US" altLang="zh-CN" sz="1600" b="0" i="0" u="none" strike="noStrike" kern="1200" cap="none" spc="0" normalizeH="0" baseline="0" noProof="0" dirty="0">
                <a:ln>
                  <a:noFill/>
                </a:ln>
                <a:solidFill>
                  <a:prstClr val="black"/>
                </a:solidFill>
                <a:effectLst/>
                <a:uLnTx/>
                <a:uFillTx/>
                <a:latin typeface="+mn-ea"/>
                <a:cs typeface="+mn-cs"/>
              </a:rPr>
              <a:t> </a:t>
            </a:r>
            <a:r>
              <a:rPr kumimoji="0" lang="zh-CN" altLang="en-US" sz="1600" b="0" i="0" u="none" strike="noStrike" kern="1200" cap="none" spc="0" normalizeH="0" baseline="0" noProof="0" dirty="0">
                <a:ln>
                  <a:noFill/>
                </a:ln>
                <a:solidFill>
                  <a:prstClr val="black"/>
                </a:solidFill>
                <a:effectLst/>
                <a:uLnTx/>
                <a:uFillTx/>
                <a:latin typeface="+mn-ea"/>
                <a:cs typeface="+mn-cs"/>
              </a:rPr>
              <a:t>支撑企业业务高速发展，</a:t>
            </a:r>
            <a:r>
              <a:rPr kumimoji="0" lang="en-US" altLang="zh-CN" sz="1600" b="0" i="0" u="none" strike="noStrike" kern="1200" cap="none" spc="0" normalizeH="0" baseline="0" noProof="0" dirty="0">
                <a:ln>
                  <a:noFill/>
                </a:ln>
                <a:solidFill>
                  <a:prstClr val="black"/>
                </a:solidFill>
                <a:effectLst/>
                <a:uLnTx/>
                <a:uFillTx/>
                <a:latin typeface="+mn-ea"/>
                <a:cs typeface="+mn-cs"/>
              </a:rPr>
              <a:t>10</a:t>
            </a:r>
            <a:r>
              <a:rPr kumimoji="0" lang="zh-CN" altLang="en-US" sz="1600" b="0" i="0" u="none" strike="noStrike" kern="1200" cap="none" spc="0" normalizeH="0" baseline="0" noProof="0" dirty="0">
                <a:ln>
                  <a:noFill/>
                </a:ln>
                <a:solidFill>
                  <a:prstClr val="black"/>
                </a:solidFill>
                <a:effectLst/>
                <a:uLnTx/>
                <a:uFillTx/>
                <a:latin typeface="+mn-ea"/>
                <a:cs typeface="+mn-cs"/>
              </a:rPr>
              <a:t>余年来一直致力于服务中小企业及广大客户的金融需求，积累宝贵的经验。</a:t>
            </a:r>
          </a:p>
        </p:txBody>
      </p:sp>
      <p:sp>
        <p:nvSpPr>
          <p:cNvPr id="12" name="矩形 11">
            <a:extLst>
              <a:ext uri="{FF2B5EF4-FFF2-40B4-BE49-F238E27FC236}">
                <a16:creationId xmlns="" xmlns:a16="http://schemas.microsoft.com/office/drawing/2014/main" id="{B7191C37-7647-43B2-A9D5-775BB0A4CBD5}"/>
              </a:ext>
            </a:extLst>
          </p:cNvPr>
          <p:cNvSpPr/>
          <p:nvPr/>
        </p:nvSpPr>
        <p:spPr>
          <a:xfrm>
            <a:off x="4618673" y="2873436"/>
            <a:ext cx="295465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gradFill flip="none" rotWithShape="1">
                  <a:gsLst>
                    <a:gs pos="0">
                      <a:schemeClr val="accent2"/>
                    </a:gs>
                    <a:gs pos="100000">
                      <a:schemeClr val="accent4">
                        <a:lumMod val="75000"/>
                      </a:schemeClr>
                    </a:gs>
                  </a:gsLst>
                  <a:lin ang="5400000" scaled="1"/>
                  <a:tileRect/>
                </a:gradFill>
                <a:latin typeface="思源宋体 CN Heavy"/>
                <a:ea typeface="思源宋体 CN Heavy"/>
              </a:rPr>
              <a:t>创新的科技孵化平台</a:t>
            </a:r>
            <a:endParaRPr kumimoji="0" lang="en-US" altLang="zh-CN"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endParaRPr>
          </a:p>
        </p:txBody>
      </p:sp>
      <p:sp>
        <p:nvSpPr>
          <p:cNvPr id="13" name="矩形 12">
            <a:extLst>
              <a:ext uri="{FF2B5EF4-FFF2-40B4-BE49-F238E27FC236}">
                <a16:creationId xmlns="" xmlns:a16="http://schemas.microsoft.com/office/drawing/2014/main" id="{42576B3D-74E2-48C7-9FBF-36E64A14FB9B}"/>
              </a:ext>
            </a:extLst>
          </p:cNvPr>
          <p:cNvSpPr/>
          <p:nvPr/>
        </p:nvSpPr>
        <p:spPr>
          <a:xfrm>
            <a:off x="4738897" y="3454317"/>
            <a:ext cx="2752878" cy="1981696"/>
          </a:xfrm>
          <a:prstGeom prst="rect">
            <a:avLst/>
          </a:prstGeom>
        </p:spPr>
        <p:txBody>
          <a:bodyPr wrap="square">
            <a:spAutoFit/>
          </a:bodyPr>
          <a:lstStyle/>
          <a:p>
            <a:pPr algn="just">
              <a:lnSpc>
                <a:spcPct val="130000"/>
              </a:lnSpc>
            </a:pPr>
            <a:r>
              <a:rPr lang="zh-CN" altLang="en-US" sz="1600" dirty="0">
                <a:solidFill>
                  <a:prstClr val="black"/>
                </a:solidFill>
                <a:latin typeface="+mn-ea"/>
              </a:rPr>
              <a:t>在人工智能、智能认知、云计算、区块链等领域匹配</a:t>
            </a:r>
            <a:r>
              <a:rPr lang="en-US" altLang="zh-CN" sz="1600" dirty="0">
                <a:solidFill>
                  <a:prstClr val="black"/>
                </a:solidFill>
                <a:latin typeface="+mn-ea"/>
              </a:rPr>
              <a:t>10000+</a:t>
            </a:r>
            <a:r>
              <a:rPr lang="zh-CN" altLang="en-US" sz="1600" dirty="0">
                <a:solidFill>
                  <a:prstClr val="black"/>
                </a:solidFill>
                <a:latin typeface="+mn-ea"/>
              </a:rPr>
              <a:t>技术与产品专家支持，，</a:t>
            </a:r>
            <a:r>
              <a:rPr lang="en-US" altLang="zh-CN" sz="1600" dirty="0">
                <a:solidFill>
                  <a:prstClr val="black"/>
                </a:solidFill>
                <a:latin typeface="+mn-ea"/>
              </a:rPr>
              <a:t>10+</a:t>
            </a:r>
            <a:r>
              <a:rPr lang="zh-CN" altLang="en-US" sz="1600" dirty="0">
                <a:solidFill>
                  <a:prstClr val="black"/>
                </a:solidFill>
                <a:latin typeface="+mn-ea"/>
              </a:rPr>
              <a:t>试验基地，进行金融科技领域的创新和实践</a:t>
            </a:r>
          </a:p>
          <a:p>
            <a:pPr algn="just">
              <a:lnSpc>
                <a:spcPct val="130000"/>
              </a:lnSpc>
            </a:pPr>
            <a:endParaRPr lang="zh-CN" altLang="en-US" sz="1600" dirty="0">
              <a:solidFill>
                <a:prstClr val="black"/>
              </a:solidFill>
              <a:latin typeface="+mn-ea"/>
            </a:endParaRPr>
          </a:p>
        </p:txBody>
      </p:sp>
      <p:sp>
        <p:nvSpPr>
          <p:cNvPr id="14" name="矩形 13">
            <a:extLst>
              <a:ext uri="{FF2B5EF4-FFF2-40B4-BE49-F238E27FC236}">
                <a16:creationId xmlns="" xmlns:a16="http://schemas.microsoft.com/office/drawing/2014/main" id="{B7BDC5CA-A15A-4F2A-B2A0-8372A1E7FD71}"/>
              </a:ext>
            </a:extLst>
          </p:cNvPr>
          <p:cNvSpPr/>
          <p:nvPr/>
        </p:nvSpPr>
        <p:spPr>
          <a:xfrm>
            <a:off x="8202967" y="2873436"/>
            <a:ext cx="2954655"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gradFill flip="none" rotWithShape="1">
                  <a:gsLst>
                    <a:gs pos="0">
                      <a:schemeClr val="accent2"/>
                    </a:gs>
                    <a:gs pos="100000">
                      <a:schemeClr val="accent4">
                        <a:lumMod val="75000"/>
                      </a:schemeClr>
                    </a:gs>
                  </a:gsLst>
                  <a:lin ang="5400000" scaled="1"/>
                  <a:tileRect/>
                </a:gradFill>
                <a:latin typeface="思源宋体 CN Heavy"/>
                <a:ea typeface="思源宋体 CN Heavy"/>
              </a:rPr>
              <a:t>端到端数字变革能力</a:t>
            </a:r>
            <a:endParaRPr kumimoji="0" lang="en-US" altLang="zh-CN"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endParaRPr>
          </a:p>
        </p:txBody>
      </p:sp>
      <p:sp>
        <p:nvSpPr>
          <p:cNvPr id="15" name="矩形 14">
            <a:extLst>
              <a:ext uri="{FF2B5EF4-FFF2-40B4-BE49-F238E27FC236}">
                <a16:creationId xmlns="" xmlns:a16="http://schemas.microsoft.com/office/drawing/2014/main" id="{8D62752E-1D91-45C9-92DE-FB21CD382B7E}"/>
              </a:ext>
            </a:extLst>
          </p:cNvPr>
          <p:cNvSpPr/>
          <p:nvPr/>
        </p:nvSpPr>
        <p:spPr>
          <a:xfrm>
            <a:off x="8323191" y="3454317"/>
            <a:ext cx="2752878" cy="1661609"/>
          </a:xfrm>
          <a:prstGeom prst="rect">
            <a:avLst/>
          </a:prstGeom>
        </p:spPr>
        <p:txBody>
          <a:bodyPr wrap="square">
            <a:spAutoFit/>
          </a:bodyPr>
          <a:lstStyle/>
          <a:p>
            <a:pPr algn="just">
              <a:lnSpc>
                <a:spcPct val="130000"/>
              </a:lnSpc>
              <a:defRPr/>
            </a:pPr>
            <a:r>
              <a:rPr kumimoji="0" lang="zh-CN" altLang="en-US" sz="1600" b="0" i="0" u="none" strike="noStrike" kern="1200" cap="none" spc="0" normalizeH="0" baseline="0" noProof="0" dirty="0">
                <a:ln>
                  <a:noFill/>
                </a:ln>
                <a:solidFill>
                  <a:prstClr val="black"/>
                </a:solidFill>
                <a:effectLst/>
                <a:uLnTx/>
                <a:uFillTx/>
                <a:latin typeface="+mn-ea"/>
                <a:cs typeface="+mn-cs"/>
              </a:rPr>
              <a:t>公司从战略规划、流程优化、体验设计、敏捷研发、</a:t>
            </a:r>
            <a:r>
              <a:rPr kumimoji="0" lang="en-US" altLang="zh-CN" sz="1600" b="0" i="0" u="none" strike="noStrike" kern="1200" cap="none" spc="0" normalizeH="0" baseline="0" noProof="0" dirty="0">
                <a:ln>
                  <a:noFill/>
                </a:ln>
                <a:solidFill>
                  <a:prstClr val="black"/>
                </a:solidFill>
                <a:effectLst/>
                <a:uLnTx/>
                <a:uFillTx/>
                <a:latin typeface="+mn-ea"/>
                <a:cs typeface="+mn-cs"/>
              </a:rPr>
              <a:t>IT</a:t>
            </a:r>
            <a:r>
              <a:rPr kumimoji="0" lang="zh-CN" altLang="en-US" sz="1600" b="0" i="0" u="none" strike="noStrike" kern="1200" cap="none" spc="0" normalizeH="0" baseline="0" noProof="0" dirty="0">
                <a:ln>
                  <a:noFill/>
                </a:ln>
                <a:solidFill>
                  <a:prstClr val="black"/>
                </a:solidFill>
                <a:effectLst/>
                <a:uLnTx/>
                <a:uFillTx/>
                <a:latin typeface="+mn-ea"/>
                <a:cs typeface="+mn-cs"/>
              </a:rPr>
              <a:t>运营规划、应用架构服务、信息安全等方面精进，一站式服务助力实现数字化重塑。</a:t>
            </a:r>
          </a:p>
        </p:txBody>
      </p:sp>
      <p:grpSp>
        <p:nvGrpSpPr>
          <p:cNvPr id="3" name="组合 2">
            <a:extLst>
              <a:ext uri="{FF2B5EF4-FFF2-40B4-BE49-F238E27FC236}">
                <a16:creationId xmlns="" xmlns:a16="http://schemas.microsoft.com/office/drawing/2014/main" id="{5E778F70-E717-4F81-ACCA-F1E49BDADA08}"/>
              </a:ext>
            </a:extLst>
          </p:cNvPr>
          <p:cNvGrpSpPr/>
          <p:nvPr/>
        </p:nvGrpSpPr>
        <p:grpSpPr>
          <a:xfrm>
            <a:off x="2044905" y="1662941"/>
            <a:ext cx="933602" cy="933602"/>
            <a:chOff x="2044905" y="1662941"/>
            <a:chExt cx="933602" cy="933602"/>
          </a:xfrm>
        </p:grpSpPr>
        <p:sp>
          <p:nvSpPr>
            <p:cNvPr id="7" name="椭圆 6">
              <a:extLst>
                <a:ext uri="{FF2B5EF4-FFF2-40B4-BE49-F238E27FC236}">
                  <a16:creationId xmlns="" xmlns:a16="http://schemas.microsoft.com/office/drawing/2014/main" id="{36BE4E97-0128-4E7C-869D-08D0DD952EF9}"/>
                </a:ext>
              </a:extLst>
            </p:cNvPr>
            <p:cNvSpPr/>
            <p:nvPr/>
          </p:nvSpPr>
          <p:spPr>
            <a:xfrm>
              <a:off x="2044905" y="1662941"/>
              <a:ext cx="933602" cy="933602"/>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pic>
          <p:nvPicPr>
            <p:cNvPr id="16" name="图形 15">
              <a:extLst>
                <a:ext uri="{FF2B5EF4-FFF2-40B4-BE49-F238E27FC236}">
                  <a16:creationId xmlns="" xmlns:a16="http://schemas.microsoft.com/office/drawing/2014/main" id="{0E8F0C0E-1FF4-4FFF-B421-16B8E558343A}"/>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245763" y="1885558"/>
              <a:ext cx="488368" cy="488368"/>
            </a:xfrm>
            <a:prstGeom prst="rect">
              <a:avLst/>
            </a:prstGeom>
          </p:spPr>
        </p:pic>
      </p:grpSp>
      <p:grpSp>
        <p:nvGrpSpPr>
          <p:cNvPr id="37" name="组合 36">
            <a:extLst>
              <a:ext uri="{FF2B5EF4-FFF2-40B4-BE49-F238E27FC236}">
                <a16:creationId xmlns="" xmlns:a16="http://schemas.microsoft.com/office/drawing/2014/main" id="{7CABF28D-27AE-448A-9FD0-CEC6903678FC}"/>
              </a:ext>
            </a:extLst>
          </p:cNvPr>
          <p:cNvGrpSpPr/>
          <p:nvPr/>
        </p:nvGrpSpPr>
        <p:grpSpPr>
          <a:xfrm>
            <a:off x="9213491" y="1662941"/>
            <a:ext cx="933602" cy="933602"/>
            <a:chOff x="9213491" y="1662941"/>
            <a:chExt cx="933602" cy="933602"/>
          </a:xfrm>
        </p:grpSpPr>
        <p:sp>
          <p:nvSpPr>
            <p:cNvPr id="9" name="椭圆 8">
              <a:extLst>
                <a:ext uri="{FF2B5EF4-FFF2-40B4-BE49-F238E27FC236}">
                  <a16:creationId xmlns="" xmlns:a16="http://schemas.microsoft.com/office/drawing/2014/main" id="{83497628-F93F-4E81-9FF5-A6ECAA3259AD}"/>
                </a:ext>
              </a:extLst>
            </p:cNvPr>
            <p:cNvSpPr/>
            <p:nvPr/>
          </p:nvSpPr>
          <p:spPr>
            <a:xfrm>
              <a:off x="9213491" y="1662941"/>
              <a:ext cx="933602" cy="933602"/>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grpSp>
          <p:nvGrpSpPr>
            <p:cNvPr id="21" name="组合 20">
              <a:extLst>
                <a:ext uri="{FF2B5EF4-FFF2-40B4-BE49-F238E27FC236}">
                  <a16:creationId xmlns="" xmlns:a16="http://schemas.microsoft.com/office/drawing/2014/main" id="{1E03A526-C48D-4A8C-B69D-8005E0714BDE}"/>
                </a:ext>
              </a:extLst>
            </p:cNvPr>
            <p:cNvGrpSpPr/>
            <p:nvPr/>
          </p:nvGrpSpPr>
          <p:grpSpPr>
            <a:xfrm>
              <a:off x="9466397" y="1892570"/>
              <a:ext cx="427789" cy="427843"/>
              <a:chOff x="12330159" y="2746900"/>
              <a:chExt cx="1468004" cy="1468191"/>
            </a:xfrm>
            <a:solidFill>
              <a:schemeClr val="bg1"/>
            </a:solidFill>
          </p:grpSpPr>
          <p:sp>
            <p:nvSpPr>
              <p:cNvPr id="22" name="任意多边形: 形状 21">
                <a:extLst>
                  <a:ext uri="{FF2B5EF4-FFF2-40B4-BE49-F238E27FC236}">
                    <a16:creationId xmlns="" xmlns:a16="http://schemas.microsoft.com/office/drawing/2014/main" id="{2900BB5E-AA76-4A0D-BB82-D99A85731BC2}"/>
                  </a:ext>
                </a:extLst>
              </p:cNvPr>
              <p:cNvSpPr/>
              <p:nvPr/>
            </p:nvSpPr>
            <p:spPr>
              <a:xfrm>
                <a:off x="12781333" y="3286159"/>
                <a:ext cx="1016830" cy="928932"/>
              </a:xfrm>
              <a:custGeom>
                <a:avLst/>
                <a:gdLst>
                  <a:gd name="connsiteX0" fmla="*/ 245103 w 1016830"/>
                  <a:gd name="connsiteY0" fmla="*/ 203881 h 928932"/>
                  <a:gd name="connsiteX1" fmla="*/ 245389 w 1016830"/>
                  <a:gd name="connsiteY1" fmla="*/ 131110 h 928932"/>
                  <a:gd name="connsiteX2" fmla="*/ 364070 w 1016830"/>
                  <a:gd name="connsiteY2" fmla="*/ 4713 h 928932"/>
                  <a:gd name="connsiteX3" fmla="*/ 642105 w 1016830"/>
                  <a:gd name="connsiteY3" fmla="*/ 3570 h 928932"/>
                  <a:gd name="connsiteX4" fmla="*/ 772312 w 1016830"/>
                  <a:gd name="connsiteY4" fmla="*/ 149398 h 928932"/>
                  <a:gd name="connsiteX5" fmla="*/ 772407 w 1016830"/>
                  <a:gd name="connsiteY5" fmla="*/ 203881 h 928932"/>
                  <a:gd name="connsiteX6" fmla="*/ 888136 w 1016830"/>
                  <a:gd name="connsiteY6" fmla="*/ 203881 h 928932"/>
                  <a:gd name="connsiteX7" fmla="*/ 1016056 w 1016830"/>
                  <a:gd name="connsiteY7" fmla="*/ 331230 h 928932"/>
                  <a:gd name="connsiteX8" fmla="*/ 1016056 w 1016830"/>
                  <a:gd name="connsiteY8" fmla="*/ 605074 h 928932"/>
                  <a:gd name="connsiteX9" fmla="*/ 1015675 w 1016830"/>
                  <a:gd name="connsiteY9" fmla="*/ 616789 h 928932"/>
                  <a:gd name="connsiteX10" fmla="*/ 995292 w 1016830"/>
                  <a:gd name="connsiteY10" fmla="*/ 638983 h 928932"/>
                  <a:gd name="connsiteX11" fmla="*/ 974242 w 1016830"/>
                  <a:gd name="connsiteY11" fmla="*/ 615837 h 928932"/>
                  <a:gd name="connsiteX12" fmla="*/ 973194 w 1016830"/>
                  <a:gd name="connsiteY12" fmla="*/ 509062 h 928932"/>
                  <a:gd name="connsiteX13" fmla="*/ 831652 w 1016830"/>
                  <a:gd name="connsiteY13" fmla="*/ 578213 h 928932"/>
                  <a:gd name="connsiteX14" fmla="*/ 800887 w 1016830"/>
                  <a:gd name="connsiteY14" fmla="*/ 671653 h 928932"/>
                  <a:gd name="connsiteX15" fmla="*/ 748309 w 1016830"/>
                  <a:gd name="connsiteY15" fmla="*/ 688798 h 928932"/>
                  <a:gd name="connsiteX16" fmla="*/ 672299 w 1016830"/>
                  <a:gd name="connsiteY16" fmla="*/ 581356 h 928932"/>
                  <a:gd name="connsiteX17" fmla="*/ 345877 w 1016830"/>
                  <a:gd name="connsiteY17" fmla="*/ 581356 h 928932"/>
                  <a:gd name="connsiteX18" fmla="*/ 340353 w 1016830"/>
                  <a:gd name="connsiteY18" fmla="*/ 626886 h 928932"/>
                  <a:gd name="connsiteX19" fmla="*/ 254914 w 1016830"/>
                  <a:gd name="connsiteY19" fmla="*/ 689465 h 928932"/>
                  <a:gd name="connsiteX20" fmla="*/ 186715 w 1016830"/>
                  <a:gd name="connsiteY20" fmla="*/ 613170 h 928932"/>
                  <a:gd name="connsiteX21" fmla="*/ 186619 w 1016830"/>
                  <a:gd name="connsiteY21" fmla="*/ 578594 h 928932"/>
                  <a:gd name="connsiteX22" fmla="*/ 44983 w 1016830"/>
                  <a:gd name="connsiteY22" fmla="*/ 510014 h 928932"/>
                  <a:gd name="connsiteX23" fmla="*/ 43744 w 1016830"/>
                  <a:gd name="connsiteY23" fmla="*/ 532493 h 928932"/>
                  <a:gd name="connsiteX24" fmla="*/ 43744 w 1016830"/>
                  <a:gd name="connsiteY24" fmla="*/ 799193 h 928932"/>
                  <a:gd name="connsiteX25" fmla="*/ 130231 w 1016830"/>
                  <a:gd name="connsiteY25" fmla="*/ 885109 h 928932"/>
                  <a:gd name="connsiteX26" fmla="*/ 887469 w 1016830"/>
                  <a:gd name="connsiteY26" fmla="*/ 885109 h 928932"/>
                  <a:gd name="connsiteX27" fmla="*/ 973194 w 1016830"/>
                  <a:gd name="connsiteY27" fmla="*/ 798336 h 928932"/>
                  <a:gd name="connsiteX28" fmla="*/ 973194 w 1016830"/>
                  <a:gd name="connsiteY28" fmla="*/ 722136 h 928932"/>
                  <a:gd name="connsiteX29" fmla="*/ 995482 w 1016830"/>
                  <a:gd name="connsiteY29" fmla="*/ 698704 h 928932"/>
                  <a:gd name="connsiteX30" fmla="*/ 1015199 w 1016830"/>
                  <a:gd name="connsiteY30" fmla="*/ 721850 h 928932"/>
                  <a:gd name="connsiteX31" fmla="*/ 1015390 w 1016830"/>
                  <a:gd name="connsiteY31" fmla="*/ 819386 h 928932"/>
                  <a:gd name="connsiteX32" fmla="*/ 902709 w 1016830"/>
                  <a:gd name="connsiteY32" fmla="*/ 927685 h 928932"/>
                  <a:gd name="connsiteX33" fmla="*/ 800315 w 1016830"/>
                  <a:gd name="connsiteY33" fmla="*/ 928066 h 928932"/>
                  <a:gd name="connsiteX34" fmla="*/ 133565 w 1016830"/>
                  <a:gd name="connsiteY34" fmla="*/ 928924 h 928932"/>
                  <a:gd name="connsiteX35" fmla="*/ 25 w 1016830"/>
                  <a:gd name="connsiteY35" fmla="*/ 796050 h 928932"/>
                  <a:gd name="connsiteX36" fmla="*/ 120 w 1016830"/>
                  <a:gd name="connsiteY36" fmla="*/ 334087 h 928932"/>
                  <a:gd name="connsiteX37" fmla="*/ 130803 w 1016830"/>
                  <a:gd name="connsiteY37" fmla="*/ 203595 h 928932"/>
                  <a:gd name="connsiteX38" fmla="*/ 245103 w 1016830"/>
                  <a:gd name="connsiteY38" fmla="*/ 203881 h 928932"/>
                  <a:gd name="connsiteX39" fmla="*/ 185095 w 1016830"/>
                  <a:gd name="connsiteY39" fmla="*/ 531826 h 928932"/>
                  <a:gd name="connsiteX40" fmla="*/ 187096 w 1016830"/>
                  <a:gd name="connsiteY40" fmla="*/ 521635 h 928932"/>
                  <a:gd name="connsiteX41" fmla="*/ 261295 w 1016830"/>
                  <a:gd name="connsiteY41" fmla="*/ 455912 h 928932"/>
                  <a:gd name="connsiteX42" fmla="*/ 339400 w 1016830"/>
                  <a:gd name="connsiteY42" fmla="*/ 516301 h 928932"/>
                  <a:gd name="connsiteX43" fmla="*/ 365880 w 1016830"/>
                  <a:gd name="connsiteY43" fmla="*/ 535065 h 928932"/>
                  <a:gd name="connsiteX44" fmla="*/ 651630 w 1016830"/>
                  <a:gd name="connsiteY44" fmla="*/ 534779 h 928932"/>
                  <a:gd name="connsiteX45" fmla="*/ 671823 w 1016830"/>
                  <a:gd name="connsiteY45" fmla="*/ 533541 h 928932"/>
                  <a:gd name="connsiteX46" fmla="*/ 746118 w 1016830"/>
                  <a:gd name="connsiteY46" fmla="*/ 456579 h 928932"/>
                  <a:gd name="connsiteX47" fmla="*/ 832986 w 1016830"/>
                  <a:gd name="connsiteY47" fmla="*/ 532112 h 928932"/>
                  <a:gd name="connsiteX48" fmla="*/ 972051 w 1016830"/>
                  <a:gd name="connsiteY48" fmla="*/ 399334 h 928932"/>
                  <a:gd name="connsiteX49" fmla="*/ 972908 w 1016830"/>
                  <a:gd name="connsiteY49" fmla="*/ 320848 h 928932"/>
                  <a:gd name="connsiteX50" fmla="*/ 898518 w 1016830"/>
                  <a:gd name="connsiteY50" fmla="*/ 247124 h 928932"/>
                  <a:gd name="connsiteX51" fmla="*/ 117563 w 1016830"/>
                  <a:gd name="connsiteY51" fmla="*/ 247124 h 928932"/>
                  <a:gd name="connsiteX52" fmla="*/ 44506 w 1016830"/>
                  <a:gd name="connsiteY52" fmla="*/ 316657 h 928932"/>
                  <a:gd name="connsiteX53" fmla="*/ 45173 w 1016830"/>
                  <a:gd name="connsiteY53" fmla="*/ 399905 h 928932"/>
                  <a:gd name="connsiteX54" fmla="*/ 185095 w 1016830"/>
                  <a:gd name="connsiteY54" fmla="*/ 531826 h 928932"/>
                  <a:gd name="connsiteX55" fmla="*/ 729354 w 1016830"/>
                  <a:gd name="connsiteY55" fmla="*/ 202833 h 928932"/>
                  <a:gd name="connsiteX56" fmla="*/ 729354 w 1016830"/>
                  <a:gd name="connsiteY56" fmla="*/ 151112 h 928932"/>
                  <a:gd name="connsiteX57" fmla="*/ 624674 w 1016830"/>
                  <a:gd name="connsiteY57" fmla="*/ 43194 h 928932"/>
                  <a:gd name="connsiteX58" fmla="*/ 391502 w 1016830"/>
                  <a:gd name="connsiteY58" fmla="*/ 43099 h 928932"/>
                  <a:gd name="connsiteX59" fmla="*/ 295395 w 1016830"/>
                  <a:gd name="connsiteY59" fmla="*/ 107583 h 928932"/>
                  <a:gd name="connsiteX60" fmla="*/ 285108 w 1016830"/>
                  <a:gd name="connsiteY60" fmla="*/ 201880 h 928932"/>
                  <a:gd name="connsiteX61" fmla="*/ 330923 w 1016830"/>
                  <a:gd name="connsiteY61" fmla="*/ 201880 h 928932"/>
                  <a:gd name="connsiteX62" fmla="*/ 330923 w 1016830"/>
                  <a:gd name="connsiteY62" fmla="*/ 152446 h 928932"/>
                  <a:gd name="connsiteX63" fmla="*/ 394169 w 1016830"/>
                  <a:gd name="connsiteY63" fmla="*/ 88819 h 928932"/>
                  <a:gd name="connsiteX64" fmla="*/ 622579 w 1016830"/>
                  <a:gd name="connsiteY64" fmla="*/ 88819 h 928932"/>
                  <a:gd name="connsiteX65" fmla="*/ 684967 w 1016830"/>
                  <a:gd name="connsiteY65" fmla="*/ 150636 h 928932"/>
                  <a:gd name="connsiteX66" fmla="*/ 685063 w 1016830"/>
                  <a:gd name="connsiteY66" fmla="*/ 202833 h 928932"/>
                  <a:gd name="connsiteX67" fmla="*/ 729354 w 1016830"/>
                  <a:gd name="connsiteY67" fmla="*/ 202833 h 928932"/>
                  <a:gd name="connsiteX68" fmla="*/ 376738 w 1016830"/>
                  <a:gd name="connsiteY68" fmla="*/ 202071 h 928932"/>
                  <a:gd name="connsiteX69" fmla="*/ 642010 w 1016830"/>
                  <a:gd name="connsiteY69" fmla="*/ 202071 h 928932"/>
                  <a:gd name="connsiteX70" fmla="*/ 642200 w 1016830"/>
                  <a:gd name="connsiteY70" fmla="*/ 157780 h 928932"/>
                  <a:gd name="connsiteX71" fmla="*/ 616387 w 1016830"/>
                  <a:gd name="connsiteY71" fmla="*/ 131395 h 928932"/>
                  <a:gd name="connsiteX72" fmla="*/ 433698 w 1016830"/>
                  <a:gd name="connsiteY72" fmla="*/ 131967 h 928932"/>
                  <a:gd name="connsiteX73" fmla="*/ 374548 w 1016830"/>
                  <a:gd name="connsiteY73" fmla="*/ 197404 h 928932"/>
                  <a:gd name="connsiteX74" fmla="*/ 376738 w 1016830"/>
                  <a:gd name="connsiteY74" fmla="*/ 202071 h 928932"/>
                  <a:gd name="connsiteX75" fmla="*/ 786790 w 1016830"/>
                  <a:gd name="connsiteY75" fmla="*/ 574784 h 928932"/>
                  <a:gd name="connsiteX76" fmla="*/ 786980 w 1016830"/>
                  <a:gd name="connsiteY76" fmla="*/ 574784 h 928932"/>
                  <a:gd name="connsiteX77" fmla="*/ 786790 w 1016830"/>
                  <a:gd name="connsiteY77" fmla="*/ 532112 h 928932"/>
                  <a:gd name="connsiteX78" fmla="*/ 755071 w 1016830"/>
                  <a:gd name="connsiteY78" fmla="*/ 499822 h 928932"/>
                  <a:gd name="connsiteX79" fmla="*/ 719162 w 1016830"/>
                  <a:gd name="connsiteY79" fmla="*/ 526778 h 928932"/>
                  <a:gd name="connsiteX80" fmla="*/ 719162 w 1016830"/>
                  <a:gd name="connsiteY80" fmla="*/ 618885 h 928932"/>
                  <a:gd name="connsiteX81" fmla="*/ 753166 w 1016830"/>
                  <a:gd name="connsiteY81" fmla="*/ 645650 h 928932"/>
                  <a:gd name="connsiteX82" fmla="*/ 786599 w 1016830"/>
                  <a:gd name="connsiteY82" fmla="*/ 615075 h 928932"/>
                  <a:gd name="connsiteX83" fmla="*/ 786790 w 1016830"/>
                  <a:gd name="connsiteY83" fmla="*/ 574784 h 928932"/>
                  <a:gd name="connsiteX84" fmla="*/ 230053 w 1016830"/>
                  <a:gd name="connsiteY84" fmla="*/ 571546 h 928932"/>
                  <a:gd name="connsiteX85" fmla="*/ 230339 w 1016830"/>
                  <a:gd name="connsiteY85" fmla="*/ 616599 h 928932"/>
                  <a:gd name="connsiteX86" fmla="*/ 264915 w 1016830"/>
                  <a:gd name="connsiteY86" fmla="*/ 645555 h 928932"/>
                  <a:gd name="connsiteX87" fmla="*/ 297395 w 1016830"/>
                  <a:gd name="connsiteY87" fmla="*/ 617456 h 928932"/>
                  <a:gd name="connsiteX88" fmla="*/ 297205 w 1016830"/>
                  <a:gd name="connsiteY88" fmla="*/ 527350 h 928932"/>
                  <a:gd name="connsiteX89" fmla="*/ 264534 w 1016830"/>
                  <a:gd name="connsiteY89" fmla="*/ 499727 h 928932"/>
                  <a:gd name="connsiteX90" fmla="*/ 230339 w 1016830"/>
                  <a:gd name="connsiteY90" fmla="*/ 528778 h 928932"/>
                  <a:gd name="connsiteX91" fmla="*/ 230053 w 1016830"/>
                  <a:gd name="connsiteY91" fmla="*/ 571546 h 92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16830" h="928932">
                    <a:moveTo>
                      <a:pt x="245103" y="203881"/>
                    </a:moveTo>
                    <a:cubicBezTo>
                      <a:pt x="245103" y="177020"/>
                      <a:pt x="243769" y="153970"/>
                      <a:pt x="245389" y="131110"/>
                    </a:cubicBezTo>
                    <a:cubicBezTo>
                      <a:pt x="249865" y="66816"/>
                      <a:pt x="299967" y="8237"/>
                      <a:pt x="364070" y="4713"/>
                    </a:cubicBezTo>
                    <a:cubicBezTo>
                      <a:pt x="456558" y="-431"/>
                      <a:pt x="549712" y="-2145"/>
                      <a:pt x="642105" y="3570"/>
                    </a:cubicBezTo>
                    <a:cubicBezTo>
                      <a:pt x="723448" y="8618"/>
                      <a:pt x="770311" y="67483"/>
                      <a:pt x="772312" y="149398"/>
                    </a:cubicBezTo>
                    <a:cubicBezTo>
                      <a:pt x="772693" y="166638"/>
                      <a:pt x="772407" y="183973"/>
                      <a:pt x="772407" y="203881"/>
                    </a:cubicBezTo>
                    <a:cubicBezTo>
                      <a:pt x="812412" y="203881"/>
                      <a:pt x="850226" y="203785"/>
                      <a:pt x="888136" y="203881"/>
                    </a:cubicBezTo>
                    <a:cubicBezTo>
                      <a:pt x="967574" y="204166"/>
                      <a:pt x="1015866" y="252077"/>
                      <a:pt x="1016056" y="331230"/>
                    </a:cubicBezTo>
                    <a:cubicBezTo>
                      <a:pt x="1016247" y="422479"/>
                      <a:pt x="1016152" y="513824"/>
                      <a:pt x="1016056" y="605074"/>
                    </a:cubicBezTo>
                    <a:cubicBezTo>
                      <a:pt x="1016056" y="609074"/>
                      <a:pt x="1017580" y="614218"/>
                      <a:pt x="1015675" y="616789"/>
                    </a:cubicBezTo>
                    <a:cubicBezTo>
                      <a:pt x="1009579" y="624695"/>
                      <a:pt x="1002150" y="631648"/>
                      <a:pt x="995292" y="638983"/>
                    </a:cubicBezTo>
                    <a:cubicBezTo>
                      <a:pt x="987958" y="631267"/>
                      <a:pt x="974813" y="624028"/>
                      <a:pt x="974242" y="615837"/>
                    </a:cubicBezTo>
                    <a:cubicBezTo>
                      <a:pt x="971860" y="582023"/>
                      <a:pt x="973194" y="547924"/>
                      <a:pt x="973194" y="509062"/>
                    </a:cubicBezTo>
                    <a:cubicBezTo>
                      <a:pt x="932617" y="550019"/>
                      <a:pt x="888517" y="575641"/>
                      <a:pt x="831652" y="578213"/>
                    </a:cubicBezTo>
                    <a:cubicBezTo>
                      <a:pt x="832033" y="613837"/>
                      <a:pt x="832510" y="649936"/>
                      <a:pt x="800887" y="671653"/>
                    </a:cubicBezTo>
                    <a:cubicBezTo>
                      <a:pt x="786123" y="681750"/>
                      <a:pt x="766120" y="688513"/>
                      <a:pt x="748309" y="688798"/>
                    </a:cubicBezTo>
                    <a:cubicBezTo>
                      <a:pt x="700779" y="689465"/>
                      <a:pt x="679348" y="657652"/>
                      <a:pt x="672299" y="581356"/>
                    </a:cubicBezTo>
                    <a:cubicBezTo>
                      <a:pt x="564190" y="581356"/>
                      <a:pt x="455891" y="581356"/>
                      <a:pt x="345877" y="581356"/>
                    </a:cubicBezTo>
                    <a:cubicBezTo>
                      <a:pt x="344163" y="596215"/>
                      <a:pt x="343496" y="611836"/>
                      <a:pt x="340353" y="626886"/>
                    </a:cubicBezTo>
                    <a:cubicBezTo>
                      <a:pt x="331495" y="668415"/>
                      <a:pt x="296252" y="693656"/>
                      <a:pt x="254914" y="689465"/>
                    </a:cubicBezTo>
                    <a:cubicBezTo>
                      <a:pt x="216814" y="685560"/>
                      <a:pt x="188334" y="653746"/>
                      <a:pt x="186715" y="613170"/>
                    </a:cubicBezTo>
                    <a:cubicBezTo>
                      <a:pt x="186238" y="602311"/>
                      <a:pt x="186619" y="591358"/>
                      <a:pt x="186619" y="578594"/>
                    </a:cubicBezTo>
                    <a:cubicBezTo>
                      <a:pt x="129850" y="575737"/>
                      <a:pt x="84988" y="551353"/>
                      <a:pt x="44983" y="510014"/>
                    </a:cubicBezTo>
                    <a:cubicBezTo>
                      <a:pt x="44411" y="520396"/>
                      <a:pt x="43744" y="526397"/>
                      <a:pt x="43744" y="532493"/>
                    </a:cubicBezTo>
                    <a:cubicBezTo>
                      <a:pt x="43649" y="621361"/>
                      <a:pt x="43554" y="710325"/>
                      <a:pt x="43744" y="799193"/>
                    </a:cubicBezTo>
                    <a:cubicBezTo>
                      <a:pt x="43840" y="857391"/>
                      <a:pt x="71748" y="885013"/>
                      <a:pt x="130231" y="885109"/>
                    </a:cubicBezTo>
                    <a:cubicBezTo>
                      <a:pt x="382644" y="885204"/>
                      <a:pt x="635056" y="885204"/>
                      <a:pt x="887469" y="885109"/>
                    </a:cubicBezTo>
                    <a:cubicBezTo>
                      <a:pt x="944905" y="885109"/>
                      <a:pt x="973003" y="856248"/>
                      <a:pt x="973194" y="798336"/>
                    </a:cubicBezTo>
                    <a:cubicBezTo>
                      <a:pt x="973289" y="772904"/>
                      <a:pt x="973289" y="747568"/>
                      <a:pt x="973194" y="722136"/>
                    </a:cubicBezTo>
                    <a:cubicBezTo>
                      <a:pt x="973194" y="706991"/>
                      <a:pt x="980528" y="695371"/>
                      <a:pt x="995482" y="698704"/>
                    </a:cubicBezTo>
                    <a:cubicBezTo>
                      <a:pt x="1003674" y="700514"/>
                      <a:pt x="1014628" y="713373"/>
                      <a:pt x="1015199" y="721850"/>
                    </a:cubicBezTo>
                    <a:cubicBezTo>
                      <a:pt x="1017390" y="754235"/>
                      <a:pt x="1017295" y="786906"/>
                      <a:pt x="1015390" y="819386"/>
                    </a:cubicBezTo>
                    <a:cubicBezTo>
                      <a:pt x="1011770" y="878822"/>
                      <a:pt x="962907" y="925590"/>
                      <a:pt x="902709" y="927685"/>
                    </a:cubicBezTo>
                    <a:cubicBezTo>
                      <a:pt x="868609" y="928924"/>
                      <a:pt x="834415" y="928066"/>
                      <a:pt x="800315" y="928066"/>
                    </a:cubicBezTo>
                    <a:cubicBezTo>
                      <a:pt x="578097" y="928066"/>
                      <a:pt x="355783" y="926542"/>
                      <a:pt x="133565" y="928924"/>
                    </a:cubicBezTo>
                    <a:cubicBezTo>
                      <a:pt x="59651" y="929686"/>
                      <a:pt x="-1404" y="879108"/>
                      <a:pt x="25" y="796050"/>
                    </a:cubicBezTo>
                    <a:cubicBezTo>
                      <a:pt x="2787" y="642126"/>
                      <a:pt x="2501" y="488107"/>
                      <a:pt x="120" y="334087"/>
                    </a:cubicBezTo>
                    <a:cubicBezTo>
                      <a:pt x="-1214" y="252553"/>
                      <a:pt x="60223" y="199594"/>
                      <a:pt x="130803" y="203595"/>
                    </a:cubicBezTo>
                    <a:cubicBezTo>
                      <a:pt x="167569" y="205595"/>
                      <a:pt x="204812" y="203881"/>
                      <a:pt x="245103" y="203881"/>
                    </a:cubicBezTo>
                    <a:close/>
                    <a:moveTo>
                      <a:pt x="185095" y="531826"/>
                    </a:moveTo>
                    <a:cubicBezTo>
                      <a:pt x="185953" y="527635"/>
                      <a:pt x="186429" y="524587"/>
                      <a:pt x="187096" y="521635"/>
                    </a:cubicBezTo>
                    <a:cubicBezTo>
                      <a:pt x="195668" y="483344"/>
                      <a:pt x="225100" y="457341"/>
                      <a:pt x="261295" y="455912"/>
                    </a:cubicBezTo>
                    <a:cubicBezTo>
                      <a:pt x="297871" y="454483"/>
                      <a:pt x="330066" y="478010"/>
                      <a:pt x="339400" y="516301"/>
                    </a:cubicBezTo>
                    <a:cubicBezTo>
                      <a:pt x="343401" y="532874"/>
                      <a:pt x="351497" y="535160"/>
                      <a:pt x="365880" y="535065"/>
                    </a:cubicBezTo>
                    <a:cubicBezTo>
                      <a:pt x="461130" y="534589"/>
                      <a:pt x="556380" y="534874"/>
                      <a:pt x="651630" y="534779"/>
                    </a:cubicBezTo>
                    <a:cubicBezTo>
                      <a:pt x="658583" y="534779"/>
                      <a:pt x="665536" y="533922"/>
                      <a:pt x="671823" y="533541"/>
                    </a:cubicBezTo>
                    <a:cubicBezTo>
                      <a:pt x="685444" y="483535"/>
                      <a:pt x="709066" y="458008"/>
                      <a:pt x="746118" y="456579"/>
                    </a:cubicBezTo>
                    <a:cubicBezTo>
                      <a:pt x="797839" y="454674"/>
                      <a:pt x="822699" y="486487"/>
                      <a:pt x="832986" y="532112"/>
                    </a:cubicBezTo>
                    <a:cubicBezTo>
                      <a:pt x="902423" y="533160"/>
                      <a:pt x="966622" y="471628"/>
                      <a:pt x="972051" y="399334"/>
                    </a:cubicBezTo>
                    <a:cubicBezTo>
                      <a:pt x="973956" y="373235"/>
                      <a:pt x="973480" y="346946"/>
                      <a:pt x="972908" y="320848"/>
                    </a:cubicBezTo>
                    <a:cubicBezTo>
                      <a:pt x="971956" y="278557"/>
                      <a:pt x="940904" y="247219"/>
                      <a:pt x="898518" y="247124"/>
                    </a:cubicBezTo>
                    <a:cubicBezTo>
                      <a:pt x="638200" y="246838"/>
                      <a:pt x="377881" y="246838"/>
                      <a:pt x="117563" y="247124"/>
                    </a:cubicBezTo>
                    <a:cubicBezTo>
                      <a:pt x="76606" y="247219"/>
                      <a:pt x="46697" y="275699"/>
                      <a:pt x="44506" y="316657"/>
                    </a:cubicBezTo>
                    <a:cubicBezTo>
                      <a:pt x="42982" y="344279"/>
                      <a:pt x="42697" y="372378"/>
                      <a:pt x="45173" y="399905"/>
                    </a:cubicBezTo>
                    <a:cubicBezTo>
                      <a:pt x="51841" y="474010"/>
                      <a:pt x="114896" y="533731"/>
                      <a:pt x="185095" y="531826"/>
                    </a:cubicBezTo>
                    <a:close/>
                    <a:moveTo>
                      <a:pt x="729354" y="202833"/>
                    </a:moveTo>
                    <a:cubicBezTo>
                      <a:pt x="729354" y="184069"/>
                      <a:pt x="729544" y="167590"/>
                      <a:pt x="729354" y="151112"/>
                    </a:cubicBezTo>
                    <a:cubicBezTo>
                      <a:pt x="728592" y="86628"/>
                      <a:pt x="689063" y="44432"/>
                      <a:pt x="624674" y="43194"/>
                    </a:cubicBezTo>
                    <a:cubicBezTo>
                      <a:pt x="546950" y="41765"/>
                      <a:pt x="469226" y="42146"/>
                      <a:pt x="391502" y="43099"/>
                    </a:cubicBezTo>
                    <a:cubicBezTo>
                      <a:pt x="346258" y="43670"/>
                      <a:pt x="309587" y="64339"/>
                      <a:pt x="295395" y="107583"/>
                    </a:cubicBezTo>
                    <a:cubicBezTo>
                      <a:pt x="285679" y="137110"/>
                      <a:pt x="288061" y="170638"/>
                      <a:pt x="285108" y="201880"/>
                    </a:cubicBezTo>
                    <a:cubicBezTo>
                      <a:pt x="304063" y="201880"/>
                      <a:pt x="317017" y="201880"/>
                      <a:pt x="330923" y="201880"/>
                    </a:cubicBezTo>
                    <a:cubicBezTo>
                      <a:pt x="330923" y="184164"/>
                      <a:pt x="330733" y="168257"/>
                      <a:pt x="330923" y="152446"/>
                    </a:cubicBezTo>
                    <a:cubicBezTo>
                      <a:pt x="331685" y="111107"/>
                      <a:pt x="353212" y="89009"/>
                      <a:pt x="394169" y="88819"/>
                    </a:cubicBezTo>
                    <a:cubicBezTo>
                      <a:pt x="470274" y="88438"/>
                      <a:pt x="546474" y="88438"/>
                      <a:pt x="622579" y="88819"/>
                    </a:cubicBezTo>
                    <a:cubicBezTo>
                      <a:pt x="662869" y="89009"/>
                      <a:pt x="683729" y="110155"/>
                      <a:pt x="684967" y="150636"/>
                    </a:cubicBezTo>
                    <a:cubicBezTo>
                      <a:pt x="685444" y="167781"/>
                      <a:pt x="685063" y="184926"/>
                      <a:pt x="685063" y="202833"/>
                    </a:cubicBezTo>
                    <a:cubicBezTo>
                      <a:pt x="700969" y="202833"/>
                      <a:pt x="713447" y="202833"/>
                      <a:pt x="729354" y="202833"/>
                    </a:cubicBezTo>
                    <a:close/>
                    <a:moveTo>
                      <a:pt x="376738" y="202071"/>
                    </a:moveTo>
                    <a:cubicBezTo>
                      <a:pt x="464464" y="202071"/>
                      <a:pt x="552475" y="202071"/>
                      <a:pt x="642010" y="202071"/>
                    </a:cubicBezTo>
                    <a:cubicBezTo>
                      <a:pt x="642010" y="186069"/>
                      <a:pt x="641248" y="171877"/>
                      <a:pt x="642200" y="157780"/>
                    </a:cubicBezTo>
                    <a:cubicBezTo>
                      <a:pt x="643534" y="138634"/>
                      <a:pt x="636485" y="131110"/>
                      <a:pt x="616387" y="131395"/>
                    </a:cubicBezTo>
                    <a:cubicBezTo>
                      <a:pt x="555523" y="132443"/>
                      <a:pt x="494563" y="131014"/>
                      <a:pt x="433698" y="131967"/>
                    </a:cubicBezTo>
                    <a:cubicBezTo>
                      <a:pt x="367594" y="132919"/>
                      <a:pt x="373119" y="116441"/>
                      <a:pt x="374548" y="197404"/>
                    </a:cubicBezTo>
                    <a:cubicBezTo>
                      <a:pt x="374548" y="198642"/>
                      <a:pt x="375786" y="200071"/>
                      <a:pt x="376738" y="202071"/>
                    </a:cubicBezTo>
                    <a:close/>
                    <a:moveTo>
                      <a:pt x="786790" y="574784"/>
                    </a:moveTo>
                    <a:cubicBezTo>
                      <a:pt x="786885" y="574784"/>
                      <a:pt x="786885" y="574784"/>
                      <a:pt x="786980" y="574784"/>
                    </a:cubicBezTo>
                    <a:cubicBezTo>
                      <a:pt x="786980" y="560592"/>
                      <a:pt x="787742" y="546304"/>
                      <a:pt x="786790" y="532112"/>
                    </a:cubicBezTo>
                    <a:cubicBezTo>
                      <a:pt x="785456" y="512872"/>
                      <a:pt x="774217" y="501442"/>
                      <a:pt x="755071" y="499822"/>
                    </a:cubicBezTo>
                    <a:cubicBezTo>
                      <a:pt x="735831" y="498203"/>
                      <a:pt x="720686" y="508300"/>
                      <a:pt x="719162" y="526778"/>
                    </a:cubicBezTo>
                    <a:cubicBezTo>
                      <a:pt x="716590" y="557258"/>
                      <a:pt x="716781" y="588310"/>
                      <a:pt x="719162" y="618885"/>
                    </a:cubicBezTo>
                    <a:cubicBezTo>
                      <a:pt x="720496" y="636697"/>
                      <a:pt x="736021" y="646507"/>
                      <a:pt x="753166" y="645650"/>
                    </a:cubicBezTo>
                    <a:cubicBezTo>
                      <a:pt x="770883" y="644793"/>
                      <a:pt x="784980" y="634982"/>
                      <a:pt x="786599" y="615075"/>
                    </a:cubicBezTo>
                    <a:cubicBezTo>
                      <a:pt x="787647" y="601740"/>
                      <a:pt x="786790" y="588310"/>
                      <a:pt x="786790" y="574784"/>
                    </a:cubicBezTo>
                    <a:close/>
                    <a:moveTo>
                      <a:pt x="230053" y="571546"/>
                    </a:moveTo>
                    <a:cubicBezTo>
                      <a:pt x="230053" y="586595"/>
                      <a:pt x="229006" y="601740"/>
                      <a:pt x="230339" y="616599"/>
                    </a:cubicBezTo>
                    <a:cubicBezTo>
                      <a:pt x="232149" y="636887"/>
                      <a:pt x="247389" y="645841"/>
                      <a:pt x="264915" y="645555"/>
                    </a:cubicBezTo>
                    <a:cubicBezTo>
                      <a:pt x="281107" y="645269"/>
                      <a:pt x="296728" y="637078"/>
                      <a:pt x="297395" y="617456"/>
                    </a:cubicBezTo>
                    <a:cubicBezTo>
                      <a:pt x="298443" y="587452"/>
                      <a:pt x="298538" y="557353"/>
                      <a:pt x="297205" y="527350"/>
                    </a:cubicBezTo>
                    <a:cubicBezTo>
                      <a:pt x="296347" y="508204"/>
                      <a:pt x="281869" y="500108"/>
                      <a:pt x="264534" y="499727"/>
                    </a:cubicBezTo>
                    <a:cubicBezTo>
                      <a:pt x="245579" y="499346"/>
                      <a:pt x="232435" y="509062"/>
                      <a:pt x="230339" y="528778"/>
                    </a:cubicBezTo>
                    <a:cubicBezTo>
                      <a:pt x="228910" y="542971"/>
                      <a:pt x="230053" y="557353"/>
                      <a:pt x="230053" y="571546"/>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3" name="任意多边形: 形状 22">
                <a:extLst>
                  <a:ext uri="{FF2B5EF4-FFF2-40B4-BE49-F238E27FC236}">
                    <a16:creationId xmlns="" xmlns:a16="http://schemas.microsoft.com/office/drawing/2014/main" id="{4498EC02-5E63-43A5-B0FC-20B8EE7635B8}"/>
                  </a:ext>
                </a:extLst>
              </p:cNvPr>
              <p:cNvSpPr/>
              <p:nvPr/>
            </p:nvSpPr>
            <p:spPr>
              <a:xfrm>
                <a:off x="12330159" y="2746900"/>
                <a:ext cx="1162940" cy="1467749"/>
              </a:xfrm>
              <a:custGeom>
                <a:avLst/>
                <a:gdLst>
                  <a:gd name="connsiteX0" fmla="*/ 314611 w 1162940"/>
                  <a:gd name="connsiteY0" fmla="*/ 44863 h 1467749"/>
                  <a:gd name="connsiteX1" fmla="*/ 314611 w 1162940"/>
                  <a:gd name="connsiteY1" fmla="*/ 162592 h 1467749"/>
                  <a:gd name="connsiteX2" fmla="*/ 314420 w 1162940"/>
                  <a:gd name="connsiteY2" fmla="*/ 236411 h 1467749"/>
                  <a:gd name="connsiteX3" fmla="*/ 234220 w 1162940"/>
                  <a:gd name="connsiteY3" fmla="*/ 314420 h 1467749"/>
                  <a:gd name="connsiteX4" fmla="*/ 69914 w 1162940"/>
                  <a:gd name="connsiteY4" fmla="*/ 314516 h 1467749"/>
                  <a:gd name="connsiteX5" fmla="*/ 43053 w 1162940"/>
                  <a:gd name="connsiteY5" fmla="*/ 314516 h 1467749"/>
                  <a:gd name="connsiteX6" fmla="*/ 43053 w 1162940"/>
                  <a:gd name="connsiteY6" fmla="*/ 344234 h 1467749"/>
                  <a:gd name="connsiteX7" fmla="*/ 43053 w 1162940"/>
                  <a:gd name="connsiteY7" fmla="*/ 1346740 h 1467749"/>
                  <a:gd name="connsiteX8" fmla="*/ 120110 w 1162940"/>
                  <a:gd name="connsiteY8" fmla="*/ 1424178 h 1467749"/>
                  <a:gd name="connsiteX9" fmla="*/ 405860 w 1162940"/>
                  <a:gd name="connsiteY9" fmla="*/ 1424273 h 1467749"/>
                  <a:gd name="connsiteX10" fmla="*/ 424625 w 1162940"/>
                  <a:gd name="connsiteY10" fmla="*/ 1425035 h 1467749"/>
                  <a:gd name="connsiteX11" fmla="*/ 443579 w 1162940"/>
                  <a:gd name="connsiteY11" fmla="*/ 1444276 h 1467749"/>
                  <a:gd name="connsiteX12" fmla="*/ 427101 w 1162940"/>
                  <a:gd name="connsiteY12" fmla="*/ 1465898 h 1467749"/>
                  <a:gd name="connsiteX13" fmla="*/ 408527 w 1162940"/>
                  <a:gd name="connsiteY13" fmla="*/ 1467231 h 1467749"/>
                  <a:gd name="connsiteX14" fmla="*/ 118015 w 1162940"/>
                  <a:gd name="connsiteY14" fmla="*/ 1467231 h 1467749"/>
                  <a:gd name="connsiteX15" fmla="*/ 286 w 1162940"/>
                  <a:gd name="connsiteY15" fmla="*/ 1350455 h 1467749"/>
                  <a:gd name="connsiteX16" fmla="*/ 0 w 1162940"/>
                  <a:gd name="connsiteY16" fmla="*/ 338328 h 1467749"/>
                  <a:gd name="connsiteX17" fmla="*/ 38957 w 1162940"/>
                  <a:gd name="connsiteY17" fmla="*/ 244602 h 1467749"/>
                  <a:gd name="connsiteX18" fmla="*/ 246031 w 1162940"/>
                  <a:gd name="connsiteY18" fmla="*/ 37529 h 1467749"/>
                  <a:gd name="connsiteX19" fmla="*/ 337947 w 1162940"/>
                  <a:gd name="connsiteY19" fmla="*/ 0 h 1467749"/>
                  <a:gd name="connsiteX20" fmla="*/ 1047560 w 1162940"/>
                  <a:gd name="connsiteY20" fmla="*/ 191 h 1467749"/>
                  <a:gd name="connsiteX21" fmla="*/ 1162336 w 1162940"/>
                  <a:gd name="connsiteY21" fmla="*/ 114776 h 1467749"/>
                  <a:gd name="connsiteX22" fmla="*/ 1162336 w 1162940"/>
                  <a:gd name="connsiteY22" fmla="*/ 460058 h 1467749"/>
                  <a:gd name="connsiteX23" fmla="*/ 1161288 w 1162940"/>
                  <a:gd name="connsiteY23" fmla="*/ 478726 h 1467749"/>
                  <a:gd name="connsiteX24" fmla="*/ 1141571 w 1162940"/>
                  <a:gd name="connsiteY24" fmla="*/ 494919 h 1467749"/>
                  <a:gd name="connsiteX25" fmla="*/ 1122331 w 1162940"/>
                  <a:gd name="connsiteY25" fmla="*/ 481775 h 1467749"/>
                  <a:gd name="connsiteX26" fmla="*/ 1119569 w 1162940"/>
                  <a:gd name="connsiteY26" fmla="*/ 456248 h 1467749"/>
                  <a:gd name="connsiteX27" fmla="*/ 1119473 w 1162940"/>
                  <a:gd name="connsiteY27" fmla="*/ 118110 h 1467749"/>
                  <a:gd name="connsiteX28" fmla="*/ 1045178 w 1162940"/>
                  <a:gd name="connsiteY28" fmla="*/ 43148 h 1467749"/>
                  <a:gd name="connsiteX29" fmla="*/ 340328 w 1162940"/>
                  <a:gd name="connsiteY29" fmla="*/ 43148 h 1467749"/>
                  <a:gd name="connsiteX30" fmla="*/ 314611 w 1162940"/>
                  <a:gd name="connsiteY30" fmla="*/ 44863 h 1467749"/>
                  <a:gd name="connsiteX31" fmla="*/ 82106 w 1162940"/>
                  <a:gd name="connsiteY31" fmla="*/ 271558 h 1467749"/>
                  <a:gd name="connsiteX32" fmla="*/ 238030 w 1162940"/>
                  <a:gd name="connsiteY32" fmla="*/ 271463 h 1467749"/>
                  <a:gd name="connsiteX33" fmla="*/ 270605 w 1162940"/>
                  <a:gd name="connsiteY33" fmla="*/ 243364 h 1467749"/>
                  <a:gd name="connsiteX34" fmla="*/ 271177 w 1162940"/>
                  <a:gd name="connsiteY34" fmla="*/ 82296 h 1467749"/>
                  <a:gd name="connsiteX35" fmla="*/ 82106 w 1162940"/>
                  <a:gd name="connsiteY35" fmla="*/ 271558 h 14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62940" h="1467749">
                    <a:moveTo>
                      <a:pt x="314611" y="44863"/>
                    </a:moveTo>
                    <a:cubicBezTo>
                      <a:pt x="314611" y="85249"/>
                      <a:pt x="314611" y="123920"/>
                      <a:pt x="314611" y="162592"/>
                    </a:cubicBezTo>
                    <a:cubicBezTo>
                      <a:pt x="314611" y="187166"/>
                      <a:pt x="315182" y="211836"/>
                      <a:pt x="314420" y="236411"/>
                    </a:cubicBezTo>
                    <a:cubicBezTo>
                      <a:pt x="312896" y="285369"/>
                      <a:pt x="283178" y="314135"/>
                      <a:pt x="234220" y="314420"/>
                    </a:cubicBezTo>
                    <a:cubicBezTo>
                      <a:pt x="179451" y="314706"/>
                      <a:pt x="124682" y="314516"/>
                      <a:pt x="69914" y="314516"/>
                    </a:cubicBezTo>
                    <a:cubicBezTo>
                      <a:pt x="62103" y="314516"/>
                      <a:pt x="54388" y="314516"/>
                      <a:pt x="43053" y="314516"/>
                    </a:cubicBezTo>
                    <a:cubicBezTo>
                      <a:pt x="43053" y="325755"/>
                      <a:pt x="43053" y="334994"/>
                      <a:pt x="43053" y="344234"/>
                    </a:cubicBezTo>
                    <a:cubicBezTo>
                      <a:pt x="43053" y="678371"/>
                      <a:pt x="43053" y="1012508"/>
                      <a:pt x="43053" y="1346740"/>
                    </a:cubicBezTo>
                    <a:cubicBezTo>
                      <a:pt x="43053" y="1398842"/>
                      <a:pt x="68104" y="1424083"/>
                      <a:pt x="120110" y="1424178"/>
                    </a:cubicBezTo>
                    <a:cubicBezTo>
                      <a:pt x="215360" y="1424368"/>
                      <a:pt x="310610" y="1424178"/>
                      <a:pt x="405860" y="1424273"/>
                    </a:cubicBezTo>
                    <a:cubicBezTo>
                      <a:pt x="412242" y="1424273"/>
                      <a:pt x="419862" y="1422178"/>
                      <a:pt x="424625" y="1425035"/>
                    </a:cubicBezTo>
                    <a:cubicBezTo>
                      <a:pt x="432435" y="1429703"/>
                      <a:pt x="443198" y="1437418"/>
                      <a:pt x="443579" y="1444276"/>
                    </a:cubicBezTo>
                    <a:cubicBezTo>
                      <a:pt x="443865" y="1451420"/>
                      <a:pt x="434340" y="1460373"/>
                      <a:pt x="427101" y="1465898"/>
                    </a:cubicBezTo>
                    <a:cubicBezTo>
                      <a:pt x="423005" y="1469041"/>
                      <a:pt x="414814" y="1467231"/>
                      <a:pt x="408527" y="1467231"/>
                    </a:cubicBezTo>
                    <a:cubicBezTo>
                      <a:pt x="311658" y="1467326"/>
                      <a:pt x="214884" y="1467422"/>
                      <a:pt x="118015" y="1467231"/>
                    </a:cubicBezTo>
                    <a:cubicBezTo>
                      <a:pt x="44672" y="1467136"/>
                      <a:pt x="286" y="1423416"/>
                      <a:pt x="286" y="1350455"/>
                    </a:cubicBezTo>
                    <a:cubicBezTo>
                      <a:pt x="95" y="1012984"/>
                      <a:pt x="286" y="675704"/>
                      <a:pt x="0" y="338328"/>
                    </a:cubicBezTo>
                    <a:cubicBezTo>
                      <a:pt x="0" y="301181"/>
                      <a:pt x="12764" y="270605"/>
                      <a:pt x="38957" y="244602"/>
                    </a:cubicBezTo>
                    <a:cubicBezTo>
                      <a:pt x="108204" y="175831"/>
                      <a:pt x="177260" y="106775"/>
                      <a:pt x="246031" y="37529"/>
                    </a:cubicBezTo>
                    <a:cubicBezTo>
                      <a:pt x="271558" y="11716"/>
                      <a:pt x="301943" y="0"/>
                      <a:pt x="337947" y="0"/>
                    </a:cubicBezTo>
                    <a:cubicBezTo>
                      <a:pt x="574453" y="191"/>
                      <a:pt x="811054" y="0"/>
                      <a:pt x="1047560" y="191"/>
                    </a:cubicBezTo>
                    <a:cubicBezTo>
                      <a:pt x="1117568" y="286"/>
                      <a:pt x="1162241" y="45148"/>
                      <a:pt x="1162336" y="114776"/>
                    </a:cubicBezTo>
                    <a:cubicBezTo>
                      <a:pt x="1162526" y="229838"/>
                      <a:pt x="1162431" y="344996"/>
                      <a:pt x="1162336" y="460058"/>
                    </a:cubicBezTo>
                    <a:cubicBezTo>
                      <a:pt x="1162336" y="466439"/>
                      <a:pt x="1164241" y="474250"/>
                      <a:pt x="1161288" y="478726"/>
                    </a:cubicBezTo>
                    <a:cubicBezTo>
                      <a:pt x="1156526" y="485680"/>
                      <a:pt x="1148906" y="493967"/>
                      <a:pt x="1141571" y="494919"/>
                    </a:cubicBezTo>
                    <a:cubicBezTo>
                      <a:pt x="1135666" y="495776"/>
                      <a:pt x="1125760" y="488156"/>
                      <a:pt x="1122331" y="481775"/>
                    </a:cubicBezTo>
                    <a:cubicBezTo>
                      <a:pt x="1118521" y="474726"/>
                      <a:pt x="1119569" y="464915"/>
                      <a:pt x="1119569" y="456248"/>
                    </a:cubicBezTo>
                    <a:cubicBezTo>
                      <a:pt x="1119473" y="343567"/>
                      <a:pt x="1119569" y="230791"/>
                      <a:pt x="1119473" y="118110"/>
                    </a:cubicBezTo>
                    <a:cubicBezTo>
                      <a:pt x="1119378" y="67818"/>
                      <a:pt x="1095280" y="43244"/>
                      <a:pt x="1045178" y="43148"/>
                    </a:cubicBezTo>
                    <a:cubicBezTo>
                      <a:pt x="810197" y="42958"/>
                      <a:pt x="575310" y="43053"/>
                      <a:pt x="340328" y="43148"/>
                    </a:cubicBezTo>
                    <a:cubicBezTo>
                      <a:pt x="332518" y="43148"/>
                      <a:pt x="324803" y="44196"/>
                      <a:pt x="314611" y="44863"/>
                    </a:cubicBezTo>
                    <a:close/>
                    <a:moveTo>
                      <a:pt x="82106" y="271558"/>
                    </a:moveTo>
                    <a:cubicBezTo>
                      <a:pt x="133541" y="271558"/>
                      <a:pt x="185833" y="271748"/>
                      <a:pt x="238030" y="271463"/>
                    </a:cubicBezTo>
                    <a:cubicBezTo>
                      <a:pt x="256413" y="271367"/>
                      <a:pt x="270129" y="261080"/>
                      <a:pt x="270605" y="243364"/>
                    </a:cubicBezTo>
                    <a:cubicBezTo>
                      <a:pt x="272129" y="189167"/>
                      <a:pt x="271177" y="134779"/>
                      <a:pt x="271177" y="82296"/>
                    </a:cubicBezTo>
                    <a:cubicBezTo>
                      <a:pt x="208312" y="145256"/>
                      <a:pt x="145542" y="208026"/>
                      <a:pt x="82106" y="27155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4" name="任意多边形: 形状 23">
                <a:extLst>
                  <a:ext uri="{FF2B5EF4-FFF2-40B4-BE49-F238E27FC236}">
                    <a16:creationId xmlns="" xmlns:a16="http://schemas.microsoft.com/office/drawing/2014/main" id="{F355C434-6BD7-4164-95DB-FDB0363A4F74}"/>
                  </a:ext>
                </a:extLst>
              </p:cNvPr>
              <p:cNvSpPr/>
              <p:nvPr/>
            </p:nvSpPr>
            <p:spPr>
              <a:xfrm>
                <a:off x="12803233" y="2892244"/>
                <a:ext cx="486772" cy="43323"/>
              </a:xfrm>
              <a:custGeom>
                <a:avLst/>
                <a:gdLst>
                  <a:gd name="connsiteX0" fmla="*/ 243777 w 486772"/>
                  <a:gd name="connsiteY0" fmla="*/ 43060 h 43323"/>
                  <a:gd name="connsiteX1" fmla="*/ 31941 w 486772"/>
                  <a:gd name="connsiteY1" fmla="*/ 43156 h 43323"/>
                  <a:gd name="connsiteX2" fmla="*/ 32 w 486772"/>
                  <a:gd name="connsiteY2" fmla="*/ 20772 h 43323"/>
                  <a:gd name="connsiteX3" fmla="*/ 31941 w 486772"/>
                  <a:gd name="connsiteY3" fmla="*/ 7 h 43323"/>
                  <a:gd name="connsiteX4" fmla="*/ 453327 w 486772"/>
                  <a:gd name="connsiteY4" fmla="*/ 103 h 43323"/>
                  <a:gd name="connsiteX5" fmla="*/ 471806 w 486772"/>
                  <a:gd name="connsiteY5" fmla="*/ 2484 h 43323"/>
                  <a:gd name="connsiteX6" fmla="*/ 486760 w 486772"/>
                  <a:gd name="connsiteY6" fmla="*/ 22963 h 43323"/>
                  <a:gd name="connsiteX7" fmla="*/ 469710 w 486772"/>
                  <a:gd name="connsiteY7" fmla="*/ 41251 h 43323"/>
                  <a:gd name="connsiteX8" fmla="*/ 429515 w 486772"/>
                  <a:gd name="connsiteY8" fmla="*/ 42965 h 43323"/>
                  <a:gd name="connsiteX9" fmla="*/ 243777 w 486772"/>
                  <a:gd name="connsiteY9" fmla="*/ 43060 h 43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6772" h="43323">
                    <a:moveTo>
                      <a:pt x="243777" y="43060"/>
                    </a:moveTo>
                    <a:cubicBezTo>
                      <a:pt x="173197" y="43060"/>
                      <a:pt x="102521" y="42965"/>
                      <a:pt x="31941" y="43156"/>
                    </a:cubicBezTo>
                    <a:cubicBezTo>
                      <a:pt x="15463" y="43251"/>
                      <a:pt x="-825" y="40965"/>
                      <a:pt x="32" y="20772"/>
                    </a:cubicBezTo>
                    <a:cubicBezTo>
                      <a:pt x="794" y="2865"/>
                      <a:pt x="16415" y="7"/>
                      <a:pt x="31941" y="7"/>
                    </a:cubicBezTo>
                    <a:cubicBezTo>
                      <a:pt x="172435" y="103"/>
                      <a:pt x="312833" y="7"/>
                      <a:pt x="453327" y="103"/>
                    </a:cubicBezTo>
                    <a:cubicBezTo>
                      <a:pt x="459614" y="103"/>
                      <a:pt x="467519" y="-755"/>
                      <a:pt x="471806" y="2484"/>
                    </a:cubicBezTo>
                    <a:cubicBezTo>
                      <a:pt x="478473" y="7627"/>
                      <a:pt x="487141" y="16295"/>
                      <a:pt x="486760" y="22963"/>
                    </a:cubicBezTo>
                    <a:cubicBezTo>
                      <a:pt x="486379" y="29630"/>
                      <a:pt x="476854" y="39441"/>
                      <a:pt x="469710" y="41251"/>
                    </a:cubicBezTo>
                    <a:cubicBezTo>
                      <a:pt x="456947" y="44489"/>
                      <a:pt x="442945" y="42965"/>
                      <a:pt x="429515" y="42965"/>
                    </a:cubicBezTo>
                    <a:cubicBezTo>
                      <a:pt x="367507" y="43060"/>
                      <a:pt x="305690" y="43060"/>
                      <a:pt x="243777" y="43060"/>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5" name="任意多边形: 形状 24">
                <a:extLst>
                  <a:ext uri="{FF2B5EF4-FFF2-40B4-BE49-F238E27FC236}">
                    <a16:creationId xmlns="" xmlns:a16="http://schemas.microsoft.com/office/drawing/2014/main" id="{996373C6-4E2C-4DA2-8575-85A8C76CE6A9}"/>
                  </a:ext>
                </a:extLst>
              </p:cNvPr>
              <p:cNvSpPr/>
              <p:nvPr/>
            </p:nvSpPr>
            <p:spPr>
              <a:xfrm>
                <a:off x="12802884" y="3018362"/>
                <a:ext cx="488833" cy="43246"/>
              </a:xfrm>
              <a:custGeom>
                <a:avLst/>
                <a:gdLst>
                  <a:gd name="connsiteX0" fmla="*/ 244412 w 488833"/>
                  <a:gd name="connsiteY0" fmla="*/ 43148 h 43246"/>
                  <a:gd name="connsiteX1" fmla="*/ 32671 w 488833"/>
                  <a:gd name="connsiteY1" fmla="*/ 43244 h 43246"/>
                  <a:gd name="connsiteX2" fmla="*/ 0 w 488833"/>
                  <a:gd name="connsiteY2" fmla="*/ 21431 h 43246"/>
                  <a:gd name="connsiteX3" fmla="*/ 33052 w 488833"/>
                  <a:gd name="connsiteY3" fmla="*/ 0 h 43246"/>
                  <a:gd name="connsiteX4" fmla="*/ 456438 w 488833"/>
                  <a:gd name="connsiteY4" fmla="*/ 667 h 43246"/>
                  <a:gd name="connsiteX5" fmla="*/ 485490 w 488833"/>
                  <a:gd name="connsiteY5" fmla="*/ 14478 h 43246"/>
                  <a:gd name="connsiteX6" fmla="*/ 458439 w 488833"/>
                  <a:gd name="connsiteY6" fmla="*/ 43053 h 43246"/>
                  <a:gd name="connsiteX7" fmla="*/ 244412 w 488833"/>
                  <a:gd name="connsiteY7" fmla="*/ 43148 h 4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8833" h="43246">
                    <a:moveTo>
                      <a:pt x="244412" y="43148"/>
                    </a:moveTo>
                    <a:cubicBezTo>
                      <a:pt x="173832" y="43148"/>
                      <a:pt x="103251" y="42958"/>
                      <a:pt x="32671" y="43244"/>
                    </a:cubicBezTo>
                    <a:cubicBezTo>
                      <a:pt x="16288" y="43339"/>
                      <a:pt x="-95" y="41339"/>
                      <a:pt x="0" y="21431"/>
                    </a:cubicBezTo>
                    <a:cubicBezTo>
                      <a:pt x="191" y="1619"/>
                      <a:pt x="16764" y="0"/>
                      <a:pt x="33052" y="0"/>
                    </a:cubicBezTo>
                    <a:cubicBezTo>
                      <a:pt x="174213" y="191"/>
                      <a:pt x="315373" y="-191"/>
                      <a:pt x="456438" y="667"/>
                    </a:cubicBezTo>
                    <a:cubicBezTo>
                      <a:pt x="466440" y="762"/>
                      <a:pt x="480251" y="6668"/>
                      <a:pt x="485490" y="14478"/>
                    </a:cubicBezTo>
                    <a:cubicBezTo>
                      <a:pt x="495491" y="29242"/>
                      <a:pt x="482061" y="42958"/>
                      <a:pt x="458439" y="43053"/>
                    </a:cubicBezTo>
                    <a:cubicBezTo>
                      <a:pt x="387096" y="43244"/>
                      <a:pt x="315754" y="43148"/>
                      <a:pt x="244412" y="43148"/>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grpSp>
        <p:nvGrpSpPr>
          <p:cNvPr id="36" name="组合 35">
            <a:extLst>
              <a:ext uri="{FF2B5EF4-FFF2-40B4-BE49-F238E27FC236}">
                <a16:creationId xmlns="" xmlns:a16="http://schemas.microsoft.com/office/drawing/2014/main" id="{F1837ED2-46EC-4F7F-B4DF-00971B067A52}"/>
              </a:ext>
            </a:extLst>
          </p:cNvPr>
          <p:cNvGrpSpPr/>
          <p:nvPr/>
        </p:nvGrpSpPr>
        <p:grpSpPr>
          <a:xfrm>
            <a:off x="5629198" y="1662941"/>
            <a:ext cx="933602" cy="933602"/>
            <a:chOff x="5629198" y="1662941"/>
            <a:chExt cx="933602" cy="933602"/>
          </a:xfrm>
        </p:grpSpPr>
        <p:sp>
          <p:nvSpPr>
            <p:cNvPr id="8" name="椭圆 7">
              <a:extLst>
                <a:ext uri="{FF2B5EF4-FFF2-40B4-BE49-F238E27FC236}">
                  <a16:creationId xmlns="" xmlns:a16="http://schemas.microsoft.com/office/drawing/2014/main" id="{2E55E7FD-0813-4373-8196-C5BEB52A8526}"/>
                </a:ext>
              </a:extLst>
            </p:cNvPr>
            <p:cNvSpPr/>
            <p:nvPr/>
          </p:nvSpPr>
          <p:spPr>
            <a:xfrm>
              <a:off x="5629198" y="1662941"/>
              <a:ext cx="933602" cy="933602"/>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grpSp>
          <p:nvGrpSpPr>
            <p:cNvPr id="26" name="图形 8">
              <a:extLst>
                <a:ext uri="{FF2B5EF4-FFF2-40B4-BE49-F238E27FC236}">
                  <a16:creationId xmlns="" xmlns:a16="http://schemas.microsoft.com/office/drawing/2014/main" id="{5E2F5490-79E3-4103-907A-5E5B3B78CCFD}"/>
                </a:ext>
              </a:extLst>
            </p:cNvPr>
            <p:cNvGrpSpPr/>
            <p:nvPr/>
          </p:nvGrpSpPr>
          <p:grpSpPr>
            <a:xfrm>
              <a:off x="5780620" y="1856923"/>
              <a:ext cx="541015" cy="541015"/>
              <a:chOff x="4490938" y="585486"/>
              <a:chExt cx="833377" cy="833377"/>
            </a:xfrm>
            <a:solidFill>
              <a:schemeClr val="bg1"/>
            </a:solidFill>
          </p:grpSpPr>
          <p:sp>
            <p:nvSpPr>
              <p:cNvPr id="27" name="任意多边形: 形状 26">
                <a:extLst>
                  <a:ext uri="{FF2B5EF4-FFF2-40B4-BE49-F238E27FC236}">
                    <a16:creationId xmlns="" xmlns:a16="http://schemas.microsoft.com/office/drawing/2014/main" id="{0318DAA1-A83E-4720-8135-6B7D995074EA}"/>
                  </a:ext>
                </a:extLst>
              </p:cNvPr>
              <p:cNvSpPr/>
              <p:nvPr/>
            </p:nvSpPr>
            <p:spPr>
              <a:xfrm>
                <a:off x="4516981" y="728722"/>
                <a:ext cx="781290" cy="546903"/>
              </a:xfrm>
              <a:custGeom>
                <a:avLst/>
                <a:gdLst>
                  <a:gd name="connsiteX0" fmla="*/ 742226 w 781290"/>
                  <a:gd name="connsiteY0" fmla="*/ 234387 h 546903"/>
                  <a:gd name="connsiteX1" fmla="*/ 705558 w 781290"/>
                  <a:gd name="connsiteY1" fmla="*/ 260430 h 546903"/>
                  <a:gd name="connsiteX2" fmla="*/ 625033 w 781290"/>
                  <a:gd name="connsiteY2" fmla="*/ 260430 h 546903"/>
                  <a:gd name="connsiteX3" fmla="*/ 625033 w 781290"/>
                  <a:gd name="connsiteY3" fmla="*/ 234387 h 546903"/>
                  <a:gd name="connsiteX4" fmla="*/ 612011 w 781290"/>
                  <a:gd name="connsiteY4" fmla="*/ 221366 h 546903"/>
                  <a:gd name="connsiteX5" fmla="*/ 589823 w 781290"/>
                  <a:gd name="connsiteY5" fmla="*/ 221366 h 546903"/>
                  <a:gd name="connsiteX6" fmla="*/ 556748 w 781290"/>
                  <a:gd name="connsiteY6" fmla="*/ 199268 h 546903"/>
                  <a:gd name="connsiteX7" fmla="*/ 564509 w 781290"/>
                  <a:gd name="connsiteY7" fmla="*/ 160243 h 546903"/>
                  <a:gd name="connsiteX8" fmla="*/ 580200 w 781290"/>
                  <a:gd name="connsiteY8" fmla="*/ 144552 h 546903"/>
                  <a:gd name="connsiteX9" fmla="*/ 580200 w 781290"/>
                  <a:gd name="connsiteY9" fmla="*/ 126139 h 546903"/>
                  <a:gd name="connsiteX10" fmla="*/ 524949 w 781290"/>
                  <a:gd name="connsiteY10" fmla="*/ 70889 h 546903"/>
                  <a:gd name="connsiteX11" fmla="*/ 506537 w 781290"/>
                  <a:gd name="connsiteY11" fmla="*/ 70889 h 546903"/>
                  <a:gd name="connsiteX12" fmla="*/ 490846 w 781290"/>
                  <a:gd name="connsiteY12" fmla="*/ 86580 h 546903"/>
                  <a:gd name="connsiteX13" fmla="*/ 451821 w 781290"/>
                  <a:gd name="connsiteY13" fmla="*/ 94341 h 546903"/>
                  <a:gd name="connsiteX14" fmla="*/ 429723 w 781290"/>
                  <a:gd name="connsiteY14" fmla="*/ 61266 h 546903"/>
                  <a:gd name="connsiteX15" fmla="*/ 429723 w 781290"/>
                  <a:gd name="connsiteY15" fmla="*/ 39065 h 546903"/>
                  <a:gd name="connsiteX16" fmla="*/ 416702 w 781290"/>
                  <a:gd name="connsiteY16" fmla="*/ 26043 h 546903"/>
                  <a:gd name="connsiteX17" fmla="*/ 336176 w 781290"/>
                  <a:gd name="connsiteY17" fmla="*/ 26043 h 546903"/>
                  <a:gd name="connsiteX18" fmla="*/ 299508 w 781290"/>
                  <a:gd name="connsiteY18" fmla="*/ 0 h 546903"/>
                  <a:gd name="connsiteX19" fmla="*/ 260443 w 781290"/>
                  <a:gd name="connsiteY19" fmla="*/ 0 h 546903"/>
                  <a:gd name="connsiteX20" fmla="*/ 247422 w 781290"/>
                  <a:gd name="connsiteY20" fmla="*/ 0 h 546903"/>
                  <a:gd name="connsiteX21" fmla="*/ 91151 w 781290"/>
                  <a:gd name="connsiteY21" fmla="*/ 0 h 546903"/>
                  <a:gd name="connsiteX22" fmla="*/ 78129 w 781290"/>
                  <a:gd name="connsiteY22" fmla="*/ 0 h 546903"/>
                  <a:gd name="connsiteX23" fmla="*/ 39065 w 781290"/>
                  <a:gd name="connsiteY23" fmla="*/ 0 h 546903"/>
                  <a:gd name="connsiteX24" fmla="*/ 0 w 781290"/>
                  <a:gd name="connsiteY24" fmla="*/ 39065 h 546903"/>
                  <a:gd name="connsiteX25" fmla="*/ 0 w 781290"/>
                  <a:gd name="connsiteY25" fmla="*/ 507839 h 546903"/>
                  <a:gd name="connsiteX26" fmla="*/ 39065 w 781290"/>
                  <a:gd name="connsiteY26" fmla="*/ 546904 h 546903"/>
                  <a:gd name="connsiteX27" fmla="*/ 299495 w 781290"/>
                  <a:gd name="connsiteY27" fmla="*/ 546904 h 546903"/>
                  <a:gd name="connsiteX28" fmla="*/ 336163 w 781290"/>
                  <a:gd name="connsiteY28" fmla="*/ 520861 h 546903"/>
                  <a:gd name="connsiteX29" fmla="*/ 416689 w 781290"/>
                  <a:gd name="connsiteY29" fmla="*/ 520861 h 546903"/>
                  <a:gd name="connsiteX30" fmla="*/ 429710 w 781290"/>
                  <a:gd name="connsiteY30" fmla="*/ 507839 h 546903"/>
                  <a:gd name="connsiteX31" fmla="*/ 429710 w 781290"/>
                  <a:gd name="connsiteY31" fmla="*/ 485650 h 546903"/>
                  <a:gd name="connsiteX32" fmla="*/ 451808 w 781290"/>
                  <a:gd name="connsiteY32" fmla="*/ 452576 h 546903"/>
                  <a:gd name="connsiteX33" fmla="*/ 490833 w 781290"/>
                  <a:gd name="connsiteY33" fmla="*/ 460337 h 546903"/>
                  <a:gd name="connsiteX34" fmla="*/ 506524 w 781290"/>
                  <a:gd name="connsiteY34" fmla="*/ 476028 h 546903"/>
                  <a:gd name="connsiteX35" fmla="*/ 524936 w 781290"/>
                  <a:gd name="connsiteY35" fmla="*/ 476028 h 546903"/>
                  <a:gd name="connsiteX36" fmla="*/ 580187 w 781290"/>
                  <a:gd name="connsiteY36" fmla="*/ 420777 h 546903"/>
                  <a:gd name="connsiteX37" fmla="*/ 580187 w 781290"/>
                  <a:gd name="connsiteY37" fmla="*/ 402365 h 546903"/>
                  <a:gd name="connsiteX38" fmla="*/ 564496 w 781290"/>
                  <a:gd name="connsiteY38" fmla="*/ 386674 h 546903"/>
                  <a:gd name="connsiteX39" fmla="*/ 556735 w 781290"/>
                  <a:gd name="connsiteY39" fmla="*/ 347648 h 546903"/>
                  <a:gd name="connsiteX40" fmla="*/ 589823 w 781290"/>
                  <a:gd name="connsiteY40" fmla="*/ 325538 h 546903"/>
                  <a:gd name="connsiteX41" fmla="*/ 612011 w 781290"/>
                  <a:gd name="connsiteY41" fmla="*/ 325538 h 546903"/>
                  <a:gd name="connsiteX42" fmla="*/ 625033 w 781290"/>
                  <a:gd name="connsiteY42" fmla="*/ 312516 h 546903"/>
                  <a:gd name="connsiteX43" fmla="*/ 625033 w 781290"/>
                  <a:gd name="connsiteY43" fmla="*/ 286473 h 546903"/>
                  <a:gd name="connsiteX44" fmla="*/ 705558 w 781290"/>
                  <a:gd name="connsiteY44" fmla="*/ 286473 h 546903"/>
                  <a:gd name="connsiteX45" fmla="*/ 742226 w 781290"/>
                  <a:gd name="connsiteY45" fmla="*/ 312516 h 546903"/>
                  <a:gd name="connsiteX46" fmla="*/ 781291 w 781290"/>
                  <a:gd name="connsiteY46" fmla="*/ 273452 h 546903"/>
                  <a:gd name="connsiteX47" fmla="*/ 742226 w 781290"/>
                  <a:gd name="connsiteY47" fmla="*/ 234387 h 546903"/>
                  <a:gd name="connsiteX48" fmla="*/ 338559 w 781290"/>
                  <a:gd name="connsiteY48" fmla="*/ 163121 h 546903"/>
                  <a:gd name="connsiteX49" fmla="*/ 377624 w 781290"/>
                  <a:gd name="connsiteY49" fmla="*/ 156258 h 546903"/>
                  <a:gd name="connsiteX50" fmla="*/ 494818 w 781290"/>
                  <a:gd name="connsiteY50" fmla="*/ 273452 h 546903"/>
                  <a:gd name="connsiteX51" fmla="*/ 377624 w 781290"/>
                  <a:gd name="connsiteY51" fmla="*/ 390645 h 546903"/>
                  <a:gd name="connsiteX52" fmla="*/ 338559 w 781290"/>
                  <a:gd name="connsiteY52" fmla="*/ 383783 h 546903"/>
                  <a:gd name="connsiteX53" fmla="*/ 210740 w 781290"/>
                  <a:gd name="connsiteY53" fmla="*/ 26043 h 546903"/>
                  <a:gd name="connsiteX54" fmla="*/ 208344 w 781290"/>
                  <a:gd name="connsiteY54" fmla="*/ 39065 h 546903"/>
                  <a:gd name="connsiteX55" fmla="*/ 195323 w 781290"/>
                  <a:gd name="connsiteY55" fmla="*/ 52086 h 546903"/>
                  <a:gd name="connsiteX56" fmla="*/ 143237 w 781290"/>
                  <a:gd name="connsiteY56" fmla="*/ 52086 h 546903"/>
                  <a:gd name="connsiteX57" fmla="*/ 130215 w 781290"/>
                  <a:gd name="connsiteY57" fmla="*/ 39065 h 546903"/>
                  <a:gd name="connsiteX58" fmla="*/ 127819 w 781290"/>
                  <a:gd name="connsiteY58" fmla="*/ 26043 h 546903"/>
                  <a:gd name="connsiteX59" fmla="*/ 312516 w 781290"/>
                  <a:gd name="connsiteY59" fmla="*/ 507839 h 546903"/>
                  <a:gd name="connsiteX60" fmla="*/ 299495 w 781290"/>
                  <a:gd name="connsiteY60" fmla="*/ 520861 h 546903"/>
                  <a:gd name="connsiteX61" fmla="*/ 39065 w 781290"/>
                  <a:gd name="connsiteY61" fmla="*/ 520861 h 546903"/>
                  <a:gd name="connsiteX62" fmla="*/ 26043 w 781290"/>
                  <a:gd name="connsiteY62" fmla="*/ 507839 h 546903"/>
                  <a:gd name="connsiteX63" fmla="*/ 26043 w 781290"/>
                  <a:gd name="connsiteY63" fmla="*/ 39065 h 546903"/>
                  <a:gd name="connsiteX64" fmla="*/ 39065 w 781290"/>
                  <a:gd name="connsiteY64" fmla="*/ 26043 h 546903"/>
                  <a:gd name="connsiteX65" fmla="*/ 78129 w 781290"/>
                  <a:gd name="connsiteY65" fmla="*/ 26043 h 546903"/>
                  <a:gd name="connsiteX66" fmla="*/ 91151 w 781290"/>
                  <a:gd name="connsiteY66" fmla="*/ 26043 h 546903"/>
                  <a:gd name="connsiteX67" fmla="*/ 104172 w 781290"/>
                  <a:gd name="connsiteY67" fmla="*/ 39065 h 546903"/>
                  <a:gd name="connsiteX68" fmla="*/ 143237 w 781290"/>
                  <a:gd name="connsiteY68" fmla="*/ 78129 h 546903"/>
                  <a:gd name="connsiteX69" fmla="*/ 195323 w 781290"/>
                  <a:gd name="connsiteY69" fmla="*/ 78129 h 546903"/>
                  <a:gd name="connsiteX70" fmla="*/ 234387 w 781290"/>
                  <a:gd name="connsiteY70" fmla="*/ 39065 h 546903"/>
                  <a:gd name="connsiteX71" fmla="*/ 247409 w 781290"/>
                  <a:gd name="connsiteY71" fmla="*/ 26043 h 546903"/>
                  <a:gd name="connsiteX72" fmla="*/ 260430 w 781290"/>
                  <a:gd name="connsiteY72" fmla="*/ 26043 h 546903"/>
                  <a:gd name="connsiteX73" fmla="*/ 299495 w 781290"/>
                  <a:gd name="connsiteY73" fmla="*/ 26043 h 546903"/>
                  <a:gd name="connsiteX74" fmla="*/ 312516 w 781290"/>
                  <a:gd name="connsiteY74" fmla="*/ 39065 h 546903"/>
                  <a:gd name="connsiteX75" fmla="*/ 598990 w 781290"/>
                  <a:gd name="connsiteY75" fmla="*/ 299495 h 546903"/>
                  <a:gd name="connsiteX76" fmla="*/ 589823 w 781290"/>
                  <a:gd name="connsiteY76" fmla="*/ 299495 h 546903"/>
                  <a:gd name="connsiteX77" fmla="*/ 532671 w 781290"/>
                  <a:gd name="connsiteY77" fmla="*/ 337674 h 546903"/>
                  <a:gd name="connsiteX78" fmla="*/ 546083 w 781290"/>
                  <a:gd name="connsiteY78" fmla="*/ 405086 h 546903"/>
                  <a:gd name="connsiteX79" fmla="*/ 552568 w 781290"/>
                  <a:gd name="connsiteY79" fmla="*/ 411571 h 546903"/>
                  <a:gd name="connsiteX80" fmla="*/ 515730 w 781290"/>
                  <a:gd name="connsiteY80" fmla="*/ 448409 h 546903"/>
                  <a:gd name="connsiteX81" fmla="*/ 509245 w 781290"/>
                  <a:gd name="connsiteY81" fmla="*/ 441924 h 546903"/>
                  <a:gd name="connsiteX82" fmla="*/ 441833 w 781290"/>
                  <a:gd name="connsiteY82" fmla="*/ 428512 h 546903"/>
                  <a:gd name="connsiteX83" fmla="*/ 403667 w 781290"/>
                  <a:gd name="connsiteY83" fmla="*/ 485650 h 546903"/>
                  <a:gd name="connsiteX84" fmla="*/ 403667 w 781290"/>
                  <a:gd name="connsiteY84" fmla="*/ 494818 h 546903"/>
                  <a:gd name="connsiteX85" fmla="*/ 338559 w 781290"/>
                  <a:gd name="connsiteY85" fmla="*/ 494818 h 546903"/>
                  <a:gd name="connsiteX86" fmla="*/ 338559 w 781290"/>
                  <a:gd name="connsiteY86" fmla="*/ 411076 h 546903"/>
                  <a:gd name="connsiteX87" fmla="*/ 377624 w 781290"/>
                  <a:gd name="connsiteY87" fmla="*/ 416689 h 546903"/>
                  <a:gd name="connsiteX88" fmla="*/ 520861 w 781290"/>
                  <a:gd name="connsiteY88" fmla="*/ 273452 h 546903"/>
                  <a:gd name="connsiteX89" fmla="*/ 377624 w 781290"/>
                  <a:gd name="connsiteY89" fmla="*/ 130215 h 546903"/>
                  <a:gd name="connsiteX90" fmla="*/ 338559 w 781290"/>
                  <a:gd name="connsiteY90" fmla="*/ 135827 h 546903"/>
                  <a:gd name="connsiteX91" fmla="*/ 338559 w 781290"/>
                  <a:gd name="connsiteY91" fmla="*/ 52086 h 546903"/>
                  <a:gd name="connsiteX92" fmla="*/ 403667 w 781290"/>
                  <a:gd name="connsiteY92" fmla="*/ 52086 h 546903"/>
                  <a:gd name="connsiteX93" fmla="*/ 403667 w 781290"/>
                  <a:gd name="connsiteY93" fmla="*/ 61253 h 546903"/>
                  <a:gd name="connsiteX94" fmla="*/ 441846 w 781290"/>
                  <a:gd name="connsiteY94" fmla="*/ 118405 h 546903"/>
                  <a:gd name="connsiteX95" fmla="*/ 509258 w 781290"/>
                  <a:gd name="connsiteY95" fmla="*/ 104992 h 546903"/>
                  <a:gd name="connsiteX96" fmla="*/ 515743 w 781290"/>
                  <a:gd name="connsiteY96" fmla="*/ 98508 h 546903"/>
                  <a:gd name="connsiteX97" fmla="*/ 552581 w 781290"/>
                  <a:gd name="connsiteY97" fmla="*/ 135346 h 546903"/>
                  <a:gd name="connsiteX98" fmla="*/ 546096 w 781290"/>
                  <a:gd name="connsiteY98" fmla="*/ 141830 h 546903"/>
                  <a:gd name="connsiteX99" fmla="*/ 532684 w 781290"/>
                  <a:gd name="connsiteY99" fmla="*/ 209243 h 546903"/>
                  <a:gd name="connsiteX100" fmla="*/ 589823 w 781290"/>
                  <a:gd name="connsiteY100" fmla="*/ 247409 h 546903"/>
                  <a:gd name="connsiteX101" fmla="*/ 598990 w 781290"/>
                  <a:gd name="connsiteY101" fmla="*/ 247409 h 546903"/>
                  <a:gd name="connsiteX102" fmla="*/ 742226 w 781290"/>
                  <a:gd name="connsiteY102" fmla="*/ 286473 h 546903"/>
                  <a:gd name="connsiteX103" fmla="*/ 729205 w 781290"/>
                  <a:gd name="connsiteY103" fmla="*/ 273452 h 546903"/>
                  <a:gd name="connsiteX104" fmla="*/ 742226 w 781290"/>
                  <a:gd name="connsiteY104" fmla="*/ 260430 h 546903"/>
                  <a:gd name="connsiteX105" fmla="*/ 755248 w 781290"/>
                  <a:gd name="connsiteY105" fmla="*/ 273452 h 546903"/>
                  <a:gd name="connsiteX106" fmla="*/ 742226 w 781290"/>
                  <a:gd name="connsiteY106" fmla="*/ 286473 h 54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781290" h="546903">
                    <a:moveTo>
                      <a:pt x="742226" y="234387"/>
                    </a:moveTo>
                    <a:cubicBezTo>
                      <a:pt x="725272" y="234387"/>
                      <a:pt x="710949" y="245312"/>
                      <a:pt x="705558" y="260430"/>
                    </a:cubicBezTo>
                    <a:lnTo>
                      <a:pt x="625033" y="260430"/>
                    </a:lnTo>
                    <a:lnTo>
                      <a:pt x="625033" y="234387"/>
                    </a:lnTo>
                    <a:cubicBezTo>
                      <a:pt x="625033" y="227186"/>
                      <a:pt x="619212" y="221366"/>
                      <a:pt x="612011" y="221366"/>
                    </a:cubicBezTo>
                    <a:lnTo>
                      <a:pt x="589823" y="221366"/>
                    </a:lnTo>
                    <a:cubicBezTo>
                      <a:pt x="572191" y="221366"/>
                      <a:pt x="561175" y="209946"/>
                      <a:pt x="556748" y="199268"/>
                    </a:cubicBezTo>
                    <a:cubicBezTo>
                      <a:pt x="552321" y="188591"/>
                      <a:pt x="552034" y="172717"/>
                      <a:pt x="564509" y="160243"/>
                    </a:cubicBezTo>
                    <a:lnTo>
                      <a:pt x="580200" y="144552"/>
                    </a:lnTo>
                    <a:cubicBezTo>
                      <a:pt x="585291" y="139460"/>
                      <a:pt x="585291" y="131231"/>
                      <a:pt x="580200" y="126139"/>
                    </a:cubicBezTo>
                    <a:lnTo>
                      <a:pt x="524949" y="70889"/>
                    </a:lnTo>
                    <a:cubicBezTo>
                      <a:pt x="519858" y="65798"/>
                      <a:pt x="511628" y="65798"/>
                      <a:pt x="506537" y="70889"/>
                    </a:cubicBezTo>
                    <a:lnTo>
                      <a:pt x="490846" y="86580"/>
                    </a:lnTo>
                    <a:cubicBezTo>
                      <a:pt x="478358" y="99068"/>
                      <a:pt x="462472" y="98768"/>
                      <a:pt x="451821" y="94341"/>
                    </a:cubicBezTo>
                    <a:cubicBezTo>
                      <a:pt x="441143" y="89914"/>
                      <a:pt x="429723" y="78897"/>
                      <a:pt x="429723" y="61266"/>
                    </a:cubicBezTo>
                    <a:lnTo>
                      <a:pt x="429723" y="39065"/>
                    </a:lnTo>
                    <a:cubicBezTo>
                      <a:pt x="429723" y="31864"/>
                      <a:pt x="423902" y="26043"/>
                      <a:pt x="416702" y="26043"/>
                    </a:cubicBezTo>
                    <a:lnTo>
                      <a:pt x="336176" y="26043"/>
                    </a:lnTo>
                    <a:cubicBezTo>
                      <a:pt x="330786" y="10925"/>
                      <a:pt x="316462" y="0"/>
                      <a:pt x="299508" y="0"/>
                    </a:cubicBezTo>
                    <a:lnTo>
                      <a:pt x="260443" y="0"/>
                    </a:lnTo>
                    <a:lnTo>
                      <a:pt x="247422" y="0"/>
                    </a:lnTo>
                    <a:lnTo>
                      <a:pt x="91151" y="0"/>
                    </a:lnTo>
                    <a:lnTo>
                      <a:pt x="78129" y="0"/>
                    </a:lnTo>
                    <a:lnTo>
                      <a:pt x="39065" y="0"/>
                    </a:lnTo>
                    <a:cubicBezTo>
                      <a:pt x="17527" y="0"/>
                      <a:pt x="0" y="17527"/>
                      <a:pt x="0" y="39065"/>
                    </a:cubicBezTo>
                    <a:lnTo>
                      <a:pt x="0" y="507839"/>
                    </a:lnTo>
                    <a:cubicBezTo>
                      <a:pt x="0" y="529377"/>
                      <a:pt x="17527" y="546904"/>
                      <a:pt x="39065" y="546904"/>
                    </a:cubicBezTo>
                    <a:lnTo>
                      <a:pt x="299495" y="546904"/>
                    </a:lnTo>
                    <a:cubicBezTo>
                      <a:pt x="316449" y="546904"/>
                      <a:pt x="330773" y="535979"/>
                      <a:pt x="336163" y="520861"/>
                    </a:cubicBezTo>
                    <a:lnTo>
                      <a:pt x="416689" y="520861"/>
                    </a:lnTo>
                    <a:cubicBezTo>
                      <a:pt x="423889" y="520861"/>
                      <a:pt x="429710" y="515040"/>
                      <a:pt x="429710" y="507839"/>
                    </a:cubicBezTo>
                    <a:lnTo>
                      <a:pt x="429710" y="485650"/>
                    </a:lnTo>
                    <a:cubicBezTo>
                      <a:pt x="429710" y="468019"/>
                      <a:pt x="441130" y="457003"/>
                      <a:pt x="451808" y="452576"/>
                    </a:cubicBezTo>
                    <a:cubicBezTo>
                      <a:pt x="462459" y="448162"/>
                      <a:pt x="478345" y="447849"/>
                      <a:pt x="490833" y="460337"/>
                    </a:cubicBezTo>
                    <a:lnTo>
                      <a:pt x="506524" y="476028"/>
                    </a:lnTo>
                    <a:cubicBezTo>
                      <a:pt x="511615" y="481119"/>
                      <a:pt x="519845" y="481119"/>
                      <a:pt x="524936" y="476028"/>
                    </a:cubicBezTo>
                    <a:lnTo>
                      <a:pt x="580187" y="420777"/>
                    </a:lnTo>
                    <a:cubicBezTo>
                      <a:pt x="585278" y="415686"/>
                      <a:pt x="585278" y="407456"/>
                      <a:pt x="580187" y="402365"/>
                    </a:cubicBezTo>
                    <a:lnTo>
                      <a:pt x="564496" y="386674"/>
                    </a:lnTo>
                    <a:cubicBezTo>
                      <a:pt x="552021" y="374199"/>
                      <a:pt x="552308" y="358326"/>
                      <a:pt x="556735" y="347648"/>
                    </a:cubicBezTo>
                    <a:cubicBezTo>
                      <a:pt x="561162" y="336971"/>
                      <a:pt x="572178" y="325538"/>
                      <a:pt x="589823" y="325538"/>
                    </a:cubicBezTo>
                    <a:lnTo>
                      <a:pt x="612011" y="325538"/>
                    </a:lnTo>
                    <a:cubicBezTo>
                      <a:pt x="619212" y="325538"/>
                      <a:pt x="625033" y="319717"/>
                      <a:pt x="625033" y="312516"/>
                    </a:cubicBezTo>
                    <a:lnTo>
                      <a:pt x="625033" y="286473"/>
                    </a:lnTo>
                    <a:lnTo>
                      <a:pt x="705558" y="286473"/>
                    </a:lnTo>
                    <a:cubicBezTo>
                      <a:pt x="710949" y="301591"/>
                      <a:pt x="725272" y="312516"/>
                      <a:pt x="742226" y="312516"/>
                    </a:cubicBezTo>
                    <a:cubicBezTo>
                      <a:pt x="763764" y="312516"/>
                      <a:pt x="781291" y="294989"/>
                      <a:pt x="781291" y="273452"/>
                    </a:cubicBezTo>
                    <a:cubicBezTo>
                      <a:pt x="781291" y="251914"/>
                      <a:pt x="763764" y="234387"/>
                      <a:pt x="742226" y="234387"/>
                    </a:cubicBezTo>
                    <a:close/>
                    <a:moveTo>
                      <a:pt x="338559" y="163121"/>
                    </a:moveTo>
                    <a:cubicBezTo>
                      <a:pt x="351138" y="158654"/>
                      <a:pt x="364212" y="156258"/>
                      <a:pt x="377624" y="156258"/>
                    </a:cubicBezTo>
                    <a:cubicBezTo>
                      <a:pt x="442250" y="156258"/>
                      <a:pt x="494818" y="208826"/>
                      <a:pt x="494818" y="273452"/>
                    </a:cubicBezTo>
                    <a:cubicBezTo>
                      <a:pt x="494818" y="338078"/>
                      <a:pt x="442250" y="390645"/>
                      <a:pt x="377624" y="390645"/>
                    </a:cubicBezTo>
                    <a:cubicBezTo>
                      <a:pt x="364212" y="390645"/>
                      <a:pt x="351138" y="388250"/>
                      <a:pt x="338559" y="383783"/>
                    </a:cubicBezTo>
                    <a:close/>
                    <a:moveTo>
                      <a:pt x="210740" y="26043"/>
                    </a:moveTo>
                    <a:cubicBezTo>
                      <a:pt x="209282" y="30132"/>
                      <a:pt x="208344" y="34481"/>
                      <a:pt x="208344" y="39065"/>
                    </a:cubicBezTo>
                    <a:cubicBezTo>
                      <a:pt x="208344" y="46252"/>
                      <a:pt x="202511" y="52086"/>
                      <a:pt x="195323" y="52086"/>
                    </a:cubicBezTo>
                    <a:lnTo>
                      <a:pt x="143237" y="52086"/>
                    </a:lnTo>
                    <a:cubicBezTo>
                      <a:pt x="136049" y="52086"/>
                      <a:pt x="130215" y="46252"/>
                      <a:pt x="130215" y="39065"/>
                    </a:cubicBezTo>
                    <a:cubicBezTo>
                      <a:pt x="130215" y="34481"/>
                      <a:pt x="129278" y="30132"/>
                      <a:pt x="127819" y="26043"/>
                    </a:cubicBezTo>
                    <a:close/>
                    <a:moveTo>
                      <a:pt x="312516" y="507839"/>
                    </a:moveTo>
                    <a:cubicBezTo>
                      <a:pt x="312516" y="515027"/>
                      <a:pt x="306683" y="520861"/>
                      <a:pt x="299495" y="520861"/>
                    </a:cubicBezTo>
                    <a:lnTo>
                      <a:pt x="39065" y="520861"/>
                    </a:lnTo>
                    <a:cubicBezTo>
                      <a:pt x="31877" y="520861"/>
                      <a:pt x="26043" y="515027"/>
                      <a:pt x="26043" y="507839"/>
                    </a:cubicBezTo>
                    <a:lnTo>
                      <a:pt x="26043" y="39065"/>
                    </a:lnTo>
                    <a:cubicBezTo>
                      <a:pt x="26043" y="31877"/>
                      <a:pt x="31877" y="26043"/>
                      <a:pt x="39065" y="26043"/>
                    </a:cubicBezTo>
                    <a:lnTo>
                      <a:pt x="78129" y="26043"/>
                    </a:lnTo>
                    <a:lnTo>
                      <a:pt x="91151" y="26043"/>
                    </a:lnTo>
                    <a:cubicBezTo>
                      <a:pt x="98338" y="26043"/>
                      <a:pt x="104172" y="31877"/>
                      <a:pt x="104172" y="39065"/>
                    </a:cubicBezTo>
                    <a:cubicBezTo>
                      <a:pt x="104172" y="60602"/>
                      <a:pt x="121699" y="78129"/>
                      <a:pt x="143237" y="78129"/>
                    </a:cubicBezTo>
                    <a:lnTo>
                      <a:pt x="195323" y="78129"/>
                    </a:lnTo>
                    <a:cubicBezTo>
                      <a:pt x="216860" y="78129"/>
                      <a:pt x="234387" y="60602"/>
                      <a:pt x="234387" y="39065"/>
                    </a:cubicBezTo>
                    <a:cubicBezTo>
                      <a:pt x="234387" y="31877"/>
                      <a:pt x="240221" y="26043"/>
                      <a:pt x="247409" y="26043"/>
                    </a:cubicBezTo>
                    <a:lnTo>
                      <a:pt x="260430" y="26043"/>
                    </a:lnTo>
                    <a:lnTo>
                      <a:pt x="299495" y="26043"/>
                    </a:lnTo>
                    <a:cubicBezTo>
                      <a:pt x="306683" y="26043"/>
                      <a:pt x="312516" y="31877"/>
                      <a:pt x="312516" y="39065"/>
                    </a:cubicBezTo>
                    <a:close/>
                    <a:moveTo>
                      <a:pt x="598990" y="299495"/>
                    </a:moveTo>
                    <a:lnTo>
                      <a:pt x="589823" y="299495"/>
                    </a:lnTo>
                    <a:cubicBezTo>
                      <a:pt x="564326" y="299495"/>
                      <a:pt x="542437" y="314118"/>
                      <a:pt x="532671" y="337674"/>
                    </a:cubicBezTo>
                    <a:cubicBezTo>
                      <a:pt x="522918" y="361230"/>
                      <a:pt x="528062" y="387065"/>
                      <a:pt x="546083" y="405086"/>
                    </a:cubicBezTo>
                    <a:lnTo>
                      <a:pt x="552568" y="411571"/>
                    </a:lnTo>
                    <a:lnTo>
                      <a:pt x="515730" y="448409"/>
                    </a:lnTo>
                    <a:lnTo>
                      <a:pt x="509245" y="441924"/>
                    </a:lnTo>
                    <a:cubicBezTo>
                      <a:pt x="491211" y="423876"/>
                      <a:pt x="465402" y="418772"/>
                      <a:pt x="441833" y="428512"/>
                    </a:cubicBezTo>
                    <a:cubicBezTo>
                      <a:pt x="418290" y="438265"/>
                      <a:pt x="403667" y="460154"/>
                      <a:pt x="403667" y="485650"/>
                    </a:cubicBezTo>
                    <a:lnTo>
                      <a:pt x="403667" y="494818"/>
                    </a:lnTo>
                    <a:lnTo>
                      <a:pt x="338559" y="494818"/>
                    </a:lnTo>
                    <a:lnTo>
                      <a:pt x="338559" y="411076"/>
                    </a:lnTo>
                    <a:cubicBezTo>
                      <a:pt x="351242" y="414696"/>
                      <a:pt x="364290" y="416689"/>
                      <a:pt x="377624" y="416689"/>
                    </a:cubicBezTo>
                    <a:cubicBezTo>
                      <a:pt x="456599" y="416689"/>
                      <a:pt x="520861" y="352427"/>
                      <a:pt x="520861" y="273452"/>
                    </a:cubicBezTo>
                    <a:cubicBezTo>
                      <a:pt x="520861" y="194476"/>
                      <a:pt x="456599" y="130215"/>
                      <a:pt x="377624" y="130215"/>
                    </a:cubicBezTo>
                    <a:cubicBezTo>
                      <a:pt x="364290" y="130215"/>
                      <a:pt x="351242" y="132207"/>
                      <a:pt x="338559" y="135827"/>
                    </a:cubicBezTo>
                    <a:lnTo>
                      <a:pt x="338559" y="52086"/>
                    </a:lnTo>
                    <a:lnTo>
                      <a:pt x="403667" y="52086"/>
                    </a:lnTo>
                    <a:lnTo>
                      <a:pt x="403667" y="61253"/>
                    </a:lnTo>
                    <a:cubicBezTo>
                      <a:pt x="403667" y="86749"/>
                      <a:pt x="418290" y="108639"/>
                      <a:pt x="441846" y="118405"/>
                    </a:cubicBezTo>
                    <a:cubicBezTo>
                      <a:pt x="465428" y="128171"/>
                      <a:pt x="491250" y="123014"/>
                      <a:pt x="509258" y="104992"/>
                    </a:cubicBezTo>
                    <a:lnTo>
                      <a:pt x="515743" y="98508"/>
                    </a:lnTo>
                    <a:lnTo>
                      <a:pt x="552581" y="135346"/>
                    </a:lnTo>
                    <a:lnTo>
                      <a:pt x="546096" y="141830"/>
                    </a:lnTo>
                    <a:cubicBezTo>
                      <a:pt x="528062" y="159852"/>
                      <a:pt x="522931" y="185687"/>
                      <a:pt x="532684" y="209243"/>
                    </a:cubicBezTo>
                    <a:cubicBezTo>
                      <a:pt x="542437" y="232786"/>
                      <a:pt x="564326" y="247409"/>
                      <a:pt x="589823" y="247409"/>
                    </a:cubicBezTo>
                    <a:lnTo>
                      <a:pt x="598990" y="247409"/>
                    </a:lnTo>
                    <a:close/>
                    <a:moveTo>
                      <a:pt x="742226" y="286473"/>
                    </a:moveTo>
                    <a:cubicBezTo>
                      <a:pt x="735039" y="286473"/>
                      <a:pt x="729205" y="280640"/>
                      <a:pt x="729205" y="273452"/>
                    </a:cubicBezTo>
                    <a:cubicBezTo>
                      <a:pt x="729205" y="266264"/>
                      <a:pt x="735039" y="260430"/>
                      <a:pt x="742226" y="260430"/>
                    </a:cubicBezTo>
                    <a:cubicBezTo>
                      <a:pt x="749414" y="260430"/>
                      <a:pt x="755248" y="266264"/>
                      <a:pt x="755248" y="273452"/>
                    </a:cubicBezTo>
                    <a:cubicBezTo>
                      <a:pt x="755248" y="280640"/>
                      <a:pt x="749414" y="286473"/>
                      <a:pt x="742226" y="286473"/>
                    </a:cubicBezTo>
                    <a:close/>
                  </a:path>
                </a:pathLst>
              </a:custGeom>
              <a:grpFill/>
              <a:ln w="12948"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89337D42-CCC3-476D-B03A-B2665F7A27B8}"/>
                  </a:ext>
                </a:extLst>
              </p:cNvPr>
              <p:cNvSpPr/>
              <p:nvPr/>
            </p:nvSpPr>
            <p:spPr>
              <a:xfrm>
                <a:off x="5105553" y="754765"/>
                <a:ext cx="192718" cy="98950"/>
              </a:xfrm>
              <a:custGeom>
                <a:avLst/>
                <a:gdLst>
                  <a:gd name="connsiteX0" fmla="*/ 153654 w 192718"/>
                  <a:gd name="connsiteY0" fmla="*/ 0 h 98950"/>
                  <a:gd name="connsiteX1" fmla="*/ 116985 w 192718"/>
                  <a:gd name="connsiteY1" fmla="*/ 26043 h 98950"/>
                  <a:gd name="connsiteX2" fmla="*/ 49482 w 192718"/>
                  <a:gd name="connsiteY2" fmla="*/ 26043 h 98950"/>
                  <a:gd name="connsiteX3" fmla="*/ 39065 w 192718"/>
                  <a:gd name="connsiteY3" fmla="*/ 31252 h 98950"/>
                  <a:gd name="connsiteX4" fmla="*/ 0 w 192718"/>
                  <a:gd name="connsiteY4" fmla="*/ 83338 h 98950"/>
                  <a:gd name="connsiteX5" fmla="*/ 20834 w 192718"/>
                  <a:gd name="connsiteY5" fmla="*/ 98951 h 98950"/>
                  <a:gd name="connsiteX6" fmla="*/ 55993 w 192718"/>
                  <a:gd name="connsiteY6" fmla="*/ 52073 h 98950"/>
                  <a:gd name="connsiteX7" fmla="*/ 116985 w 192718"/>
                  <a:gd name="connsiteY7" fmla="*/ 52073 h 98950"/>
                  <a:gd name="connsiteX8" fmla="*/ 153654 w 192718"/>
                  <a:gd name="connsiteY8" fmla="*/ 78116 h 98950"/>
                  <a:gd name="connsiteX9" fmla="*/ 192718 w 192718"/>
                  <a:gd name="connsiteY9" fmla="*/ 39052 h 98950"/>
                  <a:gd name="connsiteX10" fmla="*/ 153654 w 192718"/>
                  <a:gd name="connsiteY10" fmla="*/ 0 h 98950"/>
                  <a:gd name="connsiteX11" fmla="*/ 153654 w 192718"/>
                  <a:gd name="connsiteY11" fmla="*/ 52086 h 98950"/>
                  <a:gd name="connsiteX12" fmla="*/ 140632 w 192718"/>
                  <a:gd name="connsiteY12" fmla="*/ 39065 h 98950"/>
                  <a:gd name="connsiteX13" fmla="*/ 153654 w 192718"/>
                  <a:gd name="connsiteY13" fmla="*/ 26043 h 98950"/>
                  <a:gd name="connsiteX14" fmla="*/ 166675 w 192718"/>
                  <a:gd name="connsiteY14" fmla="*/ 39065 h 98950"/>
                  <a:gd name="connsiteX15" fmla="*/ 153654 w 192718"/>
                  <a:gd name="connsiteY15" fmla="*/ 52086 h 9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2718" h="98950">
                    <a:moveTo>
                      <a:pt x="153654" y="0"/>
                    </a:moveTo>
                    <a:cubicBezTo>
                      <a:pt x="136700" y="0"/>
                      <a:pt x="122376" y="10925"/>
                      <a:pt x="116985" y="26043"/>
                    </a:cubicBezTo>
                    <a:lnTo>
                      <a:pt x="49482" y="26043"/>
                    </a:lnTo>
                    <a:cubicBezTo>
                      <a:pt x="45393" y="26043"/>
                      <a:pt x="41526" y="27970"/>
                      <a:pt x="39065" y="31252"/>
                    </a:cubicBezTo>
                    <a:lnTo>
                      <a:pt x="0" y="83338"/>
                    </a:lnTo>
                    <a:lnTo>
                      <a:pt x="20834" y="98951"/>
                    </a:lnTo>
                    <a:lnTo>
                      <a:pt x="55993" y="52073"/>
                    </a:lnTo>
                    <a:lnTo>
                      <a:pt x="116985" y="52073"/>
                    </a:lnTo>
                    <a:cubicBezTo>
                      <a:pt x="122376" y="67191"/>
                      <a:pt x="136700" y="78116"/>
                      <a:pt x="153654" y="78116"/>
                    </a:cubicBezTo>
                    <a:cubicBezTo>
                      <a:pt x="175191" y="78116"/>
                      <a:pt x="192718" y="60589"/>
                      <a:pt x="192718" y="39052"/>
                    </a:cubicBezTo>
                    <a:cubicBezTo>
                      <a:pt x="192718" y="17514"/>
                      <a:pt x="175191" y="0"/>
                      <a:pt x="153654" y="0"/>
                    </a:cubicBezTo>
                    <a:close/>
                    <a:moveTo>
                      <a:pt x="153654" y="52086"/>
                    </a:moveTo>
                    <a:cubicBezTo>
                      <a:pt x="146466" y="52086"/>
                      <a:pt x="140632" y="46252"/>
                      <a:pt x="140632" y="39065"/>
                    </a:cubicBezTo>
                    <a:cubicBezTo>
                      <a:pt x="140632" y="31877"/>
                      <a:pt x="146466" y="26043"/>
                      <a:pt x="153654" y="26043"/>
                    </a:cubicBezTo>
                    <a:cubicBezTo>
                      <a:pt x="160842" y="26043"/>
                      <a:pt x="166675" y="31877"/>
                      <a:pt x="166675" y="39065"/>
                    </a:cubicBezTo>
                    <a:cubicBezTo>
                      <a:pt x="166675" y="46252"/>
                      <a:pt x="160842" y="52086"/>
                      <a:pt x="153654" y="52086"/>
                    </a:cubicBezTo>
                    <a:close/>
                  </a:path>
                </a:pathLst>
              </a:custGeom>
              <a:grpFill/>
              <a:ln w="12948"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36CEAF15-BA99-46E3-8216-A0AB3A9B82AD}"/>
                  </a:ext>
                </a:extLst>
              </p:cNvPr>
              <p:cNvSpPr/>
              <p:nvPr/>
            </p:nvSpPr>
            <p:spPr>
              <a:xfrm>
                <a:off x="4959712" y="611529"/>
                <a:ext cx="338559" cy="104172"/>
              </a:xfrm>
              <a:custGeom>
                <a:avLst/>
                <a:gdLst>
                  <a:gd name="connsiteX0" fmla="*/ 299495 w 338559"/>
                  <a:gd name="connsiteY0" fmla="*/ 0 h 104172"/>
                  <a:gd name="connsiteX1" fmla="*/ 262826 w 338559"/>
                  <a:gd name="connsiteY1" fmla="*/ 26043 h 104172"/>
                  <a:gd name="connsiteX2" fmla="*/ 13022 w 338559"/>
                  <a:gd name="connsiteY2" fmla="*/ 26043 h 104172"/>
                  <a:gd name="connsiteX3" fmla="*/ 0 w 338559"/>
                  <a:gd name="connsiteY3" fmla="*/ 39065 h 104172"/>
                  <a:gd name="connsiteX4" fmla="*/ 0 w 338559"/>
                  <a:gd name="connsiteY4" fmla="*/ 104172 h 104172"/>
                  <a:gd name="connsiteX5" fmla="*/ 26043 w 338559"/>
                  <a:gd name="connsiteY5" fmla="*/ 104172 h 104172"/>
                  <a:gd name="connsiteX6" fmla="*/ 26043 w 338559"/>
                  <a:gd name="connsiteY6" fmla="*/ 52086 h 104172"/>
                  <a:gd name="connsiteX7" fmla="*/ 262826 w 338559"/>
                  <a:gd name="connsiteY7" fmla="*/ 52086 h 104172"/>
                  <a:gd name="connsiteX8" fmla="*/ 299495 w 338559"/>
                  <a:gd name="connsiteY8" fmla="*/ 78129 h 104172"/>
                  <a:gd name="connsiteX9" fmla="*/ 338559 w 338559"/>
                  <a:gd name="connsiteY9" fmla="*/ 39065 h 104172"/>
                  <a:gd name="connsiteX10" fmla="*/ 299495 w 338559"/>
                  <a:gd name="connsiteY10" fmla="*/ 0 h 104172"/>
                  <a:gd name="connsiteX11" fmla="*/ 299495 w 338559"/>
                  <a:gd name="connsiteY11" fmla="*/ 52086 h 104172"/>
                  <a:gd name="connsiteX12" fmla="*/ 286473 w 338559"/>
                  <a:gd name="connsiteY12" fmla="*/ 39065 h 104172"/>
                  <a:gd name="connsiteX13" fmla="*/ 299495 w 338559"/>
                  <a:gd name="connsiteY13" fmla="*/ 26043 h 104172"/>
                  <a:gd name="connsiteX14" fmla="*/ 312516 w 338559"/>
                  <a:gd name="connsiteY14" fmla="*/ 39065 h 104172"/>
                  <a:gd name="connsiteX15" fmla="*/ 299495 w 338559"/>
                  <a:gd name="connsiteY15" fmla="*/ 52086 h 10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559" h="104172">
                    <a:moveTo>
                      <a:pt x="299495" y="0"/>
                    </a:moveTo>
                    <a:cubicBezTo>
                      <a:pt x="282541" y="0"/>
                      <a:pt x="268217" y="10925"/>
                      <a:pt x="262826" y="26043"/>
                    </a:cubicBezTo>
                    <a:lnTo>
                      <a:pt x="13022" y="26043"/>
                    </a:lnTo>
                    <a:cubicBezTo>
                      <a:pt x="5821" y="26043"/>
                      <a:pt x="0" y="31864"/>
                      <a:pt x="0" y="39065"/>
                    </a:cubicBezTo>
                    <a:lnTo>
                      <a:pt x="0" y="104172"/>
                    </a:lnTo>
                    <a:lnTo>
                      <a:pt x="26043" y="104172"/>
                    </a:lnTo>
                    <a:lnTo>
                      <a:pt x="26043" y="52086"/>
                    </a:lnTo>
                    <a:lnTo>
                      <a:pt x="262826" y="52086"/>
                    </a:lnTo>
                    <a:cubicBezTo>
                      <a:pt x="268217" y="67204"/>
                      <a:pt x="282541" y="78129"/>
                      <a:pt x="299495" y="78129"/>
                    </a:cubicBezTo>
                    <a:cubicBezTo>
                      <a:pt x="321032" y="78129"/>
                      <a:pt x="338559" y="60602"/>
                      <a:pt x="338559" y="39065"/>
                    </a:cubicBezTo>
                    <a:cubicBezTo>
                      <a:pt x="338559" y="17527"/>
                      <a:pt x="321032" y="0"/>
                      <a:pt x="299495" y="0"/>
                    </a:cubicBezTo>
                    <a:close/>
                    <a:moveTo>
                      <a:pt x="299495" y="52086"/>
                    </a:moveTo>
                    <a:cubicBezTo>
                      <a:pt x="292307" y="52086"/>
                      <a:pt x="286473" y="46252"/>
                      <a:pt x="286473" y="39065"/>
                    </a:cubicBezTo>
                    <a:cubicBezTo>
                      <a:pt x="286473" y="31877"/>
                      <a:pt x="292307" y="26043"/>
                      <a:pt x="299495" y="26043"/>
                    </a:cubicBezTo>
                    <a:cubicBezTo>
                      <a:pt x="306683" y="26043"/>
                      <a:pt x="312516" y="31877"/>
                      <a:pt x="312516" y="39065"/>
                    </a:cubicBezTo>
                    <a:cubicBezTo>
                      <a:pt x="312516" y="46252"/>
                      <a:pt x="306683" y="52086"/>
                      <a:pt x="299495" y="52086"/>
                    </a:cubicBezTo>
                    <a:close/>
                  </a:path>
                </a:pathLst>
              </a:custGeom>
              <a:grpFill/>
              <a:ln w="12948"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DE6FD6CB-1F5B-4452-8031-949977EE16B3}"/>
                  </a:ext>
                </a:extLst>
              </p:cNvPr>
              <p:cNvSpPr/>
              <p:nvPr/>
            </p:nvSpPr>
            <p:spPr>
              <a:xfrm>
                <a:off x="5105553" y="1150619"/>
                <a:ext cx="192718" cy="98963"/>
              </a:xfrm>
              <a:custGeom>
                <a:avLst/>
                <a:gdLst>
                  <a:gd name="connsiteX0" fmla="*/ 153654 w 192718"/>
                  <a:gd name="connsiteY0" fmla="*/ 20834 h 98963"/>
                  <a:gd name="connsiteX1" fmla="*/ 116985 w 192718"/>
                  <a:gd name="connsiteY1" fmla="*/ 46877 h 98963"/>
                  <a:gd name="connsiteX2" fmla="*/ 55993 w 192718"/>
                  <a:gd name="connsiteY2" fmla="*/ 46877 h 98963"/>
                  <a:gd name="connsiteX3" fmla="*/ 20834 w 192718"/>
                  <a:gd name="connsiteY3" fmla="*/ 0 h 98963"/>
                  <a:gd name="connsiteX4" fmla="*/ 0 w 192718"/>
                  <a:gd name="connsiteY4" fmla="*/ 15626 h 98963"/>
                  <a:gd name="connsiteX5" fmla="*/ 39065 w 192718"/>
                  <a:gd name="connsiteY5" fmla="*/ 67712 h 98963"/>
                  <a:gd name="connsiteX6" fmla="*/ 49482 w 192718"/>
                  <a:gd name="connsiteY6" fmla="*/ 72920 h 98963"/>
                  <a:gd name="connsiteX7" fmla="*/ 116985 w 192718"/>
                  <a:gd name="connsiteY7" fmla="*/ 72920 h 98963"/>
                  <a:gd name="connsiteX8" fmla="*/ 153654 w 192718"/>
                  <a:gd name="connsiteY8" fmla="*/ 98964 h 98963"/>
                  <a:gd name="connsiteX9" fmla="*/ 192718 w 192718"/>
                  <a:gd name="connsiteY9" fmla="*/ 59899 h 98963"/>
                  <a:gd name="connsiteX10" fmla="*/ 153654 w 192718"/>
                  <a:gd name="connsiteY10" fmla="*/ 20834 h 98963"/>
                  <a:gd name="connsiteX11" fmla="*/ 153654 w 192718"/>
                  <a:gd name="connsiteY11" fmla="*/ 72920 h 98963"/>
                  <a:gd name="connsiteX12" fmla="*/ 140632 w 192718"/>
                  <a:gd name="connsiteY12" fmla="*/ 59899 h 98963"/>
                  <a:gd name="connsiteX13" fmla="*/ 153654 w 192718"/>
                  <a:gd name="connsiteY13" fmla="*/ 46877 h 98963"/>
                  <a:gd name="connsiteX14" fmla="*/ 166675 w 192718"/>
                  <a:gd name="connsiteY14" fmla="*/ 59899 h 98963"/>
                  <a:gd name="connsiteX15" fmla="*/ 153654 w 192718"/>
                  <a:gd name="connsiteY15" fmla="*/ 72920 h 98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2718" h="98963">
                    <a:moveTo>
                      <a:pt x="153654" y="20834"/>
                    </a:moveTo>
                    <a:cubicBezTo>
                      <a:pt x="136700" y="20834"/>
                      <a:pt x="122376" y="31759"/>
                      <a:pt x="116985" y="46877"/>
                    </a:cubicBezTo>
                    <a:lnTo>
                      <a:pt x="55993" y="46877"/>
                    </a:lnTo>
                    <a:lnTo>
                      <a:pt x="20834" y="0"/>
                    </a:lnTo>
                    <a:lnTo>
                      <a:pt x="0" y="15626"/>
                    </a:lnTo>
                    <a:lnTo>
                      <a:pt x="39065" y="67712"/>
                    </a:lnTo>
                    <a:cubicBezTo>
                      <a:pt x="41513" y="70993"/>
                      <a:pt x="45380" y="72920"/>
                      <a:pt x="49482" y="72920"/>
                    </a:cubicBezTo>
                    <a:lnTo>
                      <a:pt x="116985" y="72920"/>
                    </a:lnTo>
                    <a:cubicBezTo>
                      <a:pt x="122376" y="88038"/>
                      <a:pt x="136700" y="98964"/>
                      <a:pt x="153654" y="98964"/>
                    </a:cubicBezTo>
                    <a:cubicBezTo>
                      <a:pt x="175191" y="98964"/>
                      <a:pt x="192718" y="81437"/>
                      <a:pt x="192718" y="59899"/>
                    </a:cubicBezTo>
                    <a:cubicBezTo>
                      <a:pt x="192718" y="38361"/>
                      <a:pt x="175191" y="20834"/>
                      <a:pt x="153654" y="20834"/>
                    </a:cubicBezTo>
                    <a:close/>
                    <a:moveTo>
                      <a:pt x="153654" y="72920"/>
                    </a:moveTo>
                    <a:cubicBezTo>
                      <a:pt x="146466" y="72920"/>
                      <a:pt x="140632" y="67087"/>
                      <a:pt x="140632" y="59899"/>
                    </a:cubicBezTo>
                    <a:cubicBezTo>
                      <a:pt x="140632" y="52711"/>
                      <a:pt x="146466" y="46877"/>
                      <a:pt x="153654" y="46877"/>
                    </a:cubicBezTo>
                    <a:cubicBezTo>
                      <a:pt x="160842" y="46877"/>
                      <a:pt x="166675" y="52711"/>
                      <a:pt x="166675" y="59899"/>
                    </a:cubicBezTo>
                    <a:cubicBezTo>
                      <a:pt x="166675" y="67087"/>
                      <a:pt x="160842" y="72920"/>
                      <a:pt x="153654" y="72920"/>
                    </a:cubicBezTo>
                    <a:close/>
                  </a:path>
                </a:pathLst>
              </a:custGeom>
              <a:grpFill/>
              <a:ln w="12948"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54347A58-F5C3-4185-9DA9-3C600DECB198}"/>
                  </a:ext>
                </a:extLst>
              </p:cNvPr>
              <p:cNvSpPr/>
              <p:nvPr/>
            </p:nvSpPr>
            <p:spPr>
              <a:xfrm>
                <a:off x="4959712" y="1288647"/>
                <a:ext cx="338559" cy="104172"/>
              </a:xfrm>
              <a:custGeom>
                <a:avLst/>
                <a:gdLst>
                  <a:gd name="connsiteX0" fmla="*/ 299495 w 338559"/>
                  <a:gd name="connsiteY0" fmla="*/ 26043 h 104172"/>
                  <a:gd name="connsiteX1" fmla="*/ 262826 w 338559"/>
                  <a:gd name="connsiteY1" fmla="*/ 52086 h 104172"/>
                  <a:gd name="connsiteX2" fmla="*/ 26043 w 338559"/>
                  <a:gd name="connsiteY2" fmla="*/ 52086 h 104172"/>
                  <a:gd name="connsiteX3" fmla="*/ 26043 w 338559"/>
                  <a:gd name="connsiteY3" fmla="*/ 0 h 104172"/>
                  <a:gd name="connsiteX4" fmla="*/ 0 w 338559"/>
                  <a:gd name="connsiteY4" fmla="*/ 0 h 104172"/>
                  <a:gd name="connsiteX5" fmla="*/ 0 w 338559"/>
                  <a:gd name="connsiteY5" fmla="*/ 65108 h 104172"/>
                  <a:gd name="connsiteX6" fmla="*/ 13022 w 338559"/>
                  <a:gd name="connsiteY6" fmla="*/ 78129 h 104172"/>
                  <a:gd name="connsiteX7" fmla="*/ 262826 w 338559"/>
                  <a:gd name="connsiteY7" fmla="*/ 78129 h 104172"/>
                  <a:gd name="connsiteX8" fmla="*/ 299495 w 338559"/>
                  <a:gd name="connsiteY8" fmla="*/ 104172 h 104172"/>
                  <a:gd name="connsiteX9" fmla="*/ 338559 w 338559"/>
                  <a:gd name="connsiteY9" fmla="*/ 65108 h 104172"/>
                  <a:gd name="connsiteX10" fmla="*/ 299495 w 338559"/>
                  <a:gd name="connsiteY10" fmla="*/ 26043 h 104172"/>
                  <a:gd name="connsiteX11" fmla="*/ 299495 w 338559"/>
                  <a:gd name="connsiteY11" fmla="*/ 78129 h 104172"/>
                  <a:gd name="connsiteX12" fmla="*/ 286473 w 338559"/>
                  <a:gd name="connsiteY12" fmla="*/ 65108 h 104172"/>
                  <a:gd name="connsiteX13" fmla="*/ 299495 w 338559"/>
                  <a:gd name="connsiteY13" fmla="*/ 52086 h 104172"/>
                  <a:gd name="connsiteX14" fmla="*/ 312516 w 338559"/>
                  <a:gd name="connsiteY14" fmla="*/ 65108 h 104172"/>
                  <a:gd name="connsiteX15" fmla="*/ 299495 w 338559"/>
                  <a:gd name="connsiteY15" fmla="*/ 78129 h 10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559" h="104172">
                    <a:moveTo>
                      <a:pt x="299495" y="26043"/>
                    </a:moveTo>
                    <a:cubicBezTo>
                      <a:pt x="282541" y="26043"/>
                      <a:pt x="268217" y="36968"/>
                      <a:pt x="262826" y="52086"/>
                    </a:cubicBezTo>
                    <a:lnTo>
                      <a:pt x="26043" y="52086"/>
                    </a:lnTo>
                    <a:lnTo>
                      <a:pt x="26043" y="0"/>
                    </a:lnTo>
                    <a:lnTo>
                      <a:pt x="0" y="0"/>
                    </a:lnTo>
                    <a:lnTo>
                      <a:pt x="0" y="65108"/>
                    </a:lnTo>
                    <a:cubicBezTo>
                      <a:pt x="0" y="72308"/>
                      <a:pt x="5821" y="78129"/>
                      <a:pt x="13022" y="78129"/>
                    </a:cubicBezTo>
                    <a:lnTo>
                      <a:pt x="262826" y="78129"/>
                    </a:lnTo>
                    <a:cubicBezTo>
                      <a:pt x="268217" y="93247"/>
                      <a:pt x="282541" y="104172"/>
                      <a:pt x="299495" y="104172"/>
                    </a:cubicBezTo>
                    <a:cubicBezTo>
                      <a:pt x="321032" y="104172"/>
                      <a:pt x="338559" y="86645"/>
                      <a:pt x="338559" y="65108"/>
                    </a:cubicBezTo>
                    <a:cubicBezTo>
                      <a:pt x="338559" y="43570"/>
                      <a:pt x="321032" y="26043"/>
                      <a:pt x="299495" y="26043"/>
                    </a:cubicBezTo>
                    <a:close/>
                    <a:moveTo>
                      <a:pt x="299495" y="78129"/>
                    </a:moveTo>
                    <a:cubicBezTo>
                      <a:pt x="292307" y="78129"/>
                      <a:pt x="286473" y="72295"/>
                      <a:pt x="286473" y="65108"/>
                    </a:cubicBezTo>
                    <a:cubicBezTo>
                      <a:pt x="286473" y="57920"/>
                      <a:pt x="292307" y="52086"/>
                      <a:pt x="299495" y="52086"/>
                    </a:cubicBezTo>
                    <a:cubicBezTo>
                      <a:pt x="306683" y="52086"/>
                      <a:pt x="312516" y="57920"/>
                      <a:pt x="312516" y="65108"/>
                    </a:cubicBezTo>
                    <a:cubicBezTo>
                      <a:pt x="312516" y="72295"/>
                      <a:pt x="306683" y="78129"/>
                      <a:pt x="299495" y="78129"/>
                    </a:cubicBezTo>
                    <a:close/>
                  </a:path>
                </a:pathLst>
              </a:custGeom>
              <a:grpFill/>
              <a:ln w="12948"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CD37A337-BD05-4233-BB2B-7255A564BD7A}"/>
                  </a:ext>
                </a:extLst>
              </p:cNvPr>
              <p:cNvSpPr/>
              <p:nvPr/>
            </p:nvSpPr>
            <p:spPr>
              <a:xfrm>
                <a:off x="4569067" y="832894"/>
                <a:ext cx="234387" cy="377623"/>
              </a:xfrm>
              <a:custGeom>
                <a:avLst/>
                <a:gdLst>
                  <a:gd name="connsiteX0" fmla="*/ 221366 w 234387"/>
                  <a:gd name="connsiteY0" fmla="*/ 0 h 377623"/>
                  <a:gd name="connsiteX1" fmla="*/ 13022 w 234387"/>
                  <a:gd name="connsiteY1" fmla="*/ 0 h 377623"/>
                  <a:gd name="connsiteX2" fmla="*/ 0 w 234387"/>
                  <a:gd name="connsiteY2" fmla="*/ 13022 h 377623"/>
                  <a:gd name="connsiteX3" fmla="*/ 0 w 234387"/>
                  <a:gd name="connsiteY3" fmla="*/ 364602 h 377623"/>
                  <a:gd name="connsiteX4" fmla="*/ 13022 w 234387"/>
                  <a:gd name="connsiteY4" fmla="*/ 377624 h 377623"/>
                  <a:gd name="connsiteX5" fmla="*/ 221366 w 234387"/>
                  <a:gd name="connsiteY5" fmla="*/ 377624 h 377623"/>
                  <a:gd name="connsiteX6" fmla="*/ 234387 w 234387"/>
                  <a:gd name="connsiteY6" fmla="*/ 364602 h 377623"/>
                  <a:gd name="connsiteX7" fmla="*/ 234387 w 234387"/>
                  <a:gd name="connsiteY7" fmla="*/ 13022 h 377623"/>
                  <a:gd name="connsiteX8" fmla="*/ 221366 w 234387"/>
                  <a:gd name="connsiteY8" fmla="*/ 0 h 377623"/>
                  <a:gd name="connsiteX9" fmla="*/ 208344 w 234387"/>
                  <a:gd name="connsiteY9" fmla="*/ 26043 h 377623"/>
                  <a:gd name="connsiteX10" fmla="*/ 208344 w 234387"/>
                  <a:gd name="connsiteY10" fmla="*/ 52086 h 377623"/>
                  <a:gd name="connsiteX11" fmla="*/ 26043 w 234387"/>
                  <a:gd name="connsiteY11" fmla="*/ 52086 h 377623"/>
                  <a:gd name="connsiteX12" fmla="*/ 26043 w 234387"/>
                  <a:gd name="connsiteY12" fmla="*/ 26043 h 377623"/>
                  <a:gd name="connsiteX13" fmla="*/ 26043 w 234387"/>
                  <a:gd name="connsiteY13" fmla="*/ 351581 h 377623"/>
                  <a:gd name="connsiteX14" fmla="*/ 26043 w 234387"/>
                  <a:gd name="connsiteY14" fmla="*/ 78129 h 377623"/>
                  <a:gd name="connsiteX15" fmla="*/ 208344 w 234387"/>
                  <a:gd name="connsiteY15" fmla="*/ 78129 h 377623"/>
                  <a:gd name="connsiteX16" fmla="*/ 208344 w 234387"/>
                  <a:gd name="connsiteY16" fmla="*/ 351581 h 37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387" h="377623">
                    <a:moveTo>
                      <a:pt x="221366" y="0"/>
                    </a:moveTo>
                    <a:lnTo>
                      <a:pt x="13022" y="0"/>
                    </a:lnTo>
                    <a:cubicBezTo>
                      <a:pt x="5821" y="0"/>
                      <a:pt x="0" y="5821"/>
                      <a:pt x="0" y="13022"/>
                    </a:cubicBezTo>
                    <a:lnTo>
                      <a:pt x="0" y="364602"/>
                    </a:lnTo>
                    <a:cubicBezTo>
                      <a:pt x="0" y="371803"/>
                      <a:pt x="5821" y="377624"/>
                      <a:pt x="13022" y="377624"/>
                    </a:cubicBezTo>
                    <a:lnTo>
                      <a:pt x="221366" y="377624"/>
                    </a:lnTo>
                    <a:cubicBezTo>
                      <a:pt x="228567" y="377624"/>
                      <a:pt x="234387" y="371803"/>
                      <a:pt x="234387" y="364602"/>
                    </a:cubicBezTo>
                    <a:lnTo>
                      <a:pt x="234387" y="13022"/>
                    </a:lnTo>
                    <a:cubicBezTo>
                      <a:pt x="234387" y="5821"/>
                      <a:pt x="228567" y="0"/>
                      <a:pt x="221366" y="0"/>
                    </a:cubicBezTo>
                    <a:close/>
                    <a:moveTo>
                      <a:pt x="208344" y="26043"/>
                    </a:moveTo>
                    <a:lnTo>
                      <a:pt x="208344" y="52086"/>
                    </a:lnTo>
                    <a:lnTo>
                      <a:pt x="26043" y="52086"/>
                    </a:lnTo>
                    <a:lnTo>
                      <a:pt x="26043" y="26043"/>
                    </a:lnTo>
                    <a:close/>
                    <a:moveTo>
                      <a:pt x="26043" y="351581"/>
                    </a:moveTo>
                    <a:lnTo>
                      <a:pt x="26043" y="78129"/>
                    </a:lnTo>
                    <a:lnTo>
                      <a:pt x="208344" y="78129"/>
                    </a:lnTo>
                    <a:lnTo>
                      <a:pt x="208344" y="351581"/>
                    </a:lnTo>
                    <a:close/>
                  </a:path>
                </a:pathLst>
              </a:custGeom>
              <a:grpFill/>
              <a:ln w="12948"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15069044-90D1-445C-B11D-70E600928619}"/>
                  </a:ext>
                </a:extLst>
              </p:cNvPr>
              <p:cNvSpPr/>
              <p:nvPr/>
            </p:nvSpPr>
            <p:spPr>
              <a:xfrm>
                <a:off x="4621153" y="937066"/>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A3691376-8F11-4BAF-B4A3-5690D3BE6CCF}"/>
                  </a:ext>
                </a:extLst>
              </p:cNvPr>
              <p:cNvSpPr/>
              <p:nvPr/>
            </p:nvSpPr>
            <p:spPr>
              <a:xfrm>
                <a:off x="4673239" y="937066"/>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35" name="任意多边形: 形状 34">
                <a:extLst>
                  <a:ext uri="{FF2B5EF4-FFF2-40B4-BE49-F238E27FC236}">
                    <a16:creationId xmlns="" xmlns:a16="http://schemas.microsoft.com/office/drawing/2014/main" id="{FC95EDC8-2457-4224-9086-7DFBA410D11C}"/>
                  </a:ext>
                </a:extLst>
              </p:cNvPr>
              <p:cNvSpPr/>
              <p:nvPr/>
            </p:nvSpPr>
            <p:spPr>
              <a:xfrm>
                <a:off x="4699282" y="1119368"/>
                <a:ext cx="52086" cy="26043"/>
              </a:xfrm>
              <a:custGeom>
                <a:avLst/>
                <a:gdLst>
                  <a:gd name="connsiteX0" fmla="*/ 0 w 52086"/>
                  <a:gd name="connsiteY0" fmla="*/ 0 h 26043"/>
                  <a:gd name="connsiteX1" fmla="*/ 52086 w 52086"/>
                  <a:gd name="connsiteY1" fmla="*/ 0 h 26043"/>
                  <a:gd name="connsiteX2" fmla="*/ 52086 w 52086"/>
                  <a:gd name="connsiteY2" fmla="*/ 26043 h 26043"/>
                  <a:gd name="connsiteX3" fmla="*/ 0 w 52086"/>
                  <a:gd name="connsiteY3" fmla="*/ 26043 h 26043"/>
                </a:gdLst>
                <a:ahLst/>
                <a:cxnLst>
                  <a:cxn ang="0">
                    <a:pos x="connsiteX0" y="connsiteY0"/>
                  </a:cxn>
                  <a:cxn ang="0">
                    <a:pos x="connsiteX1" y="connsiteY1"/>
                  </a:cxn>
                  <a:cxn ang="0">
                    <a:pos x="connsiteX2" y="connsiteY2"/>
                  </a:cxn>
                  <a:cxn ang="0">
                    <a:pos x="connsiteX3" y="connsiteY3"/>
                  </a:cxn>
                </a:cxnLst>
                <a:rect l="l" t="t" r="r" b="b"/>
                <a:pathLst>
                  <a:path w="52086" h="26043">
                    <a:moveTo>
                      <a:pt x="0" y="0"/>
                    </a:moveTo>
                    <a:lnTo>
                      <a:pt x="52086" y="0"/>
                    </a:lnTo>
                    <a:lnTo>
                      <a:pt x="52086" y="26043"/>
                    </a:lnTo>
                    <a:lnTo>
                      <a:pt x="0" y="26043"/>
                    </a:lnTo>
                    <a:close/>
                  </a:path>
                </a:pathLst>
              </a:custGeom>
              <a:grpFill/>
              <a:ln w="12948"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8140866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A98A72A4-DA5F-4B02-9B0C-FB0E0723FE40}"/>
              </a:ext>
            </a:extLst>
          </p:cNvPr>
          <p:cNvSpPr>
            <a:spLocks noGrp="1"/>
          </p:cNvSpPr>
          <p:nvPr>
            <p:ph type="body" sz="quarter" idx="10"/>
          </p:nvPr>
        </p:nvSpPr>
        <p:spPr/>
        <p:txBody>
          <a:bodyPr/>
          <a:lstStyle/>
          <a:p>
            <a:r>
              <a:rPr lang="en-US" altLang="zh-CN" dirty="0"/>
              <a:t>03</a:t>
            </a:r>
            <a:endParaRPr lang="zh-CN" altLang="en-US" dirty="0"/>
          </a:p>
        </p:txBody>
      </p:sp>
      <p:sp>
        <p:nvSpPr>
          <p:cNvPr id="4" name="文本占位符 3">
            <a:extLst>
              <a:ext uri="{FF2B5EF4-FFF2-40B4-BE49-F238E27FC236}">
                <a16:creationId xmlns="" xmlns:a16="http://schemas.microsoft.com/office/drawing/2014/main" id="{273BA3FC-B867-4484-8C29-EC0724FD84FF}"/>
              </a:ext>
            </a:extLst>
          </p:cNvPr>
          <p:cNvSpPr>
            <a:spLocks noGrp="1"/>
          </p:cNvSpPr>
          <p:nvPr>
            <p:ph type="body" sz="quarter" idx="11"/>
          </p:nvPr>
        </p:nvSpPr>
        <p:spPr>
          <a:xfrm>
            <a:off x="3485248" y="2245843"/>
            <a:ext cx="5029200" cy="1311128"/>
          </a:xfrm>
        </p:spPr>
        <p:txBody>
          <a:bodyPr/>
          <a:lstStyle/>
          <a:p>
            <a:r>
              <a:rPr lang="zh-CN" altLang="en-US" dirty="0"/>
              <a:t>产品运营</a:t>
            </a:r>
          </a:p>
        </p:txBody>
      </p:sp>
      <p:sp>
        <p:nvSpPr>
          <p:cNvPr id="5" name="文本占位符 4">
            <a:extLst>
              <a:ext uri="{FF2B5EF4-FFF2-40B4-BE49-F238E27FC236}">
                <a16:creationId xmlns="" xmlns:a16="http://schemas.microsoft.com/office/drawing/2014/main" id="{A62B4A2E-BCAC-4834-8883-8C7A83091177}"/>
              </a:ext>
            </a:extLst>
          </p:cNvPr>
          <p:cNvSpPr>
            <a:spLocks noGrp="1"/>
          </p:cNvSpPr>
          <p:nvPr>
            <p:ph type="body" sz="quarter" idx="12"/>
          </p:nvPr>
        </p:nvSpPr>
        <p:spPr>
          <a:xfrm>
            <a:off x="3453305" y="3622690"/>
            <a:ext cx="5061143" cy="341632"/>
          </a:xfrm>
        </p:spPr>
        <p:txBody>
          <a:bodyPr/>
          <a:lstStyle/>
          <a:p>
            <a:r>
              <a:rPr lang="en-US" altLang="zh-CN" dirty="0"/>
              <a:t>PRODUCT OPERATIONS</a:t>
            </a:r>
          </a:p>
        </p:txBody>
      </p:sp>
    </p:spTree>
    <p:extLst>
      <p:ext uri="{BB962C8B-B14F-4D97-AF65-F5344CB8AC3E}">
        <p14:creationId xmlns:p14="http://schemas.microsoft.com/office/powerpoint/2010/main" val="1732081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 xmlns:a16="http://schemas.microsoft.com/office/drawing/2014/main" id="{CDD4FDD9-F9ED-4547-B9CE-6048986BDEA8}"/>
              </a:ext>
            </a:extLst>
          </p:cNvPr>
          <p:cNvSpPr/>
          <p:nvPr/>
        </p:nvSpPr>
        <p:spPr>
          <a:xfrm>
            <a:off x="6206652" y="1771775"/>
            <a:ext cx="2003454"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占位符 4">
            <a:extLst>
              <a:ext uri="{FF2B5EF4-FFF2-40B4-BE49-F238E27FC236}">
                <a16:creationId xmlns="" xmlns:a16="http://schemas.microsoft.com/office/drawing/2014/main" id="{41B69439-CC88-452D-B80C-04098D317AE1}"/>
              </a:ext>
            </a:extLst>
          </p:cNvPr>
          <p:cNvSpPr>
            <a:spLocks noGrp="1"/>
          </p:cNvSpPr>
          <p:nvPr>
            <p:ph type="body" sz="quarter" idx="10"/>
          </p:nvPr>
        </p:nvSpPr>
        <p:spPr>
          <a:xfrm>
            <a:off x="695325" y="519812"/>
            <a:ext cx="9561195" cy="535531"/>
          </a:xfrm>
        </p:spPr>
        <p:txBody>
          <a:bodyPr/>
          <a:lstStyle/>
          <a:p>
            <a:r>
              <a:rPr lang="zh-CN" altLang="en-US" dirty="0"/>
              <a:t>产品介绍</a:t>
            </a:r>
          </a:p>
        </p:txBody>
      </p:sp>
      <p:sp>
        <p:nvSpPr>
          <p:cNvPr id="9" name="矩形 8">
            <a:extLst>
              <a:ext uri="{FF2B5EF4-FFF2-40B4-BE49-F238E27FC236}">
                <a16:creationId xmlns="" xmlns:a16="http://schemas.microsoft.com/office/drawing/2014/main" id="{3B6967AF-7CF1-45F6-835D-6CABB3B72612}"/>
              </a:ext>
            </a:extLst>
          </p:cNvPr>
          <p:cNvSpPr/>
          <p:nvPr/>
        </p:nvSpPr>
        <p:spPr>
          <a:xfrm>
            <a:off x="6500494" y="1800023"/>
            <a:ext cx="1415772"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gradFill flip="none" rotWithShape="1">
                  <a:gsLst>
                    <a:gs pos="0">
                      <a:schemeClr val="accent2"/>
                    </a:gs>
                    <a:gs pos="100000">
                      <a:schemeClr val="accent4">
                        <a:lumMod val="75000"/>
                      </a:schemeClr>
                    </a:gs>
                  </a:gsLst>
                  <a:lin ang="5400000" scaled="1"/>
                  <a:tileRect/>
                </a:gradFill>
                <a:latin typeface="思源宋体 CN Heavy"/>
                <a:ea typeface="思源宋体 CN Heavy"/>
              </a:rPr>
              <a:t>易融产品</a:t>
            </a:r>
            <a:endParaRPr kumimoji="0" lang="en-US" altLang="zh-CN"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endParaRPr>
          </a:p>
        </p:txBody>
      </p:sp>
      <p:sp>
        <p:nvSpPr>
          <p:cNvPr id="10" name="矩形 9">
            <a:extLst>
              <a:ext uri="{FF2B5EF4-FFF2-40B4-BE49-F238E27FC236}">
                <a16:creationId xmlns="" xmlns:a16="http://schemas.microsoft.com/office/drawing/2014/main" id="{EF065F24-D448-4D47-B7FB-A6D75420FEAA}"/>
              </a:ext>
            </a:extLst>
          </p:cNvPr>
          <p:cNvSpPr/>
          <p:nvPr/>
        </p:nvSpPr>
        <p:spPr>
          <a:xfrm>
            <a:off x="6279706" y="2487089"/>
            <a:ext cx="5038846" cy="1185324"/>
          </a:xfrm>
          <a:prstGeom prst="rect">
            <a:avLst/>
          </a:prstGeom>
        </p:spPr>
        <p:txBody>
          <a:bodyPr wrap="square">
            <a:spAutoFit/>
          </a:bodyPr>
          <a:lstStyle/>
          <a:p>
            <a:pPr>
              <a:lnSpc>
                <a:spcPct val="130000"/>
              </a:lnSpc>
              <a:defRPr/>
            </a:pPr>
            <a:r>
              <a:rPr kumimoji="0" lang="zh-CN" altLang="en-US" sz="1400" b="0" i="0" u="none" strike="noStrike" kern="1200" cap="none" spc="0" normalizeH="0" baseline="0" noProof="0" dirty="0">
                <a:ln>
                  <a:noFill/>
                </a:ln>
                <a:solidFill>
                  <a:prstClr val="black"/>
                </a:solidFill>
                <a:effectLst/>
                <a:uLnTx/>
                <a:uFillTx/>
                <a:latin typeface="+mn-ea"/>
                <a:cs typeface="+mn-cs"/>
              </a:rPr>
              <a:t>如何挖掘有价值的金融数据、正确解读和利用数据驱动发展，成为金融企业提升经营效益与发展质量的关键一步。我们将利用最前沿的技术，协助企业深度挖掘潜在大数据价值，解决实际业务需求，协助企业领跑人工智能和大数据新时代。</a:t>
            </a:r>
          </a:p>
        </p:txBody>
      </p:sp>
      <p:sp>
        <p:nvSpPr>
          <p:cNvPr id="12" name="矩形 11">
            <a:extLst>
              <a:ext uri="{FF2B5EF4-FFF2-40B4-BE49-F238E27FC236}">
                <a16:creationId xmlns="" xmlns:a16="http://schemas.microsoft.com/office/drawing/2014/main" id="{F3898829-FF06-435D-992C-E5447E64B766}"/>
              </a:ext>
            </a:extLst>
          </p:cNvPr>
          <p:cNvSpPr/>
          <p:nvPr/>
        </p:nvSpPr>
        <p:spPr>
          <a:xfrm>
            <a:off x="6395122" y="4897538"/>
            <a:ext cx="877164"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gradFill flip="none" rotWithShape="1">
                  <a:gsLst>
                    <a:gs pos="0">
                      <a:schemeClr val="accent2"/>
                    </a:gs>
                    <a:gs pos="100000">
                      <a:schemeClr val="accent4">
                        <a:lumMod val="75000"/>
                      </a:schemeClr>
                    </a:gs>
                  </a:gsLst>
                  <a:lin ang="5400000" scaled="1"/>
                  <a:tileRect/>
                </a:gradFill>
                <a:latin typeface="+mn-ea"/>
              </a:rPr>
              <a:t>系统性</a:t>
            </a:r>
            <a:endParaRPr kumimoji="0" lang="en-US" altLang="zh-CN" b="1"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mn-ea"/>
              <a:cs typeface="+mn-cs"/>
            </a:endParaRPr>
          </a:p>
        </p:txBody>
      </p:sp>
      <p:sp>
        <p:nvSpPr>
          <p:cNvPr id="13" name="矩形 12">
            <a:extLst>
              <a:ext uri="{FF2B5EF4-FFF2-40B4-BE49-F238E27FC236}">
                <a16:creationId xmlns="" xmlns:a16="http://schemas.microsoft.com/office/drawing/2014/main" id="{0A060121-E307-47CE-8A9A-5DC8E2AFFA4C}"/>
              </a:ext>
            </a:extLst>
          </p:cNvPr>
          <p:cNvSpPr/>
          <p:nvPr/>
        </p:nvSpPr>
        <p:spPr>
          <a:xfrm>
            <a:off x="8325523" y="489753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mn-ea"/>
                <a:cs typeface="+mn-cs"/>
              </a:rPr>
              <a:t>灵活性</a:t>
            </a:r>
            <a:endParaRPr kumimoji="0" lang="en-US" altLang="zh-CN" b="1"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mn-ea"/>
              <a:cs typeface="+mn-cs"/>
            </a:endParaRPr>
          </a:p>
        </p:txBody>
      </p:sp>
      <p:sp>
        <p:nvSpPr>
          <p:cNvPr id="14" name="矩形 13">
            <a:extLst>
              <a:ext uri="{FF2B5EF4-FFF2-40B4-BE49-F238E27FC236}">
                <a16:creationId xmlns="" xmlns:a16="http://schemas.microsoft.com/office/drawing/2014/main" id="{FAFC0591-B840-48FD-8AA1-81C2BB167B7B}"/>
              </a:ext>
            </a:extLst>
          </p:cNvPr>
          <p:cNvSpPr/>
          <p:nvPr/>
        </p:nvSpPr>
        <p:spPr>
          <a:xfrm>
            <a:off x="10119599" y="4897538"/>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mn-ea"/>
                <a:cs typeface="+mn-cs"/>
              </a:rPr>
              <a:t>便捷性</a:t>
            </a:r>
            <a:endParaRPr kumimoji="0" lang="en-US" altLang="zh-CN" b="1"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mn-ea"/>
              <a:cs typeface="+mn-cs"/>
            </a:endParaRPr>
          </a:p>
        </p:txBody>
      </p:sp>
      <p:cxnSp>
        <p:nvCxnSpPr>
          <p:cNvPr id="16" name="直接连接符 15">
            <a:extLst>
              <a:ext uri="{FF2B5EF4-FFF2-40B4-BE49-F238E27FC236}">
                <a16:creationId xmlns="" xmlns:a16="http://schemas.microsoft.com/office/drawing/2014/main" id="{CACE113E-F975-4F3B-BC83-22110E7A2268}"/>
              </a:ext>
            </a:extLst>
          </p:cNvPr>
          <p:cNvCxnSpPr/>
          <p:nvPr/>
        </p:nvCxnSpPr>
        <p:spPr>
          <a:xfrm>
            <a:off x="7765124" y="4009856"/>
            <a:ext cx="0" cy="88768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B1FF2C58-9872-4C85-B20F-8A9FBF0B6314}"/>
              </a:ext>
            </a:extLst>
          </p:cNvPr>
          <p:cNvCxnSpPr/>
          <p:nvPr/>
        </p:nvCxnSpPr>
        <p:spPr>
          <a:xfrm>
            <a:off x="9686521" y="4009856"/>
            <a:ext cx="0" cy="88768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 xmlns:a16="http://schemas.microsoft.com/office/drawing/2014/main" id="{1E4255A7-6283-4FEB-AFD8-FC2A7F5635A6}"/>
              </a:ext>
            </a:extLst>
          </p:cNvPr>
          <p:cNvSpPr/>
          <p:nvPr/>
        </p:nvSpPr>
        <p:spPr>
          <a:xfrm>
            <a:off x="873448" y="1927344"/>
            <a:ext cx="4886929" cy="3257953"/>
          </a:xfrm>
          <a:prstGeom prst="roundRect">
            <a:avLst>
              <a:gd name="adj" fmla="val 0"/>
            </a:avLst>
          </a:prstGeom>
          <a:gradFill>
            <a:gsLst>
              <a:gs pos="0">
                <a:schemeClr val="accent3"/>
              </a:gs>
              <a:gs pos="100000">
                <a:schemeClr val="accent1"/>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户外, 烟, 大, 空气&#10;&#10;描述已自动生成">
            <a:extLst>
              <a:ext uri="{FF2B5EF4-FFF2-40B4-BE49-F238E27FC236}">
                <a16:creationId xmlns="" xmlns:a16="http://schemas.microsoft.com/office/drawing/2014/main" id="{4293D1B5-7045-466A-BCC9-3EA456A8C4B9}"/>
              </a:ext>
            </a:extLst>
          </p:cNvPr>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tretch>
            <a:fillRect/>
          </a:stretch>
        </p:blipFill>
        <p:spPr>
          <a:xfrm>
            <a:off x="766763" y="1800023"/>
            <a:ext cx="4886929" cy="3257953"/>
          </a:xfrm>
          <a:prstGeom prst="rect">
            <a:avLst/>
          </a:prstGeom>
        </p:spPr>
      </p:pic>
      <p:grpSp>
        <p:nvGrpSpPr>
          <p:cNvPr id="15" name="图形 62">
            <a:extLst>
              <a:ext uri="{FF2B5EF4-FFF2-40B4-BE49-F238E27FC236}">
                <a16:creationId xmlns="" xmlns:a16="http://schemas.microsoft.com/office/drawing/2014/main" id="{3BAED43C-6F45-43D4-BE42-B229419A0B83}"/>
              </a:ext>
            </a:extLst>
          </p:cNvPr>
          <p:cNvGrpSpPr/>
          <p:nvPr/>
        </p:nvGrpSpPr>
        <p:grpSpPr>
          <a:xfrm>
            <a:off x="8488109" y="4158369"/>
            <a:ext cx="558780" cy="503439"/>
            <a:chOff x="9252189" y="4082099"/>
            <a:chExt cx="845429" cy="761698"/>
          </a:xfrm>
          <a:gradFill>
            <a:gsLst>
              <a:gs pos="0">
                <a:schemeClr val="accent1">
                  <a:lumMod val="40000"/>
                  <a:lumOff val="60000"/>
                </a:schemeClr>
              </a:gs>
              <a:gs pos="100000">
                <a:schemeClr val="accent1"/>
              </a:gs>
            </a:gsLst>
            <a:lin ang="3600000" scaled="0"/>
          </a:gradFill>
        </p:grpSpPr>
        <p:sp>
          <p:nvSpPr>
            <p:cNvPr id="19" name="任意多边形: 形状 18">
              <a:extLst>
                <a:ext uri="{FF2B5EF4-FFF2-40B4-BE49-F238E27FC236}">
                  <a16:creationId xmlns="" xmlns:a16="http://schemas.microsoft.com/office/drawing/2014/main" id="{96A06716-9A74-4D11-A195-9D0297E27C2F}"/>
                </a:ext>
              </a:extLst>
            </p:cNvPr>
            <p:cNvSpPr/>
            <p:nvPr/>
          </p:nvSpPr>
          <p:spPr>
            <a:xfrm>
              <a:off x="9252189" y="4237260"/>
              <a:ext cx="789067" cy="606537"/>
            </a:xfrm>
            <a:custGeom>
              <a:avLst/>
              <a:gdLst>
                <a:gd name="connsiteX0" fmla="*/ 56362 w 789067"/>
                <a:gd name="connsiteY0" fmla="*/ 606538 h 606537"/>
                <a:gd name="connsiteX1" fmla="*/ 732705 w 789067"/>
                <a:gd name="connsiteY1" fmla="*/ 606538 h 606537"/>
                <a:gd name="connsiteX2" fmla="*/ 789067 w 789067"/>
                <a:gd name="connsiteY2" fmla="*/ 550115 h 606537"/>
                <a:gd name="connsiteX3" fmla="*/ 789067 w 789067"/>
                <a:gd name="connsiteY3" fmla="*/ 507799 h 606537"/>
                <a:gd name="connsiteX4" fmla="*/ 774977 w 789067"/>
                <a:gd name="connsiteY4" fmla="*/ 493693 h 606537"/>
                <a:gd name="connsiteX5" fmla="*/ 746796 w 789067"/>
                <a:gd name="connsiteY5" fmla="*/ 493693 h 606537"/>
                <a:gd name="connsiteX6" fmla="*/ 746796 w 789067"/>
                <a:gd name="connsiteY6" fmla="*/ 282110 h 606537"/>
                <a:gd name="connsiteX7" fmla="*/ 718615 w 789067"/>
                <a:gd name="connsiteY7" fmla="*/ 282110 h 606537"/>
                <a:gd name="connsiteX8" fmla="*/ 718615 w 789067"/>
                <a:gd name="connsiteY8" fmla="*/ 493693 h 606537"/>
                <a:gd name="connsiteX9" fmla="*/ 690434 w 789067"/>
                <a:gd name="connsiteY9" fmla="*/ 493693 h 606537"/>
                <a:gd name="connsiteX10" fmla="*/ 690434 w 789067"/>
                <a:gd name="connsiteY10" fmla="*/ 296216 h 606537"/>
                <a:gd name="connsiteX11" fmla="*/ 662253 w 789067"/>
                <a:gd name="connsiteY11" fmla="*/ 296216 h 606537"/>
                <a:gd name="connsiteX12" fmla="*/ 662253 w 789067"/>
                <a:gd name="connsiteY12" fmla="*/ 493693 h 606537"/>
                <a:gd name="connsiteX13" fmla="*/ 480739 w 789067"/>
                <a:gd name="connsiteY13" fmla="*/ 493693 h 606537"/>
                <a:gd name="connsiteX14" fmla="*/ 445344 w 789067"/>
                <a:gd name="connsiteY14" fmla="*/ 515600 h 606537"/>
                <a:gd name="connsiteX15" fmla="*/ 435142 w 789067"/>
                <a:gd name="connsiteY15" fmla="*/ 521904 h 606537"/>
                <a:gd name="connsiteX16" fmla="*/ 353925 w 789067"/>
                <a:gd name="connsiteY16" fmla="*/ 521904 h 606537"/>
                <a:gd name="connsiteX17" fmla="*/ 343723 w 789067"/>
                <a:gd name="connsiteY17" fmla="*/ 515600 h 606537"/>
                <a:gd name="connsiteX18" fmla="*/ 308328 w 789067"/>
                <a:gd name="connsiteY18" fmla="*/ 493693 h 606537"/>
                <a:gd name="connsiteX19" fmla="*/ 126814 w 789067"/>
                <a:gd name="connsiteY19" fmla="*/ 493693 h 606537"/>
                <a:gd name="connsiteX20" fmla="*/ 126814 w 789067"/>
                <a:gd name="connsiteY20" fmla="*/ 84633 h 606537"/>
                <a:gd name="connsiteX21" fmla="*/ 394534 w 789067"/>
                <a:gd name="connsiteY21" fmla="*/ 84633 h 606537"/>
                <a:gd name="connsiteX22" fmla="*/ 394534 w 789067"/>
                <a:gd name="connsiteY22" fmla="*/ 56422 h 606537"/>
                <a:gd name="connsiteX23" fmla="*/ 112724 w 789067"/>
                <a:gd name="connsiteY23" fmla="*/ 56422 h 606537"/>
                <a:gd name="connsiteX24" fmla="*/ 98633 w 789067"/>
                <a:gd name="connsiteY24" fmla="*/ 70528 h 606537"/>
                <a:gd name="connsiteX25" fmla="*/ 98633 w 789067"/>
                <a:gd name="connsiteY25" fmla="*/ 493693 h 606537"/>
                <a:gd name="connsiteX26" fmla="*/ 70452 w 789067"/>
                <a:gd name="connsiteY26" fmla="*/ 493693 h 606537"/>
                <a:gd name="connsiteX27" fmla="*/ 70452 w 789067"/>
                <a:gd name="connsiteY27" fmla="*/ 70528 h 606537"/>
                <a:gd name="connsiteX28" fmla="*/ 112724 w 789067"/>
                <a:gd name="connsiteY28" fmla="*/ 28211 h 606537"/>
                <a:gd name="connsiteX29" fmla="*/ 394534 w 789067"/>
                <a:gd name="connsiteY29" fmla="*/ 28211 h 606537"/>
                <a:gd name="connsiteX30" fmla="*/ 394534 w 789067"/>
                <a:gd name="connsiteY30" fmla="*/ 0 h 606537"/>
                <a:gd name="connsiteX31" fmla="*/ 112724 w 789067"/>
                <a:gd name="connsiteY31" fmla="*/ 0 h 606537"/>
                <a:gd name="connsiteX32" fmla="*/ 42271 w 789067"/>
                <a:gd name="connsiteY32" fmla="*/ 70528 h 606537"/>
                <a:gd name="connsiteX33" fmla="*/ 42271 w 789067"/>
                <a:gd name="connsiteY33" fmla="*/ 493693 h 606537"/>
                <a:gd name="connsiteX34" fmla="*/ 14090 w 789067"/>
                <a:gd name="connsiteY34" fmla="*/ 493693 h 606537"/>
                <a:gd name="connsiteX35" fmla="*/ 0 w 789067"/>
                <a:gd name="connsiteY35" fmla="*/ 507799 h 606537"/>
                <a:gd name="connsiteX36" fmla="*/ 0 w 789067"/>
                <a:gd name="connsiteY36" fmla="*/ 550115 h 606537"/>
                <a:gd name="connsiteX37" fmla="*/ 56362 w 789067"/>
                <a:gd name="connsiteY37" fmla="*/ 606538 h 606537"/>
                <a:gd name="connsiteX38" fmla="*/ 28181 w 789067"/>
                <a:gd name="connsiteY38" fmla="*/ 521904 h 606537"/>
                <a:gd name="connsiteX39" fmla="*/ 308328 w 789067"/>
                <a:gd name="connsiteY39" fmla="*/ 521904 h 606537"/>
                <a:gd name="connsiteX40" fmla="*/ 318530 w 789067"/>
                <a:gd name="connsiteY40" fmla="*/ 528209 h 606537"/>
                <a:gd name="connsiteX41" fmla="*/ 353925 w 789067"/>
                <a:gd name="connsiteY41" fmla="*/ 550115 h 606537"/>
                <a:gd name="connsiteX42" fmla="*/ 435142 w 789067"/>
                <a:gd name="connsiteY42" fmla="*/ 550115 h 606537"/>
                <a:gd name="connsiteX43" fmla="*/ 470537 w 789067"/>
                <a:gd name="connsiteY43" fmla="*/ 528209 h 606537"/>
                <a:gd name="connsiteX44" fmla="*/ 480739 w 789067"/>
                <a:gd name="connsiteY44" fmla="*/ 521904 h 606537"/>
                <a:gd name="connsiteX45" fmla="*/ 760886 w 789067"/>
                <a:gd name="connsiteY45" fmla="*/ 521904 h 606537"/>
                <a:gd name="connsiteX46" fmla="*/ 760886 w 789067"/>
                <a:gd name="connsiteY46" fmla="*/ 550115 h 606537"/>
                <a:gd name="connsiteX47" fmla="*/ 732705 w 789067"/>
                <a:gd name="connsiteY47" fmla="*/ 578326 h 606537"/>
                <a:gd name="connsiteX48" fmla="*/ 56362 w 789067"/>
                <a:gd name="connsiteY48" fmla="*/ 578326 h 606537"/>
                <a:gd name="connsiteX49" fmla="*/ 28181 w 789067"/>
                <a:gd name="connsiteY49" fmla="*/ 550115 h 606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89067" h="606537">
                  <a:moveTo>
                    <a:pt x="56362" y="606538"/>
                  </a:moveTo>
                  <a:lnTo>
                    <a:pt x="732705" y="606538"/>
                  </a:lnTo>
                  <a:cubicBezTo>
                    <a:pt x="763831" y="606538"/>
                    <a:pt x="789067" y="581275"/>
                    <a:pt x="789067" y="550115"/>
                  </a:cubicBezTo>
                  <a:lnTo>
                    <a:pt x="789067" y="507799"/>
                  </a:lnTo>
                  <a:cubicBezTo>
                    <a:pt x="789067" y="500005"/>
                    <a:pt x="782762" y="493693"/>
                    <a:pt x="774977" y="493693"/>
                  </a:cubicBezTo>
                  <a:lnTo>
                    <a:pt x="746796" y="493693"/>
                  </a:lnTo>
                  <a:lnTo>
                    <a:pt x="746796" y="282110"/>
                  </a:lnTo>
                  <a:lnTo>
                    <a:pt x="718615" y="282110"/>
                  </a:lnTo>
                  <a:lnTo>
                    <a:pt x="718615" y="493693"/>
                  </a:lnTo>
                  <a:lnTo>
                    <a:pt x="690434" y="493693"/>
                  </a:lnTo>
                  <a:lnTo>
                    <a:pt x="690434" y="296216"/>
                  </a:lnTo>
                  <a:lnTo>
                    <a:pt x="662253" y="296216"/>
                  </a:lnTo>
                  <a:lnTo>
                    <a:pt x="662253" y="493693"/>
                  </a:lnTo>
                  <a:lnTo>
                    <a:pt x="480739" y="493693"/>
                  </a:lnTo>
                  <a:cubicBezTo>
                    <a:pt x="465733" y="493644"/>
                    <a:pt x="452005" y="502149"/>
                    <a:pt x="445344" y="515600"/>
                  </a:cubicBezTo>
                  <a:cubicBezTo>
                    <a:pt x="443421" y="519475"/>
                    <a:pt x="439468" y="521912"/>
                    <a:pt x="435142" y="521904"/>
                  </a:cubicBezTo>
                  <a:lnTo>
                    <a:pt x="353925" y="521904"/>
                  </a:lnTo>
                  <a:cubicBezTo>
                    <a:pt x="349599" y="521912"/>
                    <a:pt x="345647" y="519475"/>
                    <a:pt x="343723" y="515600"/>
                  </a:cubicBezTo>
                  <a:cubicBezTo>
                    <a:pt x="337062" y="502149"/>
                    <a:pt x="323334" y="493644"/>
                    <a:pt x="308328" y="493693"/>
                  </a:cubicBezTo>
                  <a:lnTo>
                    <a:pt x="126814" y="493693"/>
                  </a:lnTo>
                  <a:lnTo>
                    <a:pt x="126814" y="84633"/>
                  </a:lnTo>
                  <a:lnTo>
                    <a:pt x="394534" y="84633"/>
                  </a:lnTo>
                  <a:lnTo>
                    <a:pt x="394534" y="56422"/>
                  </a:lnTo>
                  <a:lnTo>
                    <a:pt x="112724" y="56422"/>
                  </a:lnTo>
                  <a:cubicBezTo>
                    <a:pt x="104939" y="56422"/>
                    <a:pt x="98633" y="62734"/>
                    <a:pt x="98633" y="70528"/>
                  </a:cubicBezTo>
                  <a:lnTo>
                    <a:pt x="98633" y="493693"/>
                  </a:lnTo>
                  <a:lnTo>
                    <a:pt x="70452" y="493693"/>
                  </a:lnTo>
                  <a:lnTo>
                    <a:pt x="70452" y="70528"/>
                  </a:lnTo>
                  <a:cubicBezTo>
                    <a:pt x="70452" y="47162"/>
                    <a:pt x="89383" y="28211"/>
                    <a:pt x="112724" y="28211"/>
                  </a:cubicBezTo>
                  <a:lnTo>
                    <a:pt x="394534" y="28211"/>
                  </a:lnTo>
                  <a:lnTo>
                    <a:pt x="394534" y="0"/>
                  </a:lnTo>
                  <a:lnTo>
                    <a:pt x="112724" y="0"/>
                  </a:lnTo>
                  <a:cubicBezTo>
                    <a:pt x="73834" y="50"/>
                    <a:pt x="42321" y="31596"/>
                    <a:pt x="42271" y="70528"/>
                  </a:cubicBezTo>
                  <a:lnTo>
                    <a:pt x="42271" y="493693"/>
                  </a:lnTo>
                  <a:lnTo>
                    <a:pt x="14090" y="493693"/>
                  </a:lnTo>
                  <a:cubicBezTo>
                    <a:pt x="6305" y="493693"/>
                    <a:pt x="0" y="500005"/>
                    <a:pt x="0" y="507799"/>
                  </a:cubicBezTo>
                  <a:lnTo>
                    <a:pt x="0" y="550115"/>
                  </a:lnTo>
                  <a:cubicBezTo>
                    <a:pt x="0" y="581275"/>
                    <a:pt x="25236" y="606538"/>
                    <a:pt x="56362" y="606538"/>
                  </a:cubicBezTo>
                  <a:close/>
                  <a:moveTo>
                    <a:pt x="28181" y="521904"/>
                  </a:moveTo>
                  <a:lnTo>
                    <a:pt x="308328" y="521904"/>
                  </a:lnTo>
                  <a:cubicBezTo>
                    <a:pt x="312654" y="521897"/>
                    <a:pt x="316606" y="524334"/>
                    <a:pt x="318530" y="528209"/>
                  </a:cubicBezTo>
                  <a:cubicBezTo>
                    <a:pt x="325190" y="541659"/>
                    <a:pt x="338918" y="550165"/>
                    <a:pt x="353925" y="550115"/>
                  </a:cubicBezTo>
                  <a:lnTo>
                    <a:pt x="435142" y="550115"/>
                  </a:lnTo>
                  <a:cubicBezTo>
                    <a:pt x="450149" y="550165"/>
                    <a:pt x="463877" y="541659"/>
                    <a:pt x="470537" y="528209"/>
                  </a:cubicBezTo>
                  <a:cubicBezTo>
                    <a:pt x="472461" y="524334"/>
                    <a:pt x="476414" y="521897"/>
                    <a:pt x="480739" y="521904"/>
                  </a:cubicBezTo>
                  <a:lnTo>
                    <a:pt x="760886" y="521904"/>
                  </a:lnTo>
                  <a:lnTo>
                    <a:pt x="760886" y="550115"/>
                  </a:lnTo>
                  <a:cubicBezTo>
                    <a:pt x="760886" y="565699"/>
                    <a:pt x="748272" y="578326"/>
                    <a:pt x="732705" y="578326"/>
                  </a:cubicBezTo>
                  <a:lnTo>
                    <a:pt x="56362" y="578326"/>
                  </a:lnTo>
                  <a:cubicBezTo>
                    <a:pt x="40795" y="578326"/>
                    <a:pt x="28181" y="565699"/>
                    <a:pt x="28181" y="550115"/>
                  </a:cubicBezTo>
                  <a:close/>
                </a:path>
              </a:pathLst>
            </a:custGeom>
            <a:grpFill/>
            <a:ln w="894" cap="flat">
              <a:noFill/>
              <a:prstDash val="solid"/>
              <a:miter/>
            </a:ln>
          </p:spPr>
          <p:txBody>
            <a:bodyPr rtlCol="0" anchor="ctr"/>
            <a:lstStyle/>
            <a:p>
              <a:endParaRPr lang="zh-CN" altLang="en-US"/>
            </a:p>
          </p:txBody>
        </p:sp>
        <p:sp>
          <p:nvSpPr>
            <p:cNvPr id="20" name="任意多边形: 形状 19">
              <a:extLst>
                <a:ext uri="{FF2B5EF4-FFF2-40B4-BE49-F238E27FC236}">
                  <a16:creationId xmlns="" xmlns:a16="http://schemas.microsoft.com/office/drawing/2014/main" id="{8C69B6F4-5D9D-46CE-A348-59053B45F0E7}"/>
                </a:ext>
              </a:extLst>
            </p:cNvPr>
            <p:cNvSpPr/>
            <p:nvPr/>
          </p:nvSpPr>
          <p:spPr>
            <a:xfrm>
              <a:off x="9407184" y="4350104"/>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1" name="任意多边形: 形状 20">
              <a:extLst>
                <a:ext uri="{FF2B5EF4-FFF2-40B4-BE49-F238E27FC236}">
                  <a16:creationId xmlns="" xmlns:a16="http://schemas.microsoft.com/office/drawing/2014/main" id="{F4740F43-6BE9-4350-B619-A8DA07E265FA}"/>
                </a:ext>
              </a:extLst>
            </p:cNvPr>
            <p:cNvSpPr/>
            <p:nvPr/>
          </p:nvSpPr>
          <p:spPr>
            <a:xfrm>
              <a:off x="9463546" y="4350104"/>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2" name="任意多边形: 形状 21">
              <a:extLst>
                <a:ext uri="{FF2B5EF4-FFF2-40B4-BE49-F238E27FC236}">
                  <a16:creationId xmlns="" xmlns:a16="http://schemas.microsoft.com/office/drawing/2014/main" id="{53AAA41B-AEF7-4B7B-9F24-99DF86492648}"/>
                </a:ext>
              </a:extLst>
            </p:cNvPr>
            <p:cNvSpPr/>
            <p:nvPr/>
          </p:nvSpPr>
          <p:spPr>
            <a:xfrm>
              <a:off x="9519908" y="4350104"/>
              <a:ext cx="28180" cy="28211"/>
            </a:xfrm>
            <a:custGeom>
              <a:avLst/>
              <a:gdLst>
                <a:gd name="connsiteX0" fmla="*/ 0 w 28180"/>
                <a:gd name="connsiteY0" fmla="*/ 0 h 28211"/>
                <a:gd name="connsiteX1" fmla="*/ 28181 w 28180"/>
                <a:gd name="connsiteY1" fmla="*/ 0 h 28211"/>
                <a:gd name="connsiteX2" fmla="*/ 28181 w 28180"/>
                <a:gd name="connsiteY2" fmla="*/ 28211 h 28211"/>
                <a:gd name="connsiteX3" fmla="*/ 0 w 28180"/>
                <a:gd name="connsiteY3" fmla="*/ 28211 h 28211"/>
              </a:gdLst>
              <a:ahLst/>
              <a:cxnLst>
                <a:cxn ang="0">
                  <a:pos x="connsiteX0" y="connsiteY0"/>
                </a:cxn>
                <a:cxn ang="0">
                  <a:pos x="connsiteX1" y="connsiteY1"/>
                </a:cxn>
                <a:cxn ang="0">
                  <a:pos x="connsiteX2" y="connsiteY2"/>
                </a:cxn>
                <a:cxn ang="0">
                  <a:pos x="connsiteX3" y="connsiteY3"/>
                </a:cxn>
              </a:cxnLst>
              <a:rect l="l" t="t" r="r" b="b"/>
              <a:pathLst>
                <a:path w="28180" h="28211">
                  <a:moveTo>
                    <a:pt x="0" y="0"/>
                  </a:moveTo>
                  <a:lnTo>
                    <a:pt x="28181" y="0"/>
                  </a:lnTo>
                  <a:lnTo>
                    <a:pt x="28181" y="28211"/>
                  </a:lnTo>
                  <a:lnTo>
                    <a:pt x="0" y="28211"/>
                  </a:lnTo>
                  <a:close/>
                </a:path>
              </a:pathLst>
            </a:custGeom>
            <a:grpFill/>
            <a:ln w="894" cap="flat">
              <a:noFill/>
              <a:prstDash val="solid"/>
              <a:miter/>
            </a:ln>
          </p:spPr>
          <p:txBody>
            <a:bodyPr rtlCol="0" anchor="ctr"/>
            <a:lstStyle/>
            <a:p>
              <a:endParaRPr lang="zh-CN" altLang="en-US"/>
            </a:p>
          </p:txBody>
        </p:sp>
        <p:sp>
          <p:nvSpPr>
            <p:cNvPr id="23" name="任意多边形: 形状 22">
              <a:extLst>
                <a:ext uri="{FF2B5EF4-FFF2-40B4-BE49-F238E27FC236}">
                  <a16:creationId xmlns="" xmlns:a16="http://schemas.microsoft.com/office/drawing/2014/main" id="{00DF17EE-4167-43DF-8A66-5F703145E98E}"/>
                </a:ext>
              </a:extLst>
            </p:cNvPr>
            <p:cNvSpPr/>
            <p:nvPr/>
          </p:nvSpPr>
          <p:spPr>
            <a:xfrm>
              <a:off x="9407184" y="4406526"/>
              <a:ext cx="352262" cy="112844"/>
            </a:xfrm>
            <a:custGeom>
              <a:avLst/>
              <a:gdLst>
                <a:gd name="connsiteX0" fmla="*/ 267719 w 352262"/>
                <a:gd name="connsiteY0" fmla="*/ 28211 h 112844"/>
                <a:gd name="connsiteX1" fmla="*/ 267719 w 352262"/>
                <a:gd name="connsiteY1" fmla="*/ 0 h 112844"/>
                <a:gd name="connsiteX2" fmla="*/ 14090 w 352262"/>
                <a:gd name="connsiteY2" fmla="*/ 0 h 112844"/>
                <a:gd name="connsiteX3" fmla="*/ 0 w 352262"/>
                <a:gd name="connsiteY3" fmla="*/ 14106 h 112844"/>
                <a:gd name="connsiteX4" fmla="*/ 0 w 352262"/>
                <a:gd name="connsiteY4" fmla="*/ 98739 h 112844"/>
                <a:gd name="connsiteX5" fmla="*/ 14090 w 352262"/>
                <a:gd name="connsiteY5" fmla="*/ 112844 h 112844"/>
                <a:gd name="connsiteX6" fmla="*/ 352262 w 352262"/>
                <a:gd name="connsiteY6" fmla="*/ 112844 h 112844"/>
                <a:gd name="connsiteX7" fmla="*/ 352262 w 352262"/>
                <a:gd name="connsiteY7" fmla="*/ 84633 h 112844"/>
                <a:gd name="connsiteX8" fmla="*/ 28181 w 352262"/>
                <a:gd name="connsiteY8" fmla="*/ 84633 h 112844"/>
                <a:gd name="connsiteX9" fmla="*/ 28181 w 352262"/>
                <a:gd name="connsiteY9" fmla="*/ 28211 h 112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262" h="112844">
                  <a:moveTo>
                    <a:pt x="267719" y="28211"/>
                  </a:moveTo>
                  <a:lnTo>
                    <a:pt x="267719" y="0"/>
                  </a:lnTo>
                  <a:lnTo>
                    <a:pt x="14090" y="0"/>
                  </a:lnTo>
                  <a:cubicBezTo>
                    <a:pt x="6305" y="0"/>
                    <a:pt x="0" y="6312"/>
                    <a:pt x="0" y="14106"/>
                  </a:cubicBezTo>
                  <a:lnTo>
                    <a:pt x="0" y="98739"/>
                  </a:lnTo>
                  <a:cubicBezTo>
                    <a:pt x="0" y="106532"/>
                    <a:pt x="6305" y="112844"/>
                    <a:pt x="14090" y="112844"/>
                  </a:cubicBezTo>
                  <a:lnTo>
                    <a:pt x="352262" y="112844"/>
                  </a:lnTo>
                  <a:lnTo>
                    <a:pt x="352262" y="84633"/>
                  </a:lnTo>
                  <a:lnTo>
                    <a:pt x="28181" y="84633"/>
                  </a:lnTo>
                  <a:lnTo>
                    <a:pt x="28181" y="28211"/>
                  </a:lnTo>
                  <a:close/>
                </a:path>
              </a:pathLst>
            </a:custGeom>
            <a:grpFill/>
            <a:ln w="894"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F63BEA4B-4D64-438F-95BE-B65316A56CBF}"/>
                </a:ext>
              </a:extLst>
            </p:cNvPr>
            <p:cNvSpPr/>
            <p:nvPr/>
          </p:nvSpPr>
          <p:spPr>
            <a:xfrm>
              <a:off x="9407184" y="4674531"/>
              <a:ext cx="98633" cy="28211"/>
            </a:xfrm>
            <a:custGeom>
              <a:avLst/>
              <a:gdLst>
                <a:gd name="connsiteX0" fmla="*/ 0 w 98633"/>
                <a:gd name="connsiteY0" fmla="*/ 0 h 28211"/>
                <a:gd name="connsiteX1" fmla="*/ 98633 w 98633"/>
                <a:gd name="connsiteY1" fmla="*/ 0 h 28211"/>
                <a:gd name="connsiteX2" fmla="*/ 98633 w 98633"/>
                <a:gd name="connsiteY2" fmla="*/ 28211 h 28211"/>
                <a:gd name="connsiteX3" fmla="*/ 0 w 98633"/>
                <a:gd name="connsiteY3" fmla="*/ 28211 h 28211"/>
              </a:gdLst>
              <a:ahLst/>
              <a:cxnLst>
                <a:cxn ang="0">
                  <a:pos x="connsiteX0" y="connsiteY0"/>
                </a:cxn>
                <a:cxn ang="0">
                  <a:pos x="connsiteX1" y="connsiteY1"/>
                </a:cxn>
                <a:cxn ang="0">
                  <a:pos x="connsiteX2" y="connsiteY2"/>
                </a:cxn>
                <a:cxn ang="0">
                  <a:pos x="connsiteX3" y="connsiteY3"/>
                </a:cxn>
              </a:cxnLst>
              <a:rect l="l" t="t" r="r" b="b"/>
              <a:pathLst>
                <a:path w="98633" h="28211">
                  <a:moveTo>
                    <a:pt x="0" y="0"/>
                  </a:moveTo>
                  <a:lnTo>
                    <a:pt x="98633" y="0"/>
                  </a:lnTo>
                  <a:lnTo>
                    <a:pt x="98633" y="28211"/>
                  </a:lnTo>
                  <a:lnTo>
                    <a:pt x="0" y="28211"/>
                  </a:lnTo>
                  <a:close/>
                </a:path>
              </a:pathLst>
            </a:custGeom>
            <a:grpFill/>
            <a:ln w="894" cap="flat">
              <a:noFill/>
              <a:prstDash val="solid"/>
              <a:miter/>
            </a:ln>
          </p:spPr>
          <p:txBody>
            <a:bodyPr rtlCol="0" anchor="ctr"/>
            <a:lstStyle/>
            <a:p>
              <a:endParaRPr lang="zh-CN" altLang="en-US"/>
            </a:p>
          </p:txBody>
        </p:sp>
        <p:sp>
          <p:nvSpPr>
            <p:cNvPr id="25" name="任意多边形: 形状 24">
              <a:extLst>
                <a:ext uri="{FF2B5EF4-FFF2-40B4-BE49-F238E27FC236}">
                  <a16:creationId xmlns="" xmlns:a16="http://schemas.microsoft.com/office/drawing/2014/main" id="{76583C2C-4BBB-4BE0-B186-74F093F54F3C}"/>
                </a:ext>
              </a:extLst>
            </p:cNvPr>
            <p:cNvSpPr/>
            <p:nvPr/>
          </p:nvSpPr>
          <p:spPr>
            <a:xfrm>
              <a:off x="9533998" y="4674531"/>
              <a:ext cx="98633" cy="28211"/>
            </a:xfrm>
            <a:custGeom>
              <a:avLst/>
              <a:gdLst>
                <a:gd name="connsiteX0" fmla="*/ 0 w 98633"/>
                <a:gd name="connsiteY0" fmla="*/ 0 h 28211"/>
                <a:gd name="connsiteX1" fmla="*/ 98633 w 98633"/>
                <a:gd name="connsiteY1" fmla="*/ 0 h 28211"/>
                <a:gd name="connsiteX2" fmla="*/ 98633 w 98633"/>
                <a:gd name="connsiteY2" fmla="*/ 28211 h 28211"/>
                <a:gd name="connsiteX3" fmla="*/ 0 w 98633"/>
                <a:gd name="connsiteY3" fmla="*/ 28211 h 28211"/>
              </a:gdLst>
              <a:ahLst/>
              <a:cxnLst>
                <a:cxn ang="0">
                  <a:pos x="connsiteX0" y="connsiteY0"/>
                </a:cxn>
                <a:cxn ang="0">
                  <a:pos x="connsiteX1" y="connsiteY1"/>
                </a:cxn>
                <a:cxn ang="0">
                  <a:pos x="connsiteX2" y="connsiteY2"/>
                </a:cxn>
                <a:cxn ang="0">
                  <a:pos x="connsiteX3" y="connsiteY3"/>
                </a:cxn>
              </a:cxnLst>
              <a:rect l="l" t="t" r="r" b="b"/>
              <a:pathLst>
                <a:path w="98633" h="28211">
                  <a:moveTo>
                    <a:pt x="0" y="0"/>
                  </a:moveTo>
                  <a:lnTo>
                    <a:pt x="98633" y="0"/>
                  </a:lnTo>
                  <a:lnTo>
                    <a:pt x="98633" y="28211"/>
                  </a:lnTo>
                  <a:lnTo>
                    <a:pt x="0" y="28211"/>
                  </a:lnTo>
                  <a:close/>
                </a:path>
              </a:pathLst>
            </a:custGeom>
            <a:grpFill/>
            <a:ln w="894" cap="flat">
              <a:noFill/>
              <a:prstDash val="solid"/>
              <a:miter/>
            </a:ln>
          </p:spPr>
          <p:txBody>
            <a:bodyPr rtlCol="0" anchor="ctr"/>
            <a:lstStyle/>
            <a:p>
              <a:endParaRPr lang="zh-CN" altLang="en-US"/>
            </a:p>
          </p:txBody>
        </p:sp>
        <p:sp>
          <p:nvSpPr>
            <p:cNvPr id="26" name="任意多边形: 形状 25">
              <a:extLst>
                <a:ext uri="{FF2B5EF4-FFF2-40B4-BE49-F238E27FC236}">
                  <a16:creationId xmlns="" xmlns:a16="http://schemas.microsoft.com/office/drawing/2014/main" id="{63CB1075-E5D0-4C2F-88C5-A20EFC6C9ACD}"/>
                </a:ext>
              </a:extLst>
            </p:cNvPr>
            <p:cNvSpPr/>
            <p:nvPr/>
          </p:nvSpPr>
          <p:spPr>
            <a:xfrm>
              <a:off x="9660813" y="4674531"/>
              <a:ext cx="98633" cy="28211"/>
            </a:xfrm>
            <a:custGeom>
              <a:avLst/>
              <a:gdLst>
                <a:gd name="connsiteX0" fmla="*/ 0 w 98633"/>
                <a:gd name="connsiteY0" fmla="*/ 0 h 28211"/>
                <a:gd name="connsiteX1" fmla="*/ 98633 w 98633"/>
                <a:gd name="connsiteY1" fmla="*/ 0 h 28211"/>
                <a:gd name="connsiteX2" fmla="*/ 98633 w 98633"/>
                <a:gd name="connsiteY2" fmla="*/ 28211 h 28211"/>
                <a:gd name="connsiteX3" fmla="*/ 0 w 98633"/>
                <a:gd name="connsiteY3" fmla="*/ 28211 h 28211"/>
              </a:gdLst>
              <a:ahLst/>
              <a:cxnLst>
                <a:cxn ang="0">
                  <a:pos x="connsiteX0" y="connsiteY0"/>
                </a:cxn>
                <a:cxn ang="0">
                  <a:pos x="connsiteX1" y="connsiteY1"/>
                </a:cxn>
                <a:cxn ang="0">
                  <a:pos x="connsiteX2" y="connsiteY2"/>
                </a:cxn>
                <a:cxn ang="0">
                  <a:pos x="connsiteX3" y="connsiteY3"/>
                </a:cxn>
              </a:cxnLst>
              <a:rect l="l" t="t" r="r" b="b"/>
              <a:pathLst>
                <a:path w="98633" h="28211">
                  <a:moveTo>
                    <a:pt x="0" y="0"/>
                  </a:moveTo>
                  <a:lnTo>
                    <a:pt x="98633" y="0"/>
                  </a:lnTo>
                  <a:lnTo>
                    <a:pt x="98633" y="28211"/>
                  </a:lnTo>
                  <a:lnTo>
                    <a:pt x="0" y="28211"/>
                  </a:lnTo>
                  <a:close/>
                </a:path>
              </a:pathLst>
            </a:custGeom>
            <a:grpFill/>
            <a:ln w="894"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FC977893-3AD5-4200-8967-C95E69876901}"/>
                </a:ext>
              </a:extLst>
            </p:cNvPr>
            <p:cNvSpPr/>
            <p:nvPr/>
          </p:nvSpPr>
          <p:spPr>
            <a:xfrm>
              <a:off x="9787627" y="4674531"/>
              <a:ext cx="98633" cy="28211"/>
            </a:xfrm>
            <a:custGeom>
              <a:avLst/>
              <a:gdLst>
                <a:gd name="connsiteX0" fmla="*/ 0 w 98633"/>
                <a:gd name="connsiteY0" fmla="*/ 0 h 28211"/>
                <a:gd name="connsiteX1" fmla="*/ 98633 w 98633"/>
                <a:gd name="connsiteY1" fmla="*/ 0 h 28211"/>
                <a:gd name="connsiteX2" fmla="*/ 98633 w 98633"/>
                <a:gd name="connsiteY2" fmla="*/ 28211 h 28211"/>
                <a:gd name="connsiteX3" fmla="*/ 0 w 98633"/>
                <a:gd name="connsiteY3" fmla="*/ 28211 h 28211"/>
              </a:gdLst>
              <a:ahLst/>
              <a:cxnLst>
                <a:cxn ang="0">
                  <a:pos x="connsiteX0" y="connsiteY0"/>
                </a:cxn>
                <a:cxn ang="0">
                  <a:pos x="connsiteX1" y="connsiteY1"/>
                </a:cxn>
                <a:cxn ang="0">
                  <a:pos x="connsiteX2" y="connsiteY2"/>
                </a:cxn>
                <a:cxn ang="0">
                  <a:pos x="connsiteX3" y="connsiteY3"/>
                </a:cxn>
              </a:cxnLst>
              <a:rect l="l" t="t" r="r" b="b"/>
              <a:pathLst>
                <a:path w="98633" h="28211">
                  <a:moveTo>
                    <a:pt x="0" y="0"/>
                  </a:moveTo>
                  <a:lnTo>
                    <a:pt x="98633" y="0"/>
                  </a:lnTo>
                  <a:lnTo>
                    <a:pt x="98633" y="28211"/>
                  </a:lnTo>
                  <a:lnTo>
                    <a:pt x="0" y="28211"/>
                  </a:lnTo>
                  <a:close/>
                </a:path>
              </a:pathLst>
            </a:custGeom>
            <a:grpFill/>
            <a:ln w="894" cap="flat">
              <a:noFill/>
              <a:prstDash val="solid"/>
              <a:miter/>
            </a:ln>
          </p:spPr>
          <p:txBody>
            <a:bodyPr rtlCol="0" anchor="ctr"/>
            <a:lstStyle/>
            <a:p>
              <a:endParaRPr lang="zh-CN" altLang="en-US"/>
            </a:p>
          </p:txBody>
        </p:sp>
        <p:sp>
          <p:nvSpPr>
            <p:cNvPr id="28" name="任意多边形: 形状 27">
              <a:extLst>
                <a:ext uri="{FF2B5EF4-FFF2-40B4-BE49-F238E27FC236}">
                  <a16:creationId xmlns="" xmlns:a16="http://schemas.microsoft.com/office/drawing/2014/main" id="{FA961774-8D4F-418F-8A2B-E73B2C91D360}"/>
                </a:ext>
              </a:extLst>
            </p:cNvPr>
            <p:cNvSpPr/>
            <p:nvPr/>
          </p:nvSpPr>
          <p:spPr>
            <a:xfrm>
              <a:off x="9533998" y="4547581"/>
              <a:ext cx="98633" cy="98738"/>
            </a:xfrm>
            <a:custGeom>
              <a:avLst/>
              <a:gdLst>
                <a:gd name="connsiteX0" fmla="*/ 98633 w 98633"/>
                <a:gd name="connsiteY0" fmla="*/ 14106 h 98738"/>
                <a:gd name="connsiteX1" fmla="*/ 84543 w 98633"/>
                <a:gd name="connsiteY1" fmla="*/ 0 h 98738"/>
                <a:gd name="connsiteX2" fmla="*/ 14090 w 98633"/>
                <a:gd name="connsiteY2" fmla="*/ 0 h 98738"/>
                <a:gd name="connsiteX3" fmla="*/ 0 w 98633"/>
                <a:gd name="connsiteY3" fmla="*/ 14106 h 98738"/>
                <a:gd name="connsiteX4" fmla="*/ 0 w 98633"/>
                <a:gd name="connsiteY4" fmla="*/ 84633 h 98738"/>
                <a:gd name="connsiteX5" fmla="*/ 14090 w 98633"/>
                <a:gd name="connsiteY5" fmla="*/ 98739 h 98738"/>
                <a:gd name="connsiteX6" fmla="*/ 84543 w 98633"/>
                <a:gd name="connsiteY6" fmla="*/ 98739 h 98738"/>
                <a:gd name="connsiteX7" fmla="*/ 98633 w 98633"/>
                <a:gd name="connsiteY7" fmla="*/ 84633 h 98738"/>
                <a:gd name="connsiteX8" fmla="*/ 70452 w 98633"/>
                <a:gd name="connsiteY8" fmla="*/ 70528 h 98738"/>
                <a:gd name="connsiteX9" fmla="*/ 28181 w 98633"/>
                <a:gd name="connsiteY9" fmla="*/ 70528 h 98738"/>
                <a:gd name="connsiteX10" fmla="*/ 28181 w 98633"/>
                <a:gd name="connsiteY10" fmla="*/ 28211 h 98738"/>
                <a:gd name="connsiteX11" fmla="*/ 70452 w 98633"/>
                <a:gd name="connsiteY11" fmla="*/ 28211 h 9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633" h="98738">
                  <a:moveTo>
                    <a:pt x="98633" y="14106"/>
                  </a:moveTo>
                  <a:cubicBezTo>
                    <a:pt x="98633" y="6312"/>
                    <a:pt x="92328" y="0"/>
                    <a:pt x="84543" y="0"/>
                  </a:cubicBezTo>
                  <a:lnTo>
                    <a:pt x="14090" y="0"/>
                  </a:lnTo>
                  <a:cubicBezTo>
                    <a:pt x="6305" y="0"/>
                    <a:pt x="0" y="6312"/>
                    <a:pt x="0" y="14106"/>
                  </a:cubicBezTo>
                  <a:lnTo>
                    <a:pt x="0" y="84633"/>
                  </a:lnTo>
                  <a:cubicBezTo>
                    <a:pt x="0" y="92427"/>
                    <a:pt x="6305" y="98739"/>
                    <a:pt x="14090" y="98739"/>
                  </a:cubicBezTo>
                  <a:lnTo>
                    <a:pt x="84543" y="98739"/>
                  </a:lnTo>
                  <a:cubicBezTo>
                    <a:pt x="92328" y="98739"/>
                    <a:pt x="98633" y="92427"/>
                    <a:pt x="98633" y="84633"/>
                  </a:cubicBezTo>
                  <a:close/>
                  <a:moveTo>
                    <a:pt x="70452" y="70528"/>
                  </a:moveTo>
                  <a:lnTo>
                    <a:pt x="28181" y="70528"/>
                  </a:lnTo>
                  <a:lnTo>
                    <a:pt x="28181" y="28211"/>
                  </a:lnTo>
                  <a:lnTo>
                    <a:pt x="70452" y="28211"/>
                  </a:lnTo>
                  <a:close/>
                </a:path>
              </a:pathLst>
            </a:custGeom>
            <a:grpFill/>
            <a:ln w="894" cap="flat">
              <a:noFill/>
              <a:prstDash val="solid"/>
              <a:miter/>
            </a:ln>
          </p:spPr>
          <p:txBody>
            <a:bodyPr rtlCol="0" anchor="ctr"/>
            <a:lstStyle/>
            <a:p>
              <a:endParaRPr lang="zh-CN" altLang="en-US"/>
            </a:p>
          </p:txBody>
        </p:sp>
        <p:sp>
          <p:nvSpPr>
            <p:cNvPr id="29" name="任意多边形: 形状 28">
              <a:extLst>
                <a:ext uri="{FF2B5EF4-FFF2-40B4-BE49-F238E27FC236}">
                  <a16:creationId xmlns="" xmlns:a16="http://schemas.microsoft.com/office/drawing/2014/main" id="{A7675A98-2BBC-466C-B80E-FD00EA85EB6D}"/>
                </a:ext>
              </a:extLst>
            </p:cNvPr>
            <p:cNvSpPr/>
            <p:nvPr/>
          </p:nvSpPr>
          <p:spPr>
            <a:xfrm>
              <a:off x="9407184" y="4547581"/>
              <a:ext cx="98633" cy="98738"/>
            </a:xfrm>
            <a:custGeom>
              <a:avLst/>
              <a:gdLst>
                <a:gd name="connsiteX0" fmla="*/ 98633 w 98633"/>
                <a:gd name="connsiteY0" fmla="*/ 14106 h 98738"/>
                <a:gd name="connsiteX1" fmla="*/ 84543 w 98633"/>
                <a:gd name="connsiteY1" fmla="*/ 0 h 98738"/>
                <a:gd name="connsiteX2" fmla="*/ 14090 w 98633"/>
                <a:gd name="connsiteY2" fmla="*/ 0 h 98738"/>
                <a:gd name="connsiteX3" fmla="*/ 0 w 98633"/>
                <a:gd name="connsiteY3" fmla="*/ 14106 h 98738"/>
                <a:gd name="connsiteX4" fmla="*/ 0 w 98633"/>
                <a:gd name="connsiteY4" fmla="*/ 84633 h 98738"/>
                <a:gd name="connsiteX5" fmla="*/ 14090 w 98633"/>
                <a:gd name="connsiteY5" fmla="*/ 98739 h 98738"/>
                <a:gd name="connsiteX6" fmla="*/ 84543 w 98633"/>
                <a:gd name="connsiteY6" fmla="*/ 98739 h 98738"/>
                <a:gd name="connsiteX7" fmla="*/ 98633 w 98633"/>
                <a:gd name="connsiteY7" fmla="*/ 84633 h 98738"/>
                <a:gd name="connsiteX8" fmla="*/ 70452 w 98633"/>
                <a:gd name="connsiteY8" fmla="*/ 70528 h 98738"/>
                <a:gd name="connsiteX9" fmla="*/ 28181 w 98633"/>
                <a:gd name="connsiteY9" fmla="*/ 70528 h 98738"/>
                <a:gd name="connsiteX10" fmla="*/ 28181 w 98633"/>
                <a:gd name="connsiteY10" fmla="*/ 28211 h 98738"/>
                <a:gd name="connsiteX11" fmla="*/ 70452 w 98633"/>
                <a:gd name="connsiteY11" fmla="*/ 28211 h 9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633" h="98738">
                  <a:moveTo>
                    <a:pt x="98633" y="14106"/>
                  </a:moveTo>
                  <a:cubicBezTo>
                    <a:pt x="98633" y="6312"/>
                    <a:pt x="92328" y="0"/>
                    <a:pt x="84543" y="0"/>
                  </a:cubicBezTo>
                  <a:lnTo>
                    <a:pt x="14090" y="0"/>
                  </a:lnTo>
                  <a:cubicBezTo>
                    <a:pt x="6305" y="0"/>
                    <a:pt x="0" y="6312"/>
                    <a:pt x="0" y="14106"/>
                  </a:cubicBezTo>
                  <a:lnTo>
                    <a:pt x="0" y="84633"/>
                  </a:lnTo>
                  <a:cubicBezTo>
                    <a:pt x="0" y="92427"/>
                    <a:pt x="6305" y="98739"/>
                    <a:pt x="14090" y="98739"/>
                  </a:cubicBezTo>
                  <a:lnTo>
                    <a:pt x="84543" y="98739"/>
                  </a:lnTo>
                  <a:cubicBezTo>
                    <a:pt x="92328" y="98739"/>
                    <a:pt x="98633" y="92427"/>
                    <a:pt x="98633" y="84633"/>
                  </a:cubicBezTo>
                  <a:close/>
                  <a:moveTo>
                    <a:pt x="70452" y="70528"/>
                  </a:moveTo>
                  <a:lnTo>
                    <a:pt x="28181" y="70528"/>
                  </a:lnTo>
                  <a:lnTo>
                    <a:pt x="28181" y="28211"/>
                  </a:lnTo>
                  <a:lnTo>
                    <a:pt x="70452" y="28211"/>
                  </a:lnTo>
                  <a:close/>
                </a:path>
              </a:pathLst>
            </a:custGeom>
            <a:grpFill/>
            <a:ln w="894"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B07E92B3-14F5-4DF4-AE25-52F00B1DABD4}"/>
                </a:ext>
              </a:extLst>
            </p:cNvPr>
            <p:cNvSpPr/>
            <p:nvPr/>
          </p:nvSpPr>
          <p:spPr>
            <a:xfrm>
              <a:off x="9787627" y="4547581"/>
              <a:ext cx="98633" cy="98738"/>
            </a:xfrm>
            <a:custGeom>
              <a:avLst/>
              <a:gdLst>
                <a:gd name="connsiteX0" fmla="*/ 84543 w 98633"/>
                <a:gd name="connsiteY0" fmla="*/ 98739 h 98738"/>
                <a:gd name="connsiteX1" fmla="*/ 98633 w 98633"/>
                <a:gd name="connsiteY1" fmla="*/ 84633 h 98738"/>
                <a:gd name="connsiteX2" fmla="*/ 98633 w 98633"/>
                <a:gd name="connsiteY2" fmla="*/ 14106 h 98738"/>
                <a:gd name="connsiteX3" fmla="*/ 84543 w 98633"/>
                <a:gd name="connsiteY3" fmla="*/ 0 h 98738"/>
                <a:gd name="connsiteX4" fmla="*/ 14090 w 98633"/>
                <a:gd name="connsiteY4" fmla="*/ 0 h 98738"/>
                <a:gd name="connsiteX5" fmla="*/ 0 w 98633"/>
                <a:gd name="connsiteY5" fmla="*/ 14106 h 98738"/>
                <a:gd name="connsiteX6" fmla="*/ 0 w 98633"/>
                <a:gd name="connsiteY6" fmla="*/ 84633 h 98738"/>
                <a:gd name="connsiteX7" fmla="*/ 14090 w 98633"/>
                <a:gd name="connsiteY7" fmla="*/ 98739 h 98738"/>
                <a:gd name="connsiteX8" fmla="*/ 28181 w 98633"/>
                <a:gd name="connsiteY8" fmla="*/ 28211 h 98738"/>
                <a:gd name="connsiteX9" fmla="*/ 70452 w 98633"/>
                <a:gd name="connsiteY9" fmla="*/ 28211 h 98738"/>
                <a:gd name="connsiteX10" fmla="*/ 70452 w 98633"/>
                <a:gd name="connsiteY10" fmla="*/ 70528 h 98738"/>
                <a:gd name="connsiteX11" fmla="*/ 28181 w 98633"/>
                <a:gd name="connsiteY11" fmla="*/ 70528 h 9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633" h="98738">
                  <a:moveTo>
                    <a:pt x="84543" y="98739"/>
                  </a:moveTo>
                  <a:cubicBezTo>
                    <a:pt x="92328" y="98739"/>
                    <a:pt x="98633" y="92427"/>
                    <a:pt x="98633" y="84633"/>
                  </a:cubicBezTo>
                  <a:lnTo>
                    <a:pt x="98633" y="14106"/>
                  </a:lnTo>
                  <a:cubicBezTo>
                    <a:pt x="98633" y="6312"/>
                    <a:pt x="92328" y="0"/>
                    <a:pt x="84543" y="0"/>
                  </a:cubicBezTo>
                  <a:lnTo>
                    <a:pt x="14090" y="0"/>
                  </a:lnTo>
                  <a:cubicBezTo>
                    <a:pt x="6305" y="0"/>
                    <a:pt x="0" y="6312"/>
                    <a:pt x="0" y="14106"/>
                  </a:cubicBezTo>
                  <a:lnTo>
                    <a:pt x="0" y="84633"/>
                  </a:lnTo>
                  <a:cubicBezTo>
                    <a:pt x="0" y="92427"/>
                    <a:pt x="6305" y="98739"/>
                    <a:pt x="14090" y="98739"/>
                  </a:cubicBezTo>
                  <a:close/>
                  <a:moveTo>
                    <a:pt x="28181" y="28211"/>
                  </a:moveTo>
                  <a:lnTo>
                    <a:pt x="70452" y="28211"/>
                  </a:lnTo>
                  <a:lnTo>
                    <a:pt x="70452" y="70528"/>
                  </a:lnTo>
                  <a:lnTo>
                    <a:pt x="28181" y="70528"/>
                  </a:lnTo>
                  <a:close/>
                </a:path>
              </a:pathLst>
            </a:custGeom>
            <a:grpFill/>
            <a:ln w="894" cap="flat">
              <a:noFill/>
              <a:prstDash val="solid"/>
              <a:miter/>
            </a:ln>
          </p:spPr>
          <p:txBody>
            <a:bodyPr rtlCol="0" anchor="ctr"/>
            <a:lstStyle/>
            <a:p>
              <a:endParaRPr lang="zh-CN" altLang="en-US"/>
            </a:p>
          </p:txBody>
        </p:sp>
        <p:sp>
          <p:nvSpPr>
            <p:cNvPr id="31" name="任意多边形: 形状 30">
              <a:extLst>
                <a:ext uri="{FF2B5EF4-FFF2-40B4-BE49-F238E27FC236}">
                  <a16:creationId xmlns="" xmlns:a16="http://schemas.microsoft.com/office/drawing/2014/main" id="{D5E932C4-8B10-4F71-AEB0-D55F93F95009}"/>
                </a:ext>
              </a:extLst>
            </p:cNvPr>
            <p:cNvSpPr/>
            <p:nvPr/>
          </p:nvSpPr>
          <p:spPr>
            <a:xfrm>
              <a:off x="9660813" y="4547581"/>
              <a:ext cx="98633" cy="98738"/>
            </a:xfrm>
            <a:custGeom>
              <a:avLst/>
              <a:gdLst>
                <a:gd name="connsiteX0" fmla="*/ 98633 w 98633"/>
                <a:gd name="connsiteY0" fmla="*/ 14106 h 98738"/>
                <a:gd name="connsiteX1" fmla="*/ 84543 w 98633"/>
                <a:gd name="connsiteY1" fmla="*/ 0 h 98738"/>
                <a:gd name="connsiteX2" fmla="*/ 14090 w 98633"/>
                <a:gd name="connsiteY2" fmla="*/ 0 h 98738"/>
                <a:gd name="connsiteX3" fmla="*/ 0 w 98633"/>
                <a:gd name="connsiteY3" fmla="*/ 14106 h 98738"/>
                <a:gd name="connsiteX4" fmla="*/ 0 w 98633"/>
                <a:gd name="connsiteY4" fmla="*/ 84633 h 98738"/>
                <a:gd name="connsiteX5" fmla="*/ 14090 w 98633"/>
                <a:gd name="connsiteY5" fmla="*/ 98739 h 98738"/>
                <a:gd name="connsiteX6" fmla="*/ 84543 w 98633"/>
                <a:gd name="connsiteY6" fmla="*/ 98739 h 98738"/>
                <a:gd name="connsiteX7" fmla="*/ 98633 w 98633"/>
                <a:gd name="connsiteY7" fmla="*/ 84633 h 98738"/>
                <a:gd name="connsiteX8" fmla="*/ 70452 w 98633"/>
                <a:gd name="connsiteY8" fmla="*/ 70528 h 98738"/>
                <a:gd name="connsiteX9" fmla="*/ 28181 w 98633"/>
                <a:gd name="connsiteY9" fmla="*/ 70528 h 98738"/>
                <a:gd name="connsiteX10" fmla="*/ 28181 w 98633"/>
                <a:gd name="connsiteY10" fmla="*/ 28211 h 98738"/>
                <a:gd name="connsiteX11" fmla="*/ 70452 w 98633"/>
                <a:gd name="connsiteY11" fmla="*/ 28211 h 9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633" h="98738">
                  <a:moveTo>
                    <a:pt x="98633" y="14106"/>
                  </a:moveTo>
                  <a:cubicBezTo>
                    <a:pt x="98633" y="6312"/>
                    <a:pt x="92328" y="0"/>
                    <a:pt x="84543" y="0"/>
                  </a:cubicBezTo>
                  <a:lnTo>
                    <a:pt x="14090" y="0"/>
                  </a:lnTo>
                  <a:cubicBezTo>
                    <a:pt x="6305" y="0"/>
                    <a:pt x="0" y="6312"/>
                    <a:pt x="0" y="14106"/>
                  </a:cubicBezTo>
                  <a:lnTo>
                    <a:pt x="0" y="84633"/>
                  </a:lnTo>
                  <a:cubicBezTo>
                    <a:pt x="0" y="92427"/>
                    <a:pt x="6305" y="98739"/>
                    <a:pt x="14090" y="98739"/>
                  </a:cubicBezTo>
                  <a:lnTo>
                    <a:pt x="84543" y="98739"/>
                  </a:lnTo>
                  <a:cubicBezTo>
                    <a:pt x="92328" y="98739"/>
                    <a:pt x="98633" y="92427"/>
                    <a:pt x="98633" y="84633"/>
                  </a:cubicBezTo>
                  <a:close/>
                  <a:moveTo>
                    <a:pt x="70452" y="70528"/>
                  </a:moveTo>
                  <a:lnTo>
                    <a:pt x="28181" y="70528"/>
                  </a:lnTo>
                  <a:lnTo>
                    <a:pt x="28181" y="28211"/>
                  </a:lnTo>
                  <a:lnTo>
                    <a:pt x="70452" y="28211"/>
                  </a:lnTo>
                  <a:close/>
                </a:path>
              </a:pathLst>
            </a:custGeom>
            <a:grpFill/>
            <a:ln w="894" cap="flat">
              <a:noFill/>
              <a:prstDash val="solid"/>
              <a:miter/>
            </a:ln>
          </p:spPr>
          <p:txBody>
            <a:bodyPr rtlCol="0" anchor="ctr"/>
            <a:lstStyle/>
            <a:p>
              <a:endParaRPr lang="zh-CN" altLang="en-US"/>
            </a:p>
          </p:txBody>
        </p:sp>
        <p:sp>
          <p:nvSpPr>
            <p:cNvPr id="32" name="任意多边形: 形状 31">
              <a:extLst>
                <a:ext uri="{FF2B5EF4-FFF2-40B4-BE49-F238E27FC236}">
                  <a16:creationId xmlns="" xmlns:a16="http://schemas.microsoft.com/office/drawing/2014/main" id="{C333BCFE-B285-4E77-A1E4-2651F0B022C9}"/>
                </a:ext>
              </a:extLst>
            </p:cNvPr>
            <p:cNvSpPr/>
            <p:nvPr/>
          </p:nvSpPr>
          <p:spPr>
            <a:xfrm>
              <a:off x="9674903" y="4082099"/>
              <a:ext cx="422714" cy="423165"/>
            </a:xfrm>
            <a:custGeom>
              <a:avLst/>
              <a:gdLst>
                <a:gd name="connsiteX0" fmla="*/ 211357 w 422714"/>
                <a:gd name="connsiteY0" fmla="*/ 0 h 423165"/>
                <a:gd name="connsiteX1" fmla="*/ 0 w 422714"/>
                <a:gd name="connsiteY1" fmla="*/ 211583 h 423165"/>
                <a:gd name="connsiteX2" fmla="*/ 211357 w 422714"/>
                <a:gd name="connsiteY2" fmla="*/ 423166 h 423165"/>
                <a:gd name="connsiteX3" fmla="*/ 422715 w 422714"/>
                <a:gd name="connsiteY3" fmla="*/ 211583 h 423165"/>
                <a:gd name="connsiteX4" fmla="*/ 211357 w 422714"/>
                <a:gd name="connsiteY4" fmla="*/ 0 h 423165"/>
                <a:gd name="connsiteX5" fmla="*/ 211357 w 422714"/>
                <a:gd name="connsiteY5" fmla="*/ 394955 h 423165"/>
                <a:gd name="connsiteX6" fmla="*/ 28181 w 422714"/>
                <a:gd name="connsiteY6" fmla="*/ 211583 h 423165"/>
                <a:gd name="connsiteX7" fmla="*/ 211357 w 422714"/>
                <a:gd name="connsiteY7" fmla="*/ 28211 h 423165"/>
                <a:gd name="connsiteX8" fmla="*/ 394534 w 422714"/>
                <a:gd name="connsiteY8" fmla="*/ 211583 h 423165"/>
                <a:gd name="connsiteX9" fmla="*/ 211357 w 422714"/>
                <a:gd name="connsiteY9" fmla="*/ 394955 h 42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714" h="423165">
                  <a:moveTo>
                    <a:pt x="211357" y="0"/>
                  </a:moveTo>
                  <a:cubicBezTo>
                    <a:pt x="94625" y="0"/>
                    <a:pt x="0" y="94726"/>
                    <a:pt x="0" y="211583"/>
                  </a:cubicBezTo>
                  <a:cubicBezTo>
                    <a:pt x="0" y="328440"/>
                    <a:pt x="94625" y="423166"/>
                    <a:pt x="211357" y="423166"/>
                  </a:cubicBezTo>
                  <a:cubicBezTo>
                    <a:pt x="328090" y="423166"/>
                    <a:pt x="422715" y="328440"/>
                    <a:pt x="422715" y="211583"/>
                  </a:cubicBezTo>
                  <a:cubicBezTo>
                    <a:pt x="422581" y="94782"/>
                    <a:pt x="328034" y="134"/>
                    <a:pt x="211357" y="0"/>
                  </a:cubicBezTo>
                  <a:close/>
                  <a:moveTo>
                    <a:pt x="211357" y="394955"/>
                  </a:moveTo>
                  <a:cubicBezTo>
                    <a:pt x="110191" y="394955"/>
                    <a:pt x="28181" y="312857"/>
                    <a:pt x="28181" y="211583"/>
                  </a:cubicBezTo>
                  <a:cubicBezTo>
                    <a:pt x="28181" y="110308"/>
                    <a:pt x="110191" y="28211"/>
                    <a:pt x="211357" y="28211"/>
                  </a:cubicBezTo>
                  <a:cubicBezTo>
                    <a:pt x="312524" y="28211"/>
                    <a:pt x="394534" y="110308"/>
                    <a:pt x="394534" y="211583"/>
                  </a:cubicBezTo>
                  <a:cubicBezTo>
                    <a:pt x="394421" y="312808"/>
                    <a:pt x="312474" y="394842"/>
                    <a:pt x="211357" y="394955"/>
                  </a:cubicBezTo>
                  <a:close/>
                </a:path>
              </a:pathLst>
            </a:custGeom>
            <a:grpFill/>
            <a:ln w="894"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CF2C60D7-DB3F-4621-9B24-3E2C6CF261F8}"/>
                </a:ext>
              </a:extLst>
            </p:cNvPr>
            <p:cNvSpPr/>
            <p:nvPr/>
          </p:nvSpPr>
          <p:spPr>
            <a:xfrm>
              <a:off x="9759445" y="4136095"/>
              <a:ext cx="193746" cy="230473"/>
            </a:xfrm>
            <a:custGeom>
              <a:avLst/>
              <a:gdLst>
                <a:gd name="connsiteX0" fmla="*/ 126816 w 193746"/>
                <a:gd name="connsiteY0" fmla="*/ 58848 h 230473"/>
                <a:gd name="connsiteX1" fmla="*/ 145415 w 193746"/>
                <a:gd name="connsiteY1" fmla="*/ 60826 h 230473"/>
                <a:gd name="connsiteX2" fmla="*/ 124589 w 193746"/>
                <a:gd name="connsiteY2" fmla="*/ 73941 h 230473"/>
                <a:gd name="connsiteX3" fmla="*/ 139610 w 193746"/>
                <a:gd name="connsiteY3" fmla="*/ 97822 h 230473"/>
                <a:gd name="connsiteX4" fmla="*/ 187165 w 193746"/>
                <a:gd name="connsiteY4" fmla="*/ 67848 h 230473"/>
                <a:gd name="connsiteX5" fmla="*/ 193492 w 193746"/>
                <a:gd name="connsiteY5" fmla="*/ 58567 h 230473"/>
                <a:gd name="connsiteX6" fmla="*/ 191040 w 193746"/>
                <a:gd name="connsiteY6" fmla="*/ 47606 h 230473"/>
                <a:gd name="connsiteX7" fmla="*/ 156406 w 193746"/>
                <a:gd name="connsiteY7" fmla="*/ 0 h 230473"/>
                <a:gd name="connsiteX8" fmla="*/ 133618 w 193746"/>
                <a:gd name="connsiteY8" fmla="*/ 16599 h 230473"/>
                <a:gd name="connsiteX9" fmla="*/ 144894 w 193746"/>
                <a:gd name="connsiteY9" fmla="*/ 32009 h 230473"/>
                <a:gd name="connsiteX10" fmla="*/ 43629 w 193746"/>
                <a:gd name="connsiteY10" fmla="*/ 61472 h 230473"/>
                <a:gd name="connsiteX11" fmla="*/ 1 w 193746"/>
                <a:gd name="connsiteY11" fmla="*/ 157587 h 230473"/>
                <a:gd name="connsiteX12" fmla="*/ 22965 w 193746"/>
                <a:gd name="connsiteY12" fmla="*/ 230473 h 230473"/>
                <a:gd name="connsiteX13" fmla="*/ 46039 w 193746"/>
                <a:gd name="connsiteY13" fmla="*/ 214263 h 230473"/>
                <a:gd name="connsiteX14" fmla="*/ 39307 w 193746"/>
                <a:gd name="connsiteY14" fmla="*/ 112012 h 230473"/>
                <a:gd name="connsiteX15" fmla="*/ 126816 w 193746"/>
                <a:gd name="connsiteY15" fmla="*/ 58848 h 2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746" h="230473">
                  <a:moveTo>
                    <a:pt x="126816" y="58848"/>
                  </a:moveTo>
                  <a:cubicBezTo>
                    <a:pt x="133065" y="58915"/>
                    <a:pt x="139286" y="59575"/>
                    <a:pt x="145415" y="60826"/>
                  </a:cubicBezTo>
                  <a:lnTo>
                    <a:pt x="124589" y="73941"/>
                  </a:lnTo>
                  <a:lnTo>
                    <a:pt x="139610" y="97822"/>
                  </a:lnTo>
                  <a:lnTo>
                    <a:pt x="187165" y="67848"/>
                  </a:lnTo>
                  <a:cubicBezTo>
                    <a:pt x="190466" y="65763"/>
                    <a:pt x="192755" y="62403"/>
                    <a:pt x="193492" y="58567"/>
                  </a:cubicBezTo>
                  <a:cubicBezTo>
                    <a:pt x="194232" y="54726"/>
                    <a:pt x="193341" y="50759"/>
                    <a:pt x="191040" y="47606"/>
                  </a:cubicBezTo>
                  <a:lnTo>
                    <a:pt x="156406" y="0"/>
                  </a:lnTo>
                  <a:lnTo>
                    <a:pt x="133618" y="16599"/>
                  </a:lnTo>
                  <a:lnTo>
                    <a:pt x="144894" y="32009"/>
                  </a:lnTo>
                  <a:cubicBezTo>
                    <a:pt x="108460" y="26575"/>
                    <a:pt x="71472" y="37337"/>
                    <a:pt x="43629" y="61472"/>
                  </a:cubicBezTo>
                  <a:cubicBezTo>
                    <a:pt x="15775" y="85607"/>
                    <a:pt x="-158" y="120715"/>
                    <a:pt x="1" y="157587"/>
                  </a:cubicBezTo>
                  <a:cubicBezTo>
                    <a:pt x="-52" y="183678"/>
                    <a:pt x="7969" y="209139"/>
                    <a:pt x="22965" y="230473"/>
                  </a:cubicBezTo>
                  <a:lnTo>
                    <a:pt x="46039" y="214263"/>
                  </a:lnTo>
                  <a:cubicBezTo>
                    <a:pt x="24913" y="184102"/>
                    <a:pt x="22321" y="144687"/>
                    <a:pt x="39307" y="112012"/>
                  </a:cubicBezTo>
                  <a:cubicBezTo>
                    <a:pt x="56286" y="79340"/>
                    <a:pt x="90022" y="58845"/>
                    <a:pt x="126816" y="58848"/>
                  </a:cubicBezTo>
                  <a:close/>
                </a:path>
              </a:pathLst>
            </a:custGeom>
            <a:grpFill/>
            <a:ln w="894"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E26623B4-54B4-467D-9CBF-8B5D91ED97AD}"/>
                </a:ext>
              </a:extLst>
            </p:cNvPr>
            <p:cNvSpPr/>
            <p:nvPr/>
          </p:nvSpPr>
          <p:spPr>
            <a:xfrm>
              <a:off x="9818748" y="4219162"/>
              <a:ext cx="193623" cy="230473"/>
            </a:xfrm>
            <a:custGeom>
              <a:avLst/>
              <a:gdLst>
                <a:gd name="connsiteX0" fmla="*/ 147702 w 193623"/>
                <a:gd name="connsiteY0" fmla="*/ 16211 h 230473"/>
                <a:gd name="connsiteX1" fmla="*/ 154430 w 193623"/>
                <a:gd name="connsiteY1" fmla="*/ 118462 h 230473"/>
                <a:gd name="connsiteX2" fmla="*/ 66918 w 193623"/>
                <a:gd name="connsiteY2" fmla="*/ 171619 h 230473"/>
                <a:gd name="connsiteX3" fmla="*/ 48335 w 193623"/>
                <a:gd name="connsiteY3" fmla="*/ 169647 h 230473"/>
                <a:gd name="connsiteX4" fmla="*/ 69150 w 193623"/>
                <a:gd name="connsiteY4" fmla="*/ 156511 h 230473"/>
                <a:gd name="connsiteX5" fmla="*/ 54134 w 193623"/>
                <a:gd name="connsiteY5" fmla="*/ 132652 h 230473"/>
                <a:gd name="connsiteX6" fmla="*/ 6579 w 193623"/>
                <a:gd name="connsiteY6" fmla="*/ 162627 h 230473"/>
                <a:gd name="connsiteX7" fmla="*/ 252 w 193623"/>
                <a:gd name="connsiteY7" fmla="*/ 171901 h 230473"/>
                <a:gd name="connsiteX8" fmla="*/ 2697 w 193623"/>
                <a:gd name="connsiteY8" fmla="*/ 182868 h 230473"/>
                <a:gd name="connsiteX9" fmla="*/ 37327 w 193623"/>
                <a:gd name="connsiteY9" fmla="*/ 230474 h 230473"/>
                <a:gd name="connsiteX10" fmla="*/ 60115 w 193623"/>
                <a:gd name="connsiteY10" fmla="*/ 213854 h 230473"/>
                <a:gd name="connsiteX11" fmla="*/ 48843 w 193623"/>
                <a:gd name="connsiteY11" fmla="*/ 198450 h 230473"/>
                <a:gd name="connsiteX12" fmla="*/ 174844 w 193623"/>
                <a:gd name="connsiteY12" fmla="*/ 139268 h 230473"/>
                <a:gd name="connsiteX13" fmla="*/ 170718 w 193623"/>
                <a:gd name="connsiteY13" fmla="*/ 0 h 230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23" h="230473">
                  <a:moveTo>
                    <a:pt x="147702" y="16211"/>
                  </a:moveTo>
                  <a:cubicBezTo>
                    <a:pt x="168824" y="46362"/>
                    <a:pt x="171423" y="85786"/>
                    <a:pt x="154430" y="118462"/>
                  </a:cubicBezTo>
                  <a:cubicBezTo>
                    <a:pt x="137444" y="151134"/>
                    <a:pt x="103718" y="171629"/>
                    <a:pt x="66918" y="171619"/>
                  </a:cubicBezTo>
                  <a:cubicBezTo>
                    <a:pt x="60683" y="171548"/>
                    <a:pt x="54458" y="170889"/>
                    <a:pt x="48335" y="169647"/>
                  </a:cubicBezTo>
                  <a:lnTo>
                    <a:pt x="69150" y="156511"/>
                  </a:lnTo>
                  <a:lnTo>
                    <a:pt x="54134" y="132652"/>
                  </a:lnTo>
                  <a:lnTo>
                    <a:pt x="6579" y="162627"/>
                  </a:lnTo>
                  <a:cubicBezTo>
                    <a:pt x="3278" y="164706"/>
                    <a:pt x="988" y="168057"/>
                    <a:pt x="252" y="171901"/>
                  </a:cubicBezTo>
                  <a:cubicBezTo>
                    <a:pt x="-481" y="175734"/>
                    <a:pt x="400" y="179705"/>
                    <a:pt x="2697" y="182868"/>
                  </a:cubicBezTo>
                  <a:lnTo>
                    <a:pt x="37327" y="230474"/>
                  </a:lnTo>
                  <a:lnTo>
                    <a:pt x="60115" y="213854"/>
                  </a:lnTo>
                  <a:lnTo>
                    <a:pt x="48843" y="198450"/>
                  </a:lnTo>
                  <a:cubicBezTo>
                    <a:pt x="98871" y="205613"/>
                    <a:pt x="148375" y="182360"/>
                    <a:pt x="174844" y="139268"/>
                  </a:cubicBezTo>
                  <a:cubicBezTo>
                    <a:pt x="201305" y="96168"/>
                    <a:pt x="199688" y="41456"/>
                    <a:pt x="170718" y="0"/>
                  </a:cubicBezTo>
                  <a:close/>
                </a:path>
              </a:pathLst>
            </a:custGeom>
            <a:grpFill/>
            <a:ln w="894" cap="flat">
              <a:noFill/>
              <a:prstDash val="solid"/>
              <a:miter/>
            </a:ln>
          </p:spPr>
          <p:txBody>
            <a:bodyPr rtlCol="0" anchor="ctr"/>
            <a:lstStyle/>
            <a:p>
              <a:endParaRPr lang="zh-CN" altLang="en-US"/>
            </a:p>
          </p:txBody>
        </p:sp>
      </p:grpSp>
      <p:grpSp>
        <p:nvGrpSpPr>
          <p:cNvPr id="35" name="图形 64">
            <a:extLst>
              <a:ext uri="{FF2B5EF4-FFF2-40B4-BE49-F238E27FC236}">
                <a16:creationId xmlns="" xmlns:a16="http://schemas.microsoft.com/office/drawing/2014/main" id="{DBB1C956-167F-4DEC-9523-B2F59869EF0C}"/>
              </a:ext>
            </a:extLst>
          </p:cNvPr>
          <p:cNvGrpSpPr/>
          <p:nvPr/>
        </p:nvGrpSpPr>
        <p:grpSpPr>
          <a:xfrm>
            <a:off x="10336607" y="4244467"/>
            <a:ext cx="423976" cy="423976"/>
            <a:chOff x="10614601" y="4081874"/>
            <a:chExt cx="845429" cy="845429"/>
          </a:xfrm>
          <a:gradFill>
            <a:gsLst>
              <a:gs pos="0">
                <a:schemeClr val="accent1">
                  <a:lumMod val="40000"/>
                  <a:lumOff val="60000"/>
                </a:schemeClr>
              </a:gs>
              <a:gs pos="100000">
                <a:schemeClr val="accent1"/>
              </a:gs>
            </a:gsLst>
            <a:lin ang="3600000" scaled="0"/>
          </a:gradFill>
        </p:grpSpPr>
        <p:sp>
          <p:nvSpPr>
            <p:cNvPr id="36" name="任意多边形: 形状 35">
              <a:extLst>
                <a:ext uri="{FF2B5EF4-FFF2-40B4-BE49-F238E27FC236}">
                  <a16:creationId xmlns="" xmlns:a16="http://schemas.microsoft.com/office/drawing/2014/main" id="{0057719C-FD09-4968-8F93-863F5823DB89}"/>
                </a:ext>
              </a:extLst>
            </p:cNvPr>
            <p:cNvSpPr/>
            <p:nvPr/>
          </p:nvSpPr>
          <p:spPr>
            <a:xfrm>
              <a:off x="10699143" y="4081874"/>
              <a:ext cx="676343" cy="197266"/>
            </a:xfrm>
            <a:custGeom>
              <a:avLst/>
              <a:gdLst>
                <a:gd name="connsiteX0" fmla="*/ 0 w 676343"/>
                <a:gd name="connsiteY0" fmla="*/ 56362 h 197266"/>
                <a:gd name="connsiteX1" fmla="*/ 0 w 676343"/>
                <a:gd name="connsiteY1" fmla="*/ 197267 h 197266"/>
                <a:gd name="connsiteX2" fmla="*/ 28181 w 676343"/>
                <a:gd name="connsiteY2" fmla="*/ 197267 h 197266"/>
                <a:gd name="connsiteX3" fmla="*/ 28181 w 676343"/>
                <a:gd name="connsiteY3" fmla="*/ 56362 h 197266"/>
                <a:gd name="connsiteX4" fmla="*/ 56362 w 676343"/>
                <a:gd name="connsiteY4" fmla="*/ 28181 h 197266"/>
                <a:gd name="connsiteX5" fmla="*/ 619981 w 676343"/>
                <a:gd name="connsiteY5" fmla="*/ 28181 h 197266"/>
                <a:gd name="connsiteX6" fmla="*/ 648162 w 676343"/>
                <a:gd name="connsiteY6" fmla="*/ 56362 h 197266"/>
                <a:gd name="connsiteX7" fmla="*/ 676343 w 676343"/>
                <a:gd name="connsiteY7" fmla="*/ 56362 h 197266"/>
                <a:gd name="connsiteX8" fmla="*/ 619981 w 676343"/>
                <a:gd name="connsiteY8" fmla="*/ 0 h 197266"/>
                <a:gd name="connsiteX9" fmla="*/ 56362 w 676343"/>
                <a:gd name="connsiteY9" fmla="*/ 0 h 197266"/>
                <a:gd name="connsiteX10" fmla="*/ 0 w 676343"/>
                <a:gd name="connsiteY10" fmla="*/ 56362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6343" h="197266">
                  <a:moveTo>
                    <a:pt x="0" y="56362"/>
                  </a:moveTo>
                  <a:lnTo>
                    <a:pt x="0" y="197267"/>
                  </a:lnTo>
                  <a:lnTo>
                    <a:pt x="28181" y="197267"/>
                  </a:lnTo>
                  <a:lnTo>
                    <a:pt x="28181" y="56362"/>
                  </a:lnTo>
                  <a:cubicBezTo>
                    <a:pt x="28181" y="40795"/>
                    <a:pt x="40795" y="28181"/>
                    <a:pt x="56362" y="28181"/>
                  </a:cubicBezTo>
                  <a:lnTo>
                    <a:pt x="619981" y="28181"/>
                  </a:lnTo>
                  <a:cubicBezTo>
                    <a:pt x="635548" y="28181"/>
                    <a:pt x="648162" y="40795"/>
                    <a:pt x="648162" y="56362"/>
                  </a:cubicBezTo>
                  <a:lnTo>
                    <a:pt x="676343" y="56362"/>
                  </a:lnTo>
                  <a:cubicBezTo>
                    <a:pt x="676343" y="25236"/>
                    <a:pt x="651108" y="0"/>
                    <a:pt x="619981" y="0"/>
                  </a:cubicBezTo>
                  <a:lnTo>
                    <a:pt x="56362" y="0"/>
                  </a:lnTo>
                  <a:cubicBezTo>
                    <a:pt x="25236" y="0"/>
                    <a:pt x="0" y="25236"/>
                    <a:pt x="0" y="56362"/>
                  </a:cubicBezTo>
                  <a:close/>
                </a:path>
              </a:pathLst>
            </a:custGeom>
            <a:grpFill/>
            <a:ln w="894" cap="flat">
              <a:noFill/>
              <a:prstDash val="solid"/>
              <a:miter/>
            </a:ln>
          </p:spPr>
          <p:txBody>
            <a:bodyPr rtlCol="0" anchor="ctr"/>
            <a:lstStyle/>
            <a:p>
              <a:endParaRPr lang="zh-CN" altLang="en-US"/>
            </a:p>
          </p:txBody>
        </p:sp>
        <p:sp>
          <p:nvSpPr>
            <p:cNvPr id="37" name="任意多边形: 形状 36">
              <a:extLst>
                <a:ext uri="{FF2B5EF4-FFF2-40B4-BE49-F238E27FC236}">
                  <a16:creationId xmlns="" xmlns:a16="http://schemas.microsoft.com/office/drawing/2014/main" id="{049DF46B-CFCD-422B-BA01-7426D799A977}"/>
                </a:ext>
              </a:extLst>
            </p:cNvPr>
            <p:cNvSpPr/>
            <p:nvPr/>
          </p:nvSpPr>
          <p:spPr>
            <a:xfrm>
              <a:off x="10614601" y="4532769"/>
              <a:ext cx="760886" cy="394533"/>
            </a:xfrm>
            <a:custGeom>
              <a:avLst/>
              <a:gdLst>
                <a:gd name="connsiteX0" fmla="*/ 56362 w 760886"/>
                <a:gd name="connsiteY0" fmla="*/ 394534 h 394533"/>
                <a:gd name="connsiteX1" fmla="*/ 704524 w 760886"/>
                <a:gd name="connsiteY1" fmla="*/ 394534 h 394533"/>
                <a:gd name="connsiteX2" fmla="*/ 760886 w 760886"/>
                <a:gd name="connsiteY2" fmla="*/ 338172 h 394533"/>
                <a:gd name="connsiteX3" fmla="*/ 760886 w 760886"/>
                <a:gd name="connsiteY3" fmla="*/ 281810 h 394533"/>
                <a:gd name="connsiteX4" fmla="*/ 732705 w 760886"/>
                <a:gd name="connsiteY4" fmla="*/ 281810 h 394533"/>
                <a:gd name="connsiteX5" fmla="*/ 732705 w 760886"/>
                <a:gd name="connsiteY5" fmla="*/ 338172 h 394533"/>
                <a:gd name="connsiteX6" fmla="*/ 704524 w 760886"/>
                <a:gd name="connsiteY6" fmla="*/ 366353 h 394533"/>
                <a:gd name="connsiteX7" fmla="*/ 676343 w 760886"/>
                <a:gd name="connsiteY7" fmla="*/ 338172 h 394533"/>
                <a:gd name="connsiteX8" fmla="*/ 676343 w 760886"/>
                <a:gd name="connsiteY8" fmla="*/ 295900 h 394533"/>
                <a:gd name="connsiteX9" fmla="*/ 662253 w 760886"/>
                <a:gd name="connsiteY9" fmla="*/ 281810 h 394533"/>
                <a:gd name="connsiteX10" fmla="*/ 112724 w 760886"/>
                <a:gd name="connsiteY10" fmla="*/ 281810 h 394533"/>
                <a:gd name="connsiteX11" fmla="*/ 112724 w 760886"/>
                <a:gd name="connsiteY11" fmla="*/ 0 h 394533"/>
                <a:gd name="connsiteX12" fmla="*/ 84543 w 760886"/>
                <a:gd name="connsiteY12" fmla="*/ 0 h 394533"/>
                <a:gd name="connsiteX13" fmla="*/ 84543 w 760886"/>
                <a:gd name="connsiteY13" fmla="*/ 281810 h 394533"/>
                <a:gd name="connsiteX14" fmla="*/ 14090 w 760886"/>
                <a:gd name="connsiteY14" fmla="*/ 281810 h 394533"/>
                <a:gd name="connsiteX15" fmla="*/ 0 w 760886"/>
                <a:gd name="connsiteY15" fmla="*/ 295900 h 394533"/>
                <a:gd name="connsiteX16" fmla="*/ 0 w 760886"/>
                <a:gd name="connsiteY16" fmla="*/ 338172 h 394533"/>
                <a:gd name="connsiteX17" fmla="*/ 56362 w 760886"/>
                <a:gd name="connsiteY17" fmla="*/ 394534 h 394533"/>
                <a:gd name="connsiteX18" fmla="*/ 28181 w 760886"/>
                <a:gd name="connsiteY18" fmla="*/ 309991 h 394533"/>
                <a:gd name="connsiteX19" fmla="*/ 648162 w 760886"/>
                <a:gd name="connsiteY19" fmla="*/ 309991 h 394533"/>
                <a:gd name="connsiteX20" fmla="*/ 648162 w 760886"/>
                <a:gd name="connsiteY20" fmla="*/ 338172 h 394533"/>
                <a:gd name="connsiteX21" fmla="*/ 655733 w 760886"/>
                <a:gd name="connsiteY21" fmla="*/ 366353 h 394533"/>
                <a:gd name="connsiteX22" fmla="*/ 56362 w 760886"/>
                <a:gd name="connsiteY22" fmla="*/ 366353 h 394533"/>
                <a:gd name="connsiteX23" fmla="*/ 28181 w 760886"/>
                <a:gd name="connsiteY23" fmla="*/ 338172 h 39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0886" h="394533">
                  <a:moveTo>
                    <a:pt x="56362" y="394534"/>
                  </a:moveTo>
                  <a:lnTo>
                    <a:pt x="704524" y="394534"/>
                  </a:lnTo>
                  <a:cubicBezTo>
                    <a:pt x="735650" y="394534"/>
                    <a:pt x="760886" y="369298"/>
                    <a:pt x="760886" y="338172"/>
                  </a:cubicBezTo>
                  <a:lnTo>
                    <a:pt x="760886" y="281810"/>
                  </a:lnTo>
                  <a:lnTo>
                    <a:pt x="732705" y="281810"/>
                  </a:lnTo>
                  <a:lnTo>
                    <a:pt x="732705" y="338172"/>
                  </a:lnTo>
                  <a:cubicBezTo>
                    <a:pt x="732705" y="353738"/>
                    <a:pt x="720091" y="366353"/>
                    <a:pt x="704524" y="366353"/>
                  </a:cubicBezTo>
                  <a:cubicBezTo>
                    <a:pt x="688958" y="366353"/>
                    <a:pt x="676343" y="353738"/>
                    <a:pt x="676343" y="338172"/>
                  </a:cubicBezTo>
                  <a:lnTo>
                    <a:pt x="676343" y="295900"/>
                  </a:lnTo>
                  <a:cubicBezTo>
                    <a:pt x="676343" y="288115"/>
                    <a:pt x="670038" y="281810"/>
                    <a:pt x="662253" y="281810"/>
                  </a:cubicBezTo>
                  <a:lnTo>
                    <a:pt x="112724" y="281810"/>
                  </a:lnTo>
                  <a:lnTo>
                    <a:pt x="112724" y="0"/>
                  </a:lnTo>
                  <a:lnTo>
                    <a:pt x="84543" y="0"/>
                  </a:lnTo>
                  <a:lnTo>
                    <a:pt x="84543" y="281810"/>
                  </a:lnTo>
                  <a:lnTo>
                    <a:pt x="14090" y="281810"/>
                  </a:lnTo>
                  <a:cubicBezTo>
                    <a:pt x="6305" y="281810"/>
                    <a:pt x="0" y="288115"/>
                    <a:pt x="0" y="295900"/>
                  </a:cubicBezTo>
                  <a:lnTo>
                    <a:pt x="0" y="338172"/>
                  </a:lnTo>
                  <a:cubicBezTo>
                    <a:pt x="0" y="369298"/>
                    <a:pt x="25236" y="394534"/>
                    <a:pt x="56362" y="394534"/>
                  </a:cubicBezTo>
                  <a:close/>
                  <a:moveTo>
                    <a:pt x="28181" y="309991"/>
                  </a:moveTo>
                  <a:lnTo>
                    <a:pt x="648162" y="309991"/>
                  </a:lnTo>
                  <a:lnTo>
                    <a:pt x="648162" y="338172"/>
                  </a:lnTo>
                  <a:cubicBezTo>
                    <a:pt x="648155" y="348073"/>
                    <a:pt x="650755" y="357793"/>
                    <a:pt x="655733" y="366353"/>
                  </a:cubicBezTo>
                  <a:lnTo>
                    <a:pt x="56362" y="366353"/>
                  </a:lnTo>
                  <a:cubicBezTo>
                    <a:pt x="40795" y="366353"/>
                    <a:pt x="28181" y="353738"/>
                    <a:pt x="28181" y="338172"/>
                  </a:cubicBezTo>
                  <a:close/>
                </a:path>
              </a:pathLst>
            </a:custGeom>
            <a:grpFill/>
            <a:ln w="894"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5251C016-C7B4-4DA1-A51E-B6A044F4134F}"/>
                </a:ext>
              </a:extLst>
            </p:cNvPr>
            <p:cNvSpPr/>
            <p:nvPr/>
          </p:nvSpPr>
          <p:spPr>
            <a:xfrm>
              <a:off x="10614601" y="4307321"/>
              <a:ext cx="309990" cy="197266"/>
            </a:xfrm>
            <a:custGeom>
              <a:avLst/>
              <a:gdLst>
                <a:gd name="connsiteX0" fmla="*/ 14090 w 309990"/>
                <a:gd name="connsiteY0" fmla="*/ 197267 h 197266"/>
                <a:gd name="connsiteX1" fmla="*/ 295900 w 309990"/>
                <a:gd name="connsiteY1" fmla="*/ 197267 h 197266"/>
                <a:gd name="connsiteX2" fmla="*/ 309991 w 309990"/>
                <a:gd name="connsiteY2" fmla="*/ 183176 h 197266"/>
                <a:gd name="connsiteX3" fmla="*/ 309991 w 309990"/>
                <a:gd name="connsiteY3" fmla="*/ 14090 h 197266"/>
                <a:gd name="connsiteX4" fmla="*/ 295900 w 309990"/>
                <a:gd name="connsiteY4" fmla="*/ 0 h 197266"/>
                <a:gd name="connsiteX5" fmla="*/ 14090 w 309990"/>
                <a:gd name="connsiteY5" fmla="*/ 0 h 197266"/>
                <a:gd name="connsiteX6" fmla="*/ 0 w 309990"/>
                <a:gd name="connsiteY6" fmla="*/ 14090 h 197266"/>
                <a:gd name="connsiteX7" fmla="*/ 0 w 309990"/>
                <a:gd name="connsiteY7" fmla="*/ 183176 h 197266"/>
                <a:gd name="connsiteX8" fmla="*/ 14090 w 309990"/>
                <a:gd name="connsiteY8" fmla="*/ 197267 h 197266"/>
                <a:gd name="connsiteX9" fmla="*/ 28181 w 309990"/>
                <a:gd name="connsiteY9" fmla="*/ 28181 h 197266"/>
                <a:gd name="connsiteX10" fmla="*/ 281810 w 309990"/>
                <a:gd name="connsiteY10" fmla="*/ 28181 h 197266"/>
                <a:gd name="connsiteX11" fmla="*/ 281810 w 309990"/>
                <a:gd name="connsiteY11" fmla="*/ 169086 h 197266"/>
                <a:gd name="connsiteX12" fmla="*/ 28181 w 309990"/>
                <a:gd name="connsiteY12" fmla="*/ 169086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990" h="197266">
                  <a:moveTo>
                    <a:pt x="14090" y="197267"/>
                  </a:moveTo>
                  <a:lnTo>
                    <a:pt x="295900" y="197267"/>
                  </a:lnTo>
                  <a:cubicBezTo>
                    <a:pt x="303685" y="197267"/>
                    <a:pt x="309991" y="190961"/>
                    <a:pt x="309991" y="183176"/>
                  </a:cubicBezTo>
                  <a:lnTo>
                    <a:pt x="309991" y="14090"/>
                  </a:lnTo>
                  <a:cubicBezTo>
                    <a:pt x="309991" y="6305"/>
                    <a:pt x="303685" y="0"/>
                    <a:pt x="295900" y="0"/>
                  </a:cubicBezTo>
                  <a:lnTo>
                    <a:pt x="14090" y="0"/>
                  </a:lnTo>
                  <a:cubicBezTo>
                    <a:pt x="6305" y="0"/>
                    <a:pt x="0" y="6305"/>
                    <a:pt x="0" y="14090"/>
                  </a:cubicBezTo>
                  <a:lnTo>
                    <a:pt x="0" y="183176"/>
                  </a:lnTo>
                  <a:cubicBezTo>
                    <a:pt x="0" y="190961"/>
                    <a:pt x="6305" y="197267"/>
                    <a:pt x="14090" y="197267"/>
                  </a:cubicBezTo>
                  <a:close/>
                  <a:moveTo>
                    <a:pt x="28181" y="28181"/>
                  </a:moveTo>
                  <a:lnTo>
                    <a:pt x="281810" y="28181"/>
                  </a:lnTo>
                  <a:lnTo>
                    <a:pt x="281810" y="169086"/>
                  </a:lnTo>
                  <a:lnTo>
                    <a:pt x="28181" y="169086"/>
                  </a:lnTo>
                  <a:close/>
                </a:path>
              </a:pathLst>
            </a:custGeom>
            <a:grpFill/>
            <a:ln w="894"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61696D72-593A-4718-BA86-4D1A3AD6DF8E}"/>
                </a:ext>
              </a:extLst>
            </p:cNvPr>
            <p:cNvSpPr/>
            <p:nvPr/>
          </p:nvSpPr>
          <p:spPr>
            <a:xfrm>
              <a:off x="10670967" y="4367812"/>
              <a:ext cx="52229" cy="76286"/>
            </a:xfrm>
            <a:custGeom>
              <a:avLst/>
              <a:gdLst>
                <a:gd name="connsiteX0" fmla="*/ 32305 w 52229"/>
                <a:gd name="connsiteY0" fmla="*/ 0 h 76286"/>
                <a:gd name="connsiteX1" fmla="*/ 4124 w 52229"/>
                <a:gd name="connsiteY1" fmla="*/ 28181 h 76286"/>
                <a:gd name="connsiteX2" fmla="*/ 4124 w 52229"/>
                <a:gd name="connsiteY2" fmla="*/ 48105 h 76286"/>
                <a:gd name="connsiteX3" fmla="*/ 32305 w 52229"/>
                <a:gd name="connsiteY3" fmla="*/ 76286 h 76286"/>
                <a:gd name="connsiteX4" fmla="*/ 52229 w 52229"/>
                <a:gd name="connsiteY4" fmla="*/ 56362 h 76286"/>
                <a:gd name="connsiteX5" fmla="*/ 34010 w 52229"/>
                <a:gd name="connsiteY5" fmla="*/ 38143 h 76286"/>
                <a:gd name="connsiteX6" fmla="*/ 52229 w 52229"/>
                <a:gd name="connsiteY6" fmla="*/ 19924 h 7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29" h="76286">
                  <a:moveTo>
                    <a:pt x="32305" y="0"/>
                  </a:moveTo>
                  <a:lnTo>
                    <a:pt x="4124" y="28181"/>
                  </a:lnTo>
                  <a:cubicBezTo>
                    <a:pt x="-1375" y="33687"/>
                    <a:pt x="-1375" y="42599"/>
                    <a:pt x="4124" y="48105"/>
                  </a:cubicBezTo>
                  <a:lnTo>
                    <a:pt x="32305" y="76286"/>
                  </a:lnTo>
                  <a:lnTo>
                    <a:pt x="52229" y="56362"/>
                  </a:lnTo>
                  <a:lnTo>
                    <a:pt x="34010" y="38143"/>
                  </a:lnTo>
                  <a:lnTo>
                    <a:pt x="52229" y="19924"/>
                  </a:lnTo>
                  <a:close/>
                </a:path>
              </a:pathLst>
            </a:custGeom>
            <a:grpFill/>
            <a:ln w="894"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4E9CBAE9-7425-4900-A240-FB9A01AD502B}"/>
                </a:ext>
              </a:extLst>
            </p:cNvPr>
            <p:cNvSpPr/>
            <p:nvPr/>
          </p:nvSpPr>
          <p:spPr>
            <a:xfrm>
              <a:off x="10815996" y="4367812"/>
              <a:ext cx="52229" cy="76286"/>
            </a:xfrm>
            <a:custGeom>
              <a:avLst/>
              <a:gdLst>
                <a:gd name="connsiteX0" fmla="*/ 19924 w 52229"/>
                <a:gd name="connsiteY0" fmla="*/ 0 h 76286"/>
                <a:gd name="connsiteX1" fmla="*/ 0 w 52229"/>
                <a:gd name="connsiteY1" fmla="*/ 19924 h 76286"/>
                <a:gd name="connsiteX2" fmla="*/ 18219 w 52229"/>
                <a:gd name="connsiteY2" fmla="*/ 38143 h 76286"/>
                <a:gd name="connsiteX3" fmla="*/ 0 w 52229"/>
                <a:gd name="connsiteY3" fmla="*/ 56362 h 76286"/>
                <a:gd name="connsiteX4" fmla="*/ 19924 w 52229"/>
                <a:gd name="connsiteY4" fmla="*/ 76286 h 76286"/>
                <a:gd name="connsiteX5" fmla="*/ 48105 w 52229"/>
                <a:gd name="connsiteY5" fmla="*/ 48105 h 76286"/>
                <a:gd name="connsiteX6" fmla="*/ 48105 w 52229"/>
                <a:gd name="connsiteY6" fmla="*/ 28181 h 7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29" h="76286">
                  <a:moveTo>
                    <a:pt x="19924" y="0"/>
                  </a:moveTo>
                  <a:lnTo>
                    <a:pt x="0" y="19924"/>
                  </a:lnTo>
                  <a:lnTo>
                    <a:pt x="18219" y="38143"/>
                  </a:lnTo>
                  <a:lnTo>
                    <a:pt x="0" y="56362"/>
                  </a:lnTo>
                  <a:lnTo>
                    <a:pt x="19924" y="76286"/>
                  </a:lnTo>
                  <a:lnTo>
                    <a:pt x="48105" y="48105"/>
                  </a:lnTo>
                  <a:cubicBezTo>
                    <a:pt x="53604" y="42599"/>
                    <a:pt x="53604" y="33687"/>
                    <a:pt x="48105" y="28181"/>
                  </a:cubicBezTo>
                  <a:close/>
                </a:path>
              </a:pathLst>
            </a:custGeom>
            <a:grpFill/>
            <a:ln w="894"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4BDFC075-1C67-4C44-9201-729D83F016BD}"/>
                </a:ext>
              </a:extLst>
            </p:cNvPr>
            <p:cNvSpPr/>
            <p:nvPr/>
          </p:nvSpPr>
          <p:spPr>
            <a:xfrm>
              <a:off x="10742126" y="4359217"/>
              <a:ext cx="54938" cy="93465"/>
            </a:xfrm>
            <a:custGeom>
              <a:avLst/>
              <a:gdLst>
                <a:gd name="connsiteX0" fmla="*/ 0 w 54938"/>
                <a:gd name="connsiteY0" fmla="*/ 84554 h 93465"/>
                <a:gd name="connsiteX1" fmla="*/ 28195 w 54938"/>
                <a:gd name="connsiteY1" fmla="*/ 0 h 93465"/>
                <a:gd name="connsiteX2" fmla="*/ 54939 w 54938"/>
                <a:gd name="connsiteY2" fmla="*/ 8920 h 93465"/>
                <a:gd name="connsiteX3" fmla="*/ 26730 w 54938"/>
                <a:gd name="connsiteY3" fmla="*/ 93465 h 93465"/>
              </a:gdLst>
              <a:ahLst/>
              <a:cxnLst>
                <a:cxn ang="0">
                  <a:pos x="connsiteX0" y="connsiteY0"/>
                </a:cxn>
                <a:cxn ang="0">
                  <a:pos x="connsiteX1" y="connsiteY1"/>
                </a:cxn>
                <a:cxn ang="0">
                  <a:pos x="connsiteX2" y="connsiteY2"/>
                </a:cxn>
                <a:cxn ang="0">
                  <a:pos x="connsiteX3" y="connsiteY3"/>
                </a:cxn>
              </a:cxnLst>
              <a:rect l="l" t="t" r="r" b="b"/>
              <a:pathLst>
                <a:path w="54938" h="93465">
                  <a:moveTo>
                    <a:pt x="0" y="84554"/>
                  </a:moveTo>
                  <a:lnTo>
                    <a:pt x="28195" y="0"/>
                  </a:lnTo>
                  <a:lnTo>
                    <a:pt x="54939" y="8920"/>
                  </a:lnTo>
                  <a:lnTo>
                    <a:pt x="26730" y="93465"/>
                  </a:lnTo>
                  <a:close/>
                </a:path>
              </a:pathLst>
            </a:custGeom>
            <a:grpFill/>
            <a:ln w="894"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748861BC-E690-4BE0-8199-AE333F5AD5FE}"/>
                </a:ext>
              </a:extLst>
            </p:cNvPr>
            <p:cNvSpPr/>
            <p:nvPr/>
          </p:nvSpPr>
          <p:spPr>
            <a:xfrm>
              <a:off x="10952772" y="4166416"/>
              <a:ext cx="507257" cy="309990"/>
            </a:xfrm>
            <a:custGeom>
              <a:avLst/>
              <a:gdLst>
                <a:gd name="connsiteX0" fmla="*/ 493167 w 507257"/>
                <a:gd name="connsiteY0" fmla="*/ 0 h 309990"/>
                <a:gd name="connsiteX1" fmla="*/ 14090 w 507257"/>
                <a:gd name="connsiteY1" fmla="*/ 0 h 309990"/>
                <a:gd name="connsiteX2" fmla="*/ 0 w 507257"/>
                <a:gd name="connsiteY2" fmla="*/ 14090 h 309990"/>
                <a:gd name="connsiteX3" fmla="*/ 0 w 507257"/>
                <a:gd name="connsiteY3" fmla="*/ 295900 h 309990"/>
                <a:gd name="connsiteX4" fmla="*/ 14090 w 507257"/>
                <a:gd name="connsiteY4" fmla="*/ 309991 h 309990"/>
                <a:gd name="connsiteX5" fmla="*/ 493167 w 507257"/>
                <a:gd name="connsiteY5" fmla="*/ 309991 h 309990"/>
                <a:gd name="connsiteX6" fmla="*/ 507257 w 507257"/>
                <a:gd name="connsiteY6" fmla="*/ 295900 h 309990"/>
                <a:gd name="connsiteX7" fmla="*/ 507257 w 507257"/>
                <a:gd name="connsiteY7" fmla="*/ 14090 h 309990"/>
                <a:gd name="connsiteX8" fmla="*/ 493167 w 507257"/>
                <a:gd name="connsiteY8" fmla="*/ 0 h 309990"/>
                <a:gd name="connsiteX9" fmla="*/ 479077 w 507257"/>
                <a:gd name="connsiteY9" fmla="*/ 281810 h 309990"/>
                <a:gd name="connsiteX10" fmla="*/ 28181 w 507257"/>
                <a:gd name="connsiteY10" fmla="*/ 281810 h 309990"/>
                <a:gd name="connsiteX11" fmla="*/ 28181 w 507257"/>
                <a:gd name="connsiteY11" fmla="*/ 247514 h 309990"/>
                <a:gd name="connsiteX12" fmla="*/ 154714 w 507257"/>
                <a:gd name="connsiteY12" fmla="*/ 171594 h 309990"/>
                <a:gd name="connsiteX13" fmla="*/ 278072 w 507257"/>
                <a:gd name="connsiteY13" fmla="*/ 251374 h 309990"/>
                <a:gd name="connsiteX14" fmla="*/ 292162 w 507257"/>
                <a:gd name="connsiteY14" fmla="*/ 252051 h 309990"/>
                <a:gd name="connsiteX15" fmla="*/ 394175 w 507257"/>
                <a:gd name="connsiteY15" fmla="*/ 199211 h 309990"/>
                <a:gd name="connsiteX16" fmla="*/ 479077 w 507257"/>
                <a:gd name="connsiteY16" fmla="*/ 247711 h 309990"/>
                <a:gd name="connsiteX17" fmla="*/ 479077 w 507257"/>
                <a:gd name="connsiteY17" fmla="*/ 215260 h 309990"/>
                <a:gd name="connsiteX18" fmla="*/ 401579 w 507257"/>
                <a:gd name="connsiteY18" fmla="*/ 170946 h 309990"/>
                <a:gd name="connsiteX19" fmla="*/ 388105 w 507257"/>
                <a:gd name="connsiteY19" fmla="*/ 170664 h 309990"/>
                <a:gd name="connsiteX20" fmla="*/ 286559 w 507257"/>
                <a:gd name="connsiteY20" fmla="*/ 223267 h 309990"/>
                <a:gd name="connsiteX21" fmla="*/ 162703 w 507257"/>
                <a:gd name="connsiteY21" fmla="*/ 143159 h 309990"/>
                <a:gd name="connsiteX22" fmla="*/ 147792 w 507257"/>
                <a:gd name="connsiteY22" fmla="*/ 142919 h 309990"/>
                <a:gd name="connsiteX23" fmla="*/ 28181 w 507257"/>
                <a:gd name="connsiteY23" fmla="*/ 214654 h 309990"/>
                <a:gd name="connsiteX24" fmla="*/ 28181 w 507257"/>
                <a:gd name="connsiteY24" fmla="*/ 28181 h 309990"/>
                <a:gd name="connsiteX25" fmla="*/ 479077 w 507257"/>
                <a:gd name="connsiteY25" fmla="*/ 28181 h 30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7257" h="309990">
                  <a:moveTo>
                    <a:pt x="493167" y="0"/>
                  </a:moveTo>
                  <a:lnTo>
                    <a:pt x="14090" y="0"/>
                  </a:lnTo>
                  <a:cubicBezTo>
                    <a:pt x="6305" y="0"/>
                    <a:pt x="0" y="6305"/>
                    <a:pt x="0" y="14090"/>
                  </a:cubicBezTo>
                  <a:lnTo>
                    <a:pt x="0" y="295900"/>
                  </a:lnTo>
                  <a:cubicBezTo>
                    <a:pt x="0" y="303685"/>
                    <a:pt x="6305" y="309991"/>
                    <a:pt x="14090" y="309991"/>
                  </a:cubicBezTo>
                  <a:lnTo>
                    <a:pt x="493167" y="309991"/>
                  </a:lnTo>
                  <a:cubicBezTo>
                    <a:pt x="500952" y="309991"/>
                    <a:pt x="507257" y="303685"/>
                    <a:pt x="507257" y="295900"/>
                  </a:cubicBezTo>
                  <a:lnTo>
                    <a:pt x="507257" y="14090"/>
                  </a:lnTo>
                  <a:cubicBezTo>
                    <a:pt x="507257" y="6305"/>
                    <a:pt x="500952" y="0"/>
                    <a:pt x="493167" y="0"/>
                  </a:cubicBezTo>
                  <a:close/>
                  <a:moveTo>
                    <a:pt x="479077" y="281810"/>
                  </a:moveTo>
                  <a:lnTo>
                    <a:pt x="28181" y="281810"/>
                  </a:lnTo>
                  <a:lnTo>
                    <a:pt x="28181" y="247514"/>
                  </a:lnTo>
                  <a:lnTo>
                    <a:pt x="154714" y="171594"/>
                  </a:lnTo>
                  <a:lnTo>
                    <a:pt x="278072" y="251374"/>
                  </a:lnTo>
                  <a:cubicBezTo>
                    <a:pt x="282310" y="254104"/>
                    <a:pt x="287689" y="254368"/>
                    <a:pt x="292162" y="252051"/>
                  </a:cubicBezTo>
                  <a:lnTo>
                    <a:pt x="394175" y="199211"/>
                  </a:lnTo>
                  <a:lnTo>
                    <a:pt x="479077" y="247711"/>
                  </a:lnTo>
                  <a:close/>
                  <a:moveTo>
                    <a:pt x="479077" y="215260"/>
                  </a:moveTo>
                  <a:lnTo>
                    <a:pt x="401579" y="170946"/>
                  </a:lnTo>
                  <a:cubicBezTo>
                    <a:pt x="397429" y="168565"/>
                    <a:pt x="392353" y="168469"/>
                    <a:pt x="388105" y="170664"/>
                  </a:cubicBezTo>
                  <a:lnTo>
                    <a:pt x="286559" y="223267"/>
                  </a:lnTo>
                  <a:lnTo>
                    <a:pt x="162703" y="143159"/>
                  </a:lnTo>
                  <a:cubicBezTo>
                    <a:pt x="158187" y="140243"/>
                    <a:pt x="152403" y="140147"/>
                    <a:pt x="147792" y="142919"/>
                  </a:cubicBezTo>
                  <a:lnTo>
                    <a:pt x="28181" y="214654"/>
                  </a:lnTo>
                  <a:lnTo>
                    <a:pt x="28181" y="28181"/>
                  </a:lnTo>
                  <a:lnTo>
                    <a:pt x="479077" y="28181"/>
                  </a:lnTo>
                  <a:close/>
                </a:path>
              </a:pathLst>
            </a:custGeom>
            <a:grpFill/>
            <a:ln w="894"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3E6F1470-46C1-4777-BA31-05EABA763B07}"/>
                </a:ext>
              </a:extLst>
            </p:cNvPr>
            <p:cNvSpPr/>
            <p:nvPr/>
          </p:nvSpPr>
          <p:spPr>
            <a:xfrm>
              <a:off x="11234582" y="4222778"/>
              <a:ext cx="98633" cy="98633"/>
            </a:xfrm>
            <a:custGeom>
              <a:avLst/>
              <a:gdLst>
                <a:gd name="connsiteX0" fmla="*/ 49317 w 98633"/>
                <a:gd name="connsiteY0" fmla="*/ 98633 h 98633"/>
                <a:gd name="connsiteX1" fmla="*/ 98633 w 98633"/>
                <a:gd name="connsiteY1" fmla="*/ 49317 h 98633"/>
                <a:gd name="connsiteX2" fmla="*/ 49317 w 98633"/>
                <a:gd name="connsiteY2" fmla="*/ 0 h 98633"/>
                <a:gd name="connsiteX3" fmla="*/ 0 w 98633"/>
                <a:gd name="connsiteY3" fmla="*/ 49317 h 98633"/>
                <a:gd name="connsiteX4" fmla="*/ 49317 w 98633"/>
                <a:gd name="connsiteY4" fmla="*/ 98633 h 98633"/>
                <a:gd name="connsiteX5" fmla="*/ 49317 w 98633"/>
                <a:gd name="connsiteY5" fmla="*/ 28181 h 98633"/>
                <a:gd name="connsiteX6" fmla="*/ 70452 w 98633"/>
                <a:gd name="connsiteY6" fmla="*/ 49317 h 98633"/>
                <a:gd name="connsiteX7" fmla="*/ 49317 w 98633"/>
                <a:gd name="connsiteY7" fmla="*/ 70452 h 98633"/>
                <a:gd name="connsiteX8" fmla="*/ 28181 w 98633"/>
                <a:gd name="connsiteY8" fmla="*/ 49317 h 98633"/>
                <a:gd name="connsiteX9" fmla="*/ 49317 w 98633"/>
                <a:gd name="connsiteY9" fmla="*/ 28181 h 9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633" h="98633">
                  <a:moveTo>
                    <a:pt x="49317" y="98633"/>
                  </a:moveTo>
                  <a:cubicBezTo>
                    <a:pt x="76554" y="98633"/>
                    <a:pt x="98633" y="76554"/>
                    <a:pt x="98633" y="49317"/>
                  </a:cubicBezTo>
                  <a:cubicBezTo>
                    <a:pt x="98633" y="22079"/>
                    <a:pt x="76554" y="0"/>
                    <a:pt x="49317" y="0"/>
                  </a:cubicBezTo>
                  <a:cubicBezTo>
                    <a:pt x="22079" y="0"/>
                    <a:pt x="0" y="22079"/>
                    <a:pt x="0" y="49317"/>
                  </a:cubicBezTo>
                  <a:cubicBezTo>
                    <a:pt x="0" y="76554"/>
                    <a:pt x="22079" y="98633"/>
                    <a:pt x="49317" y="98633"/>
                  </a:cubicBezTo>
                  <a:close/>
                  <a:moveTo>
                    <a:pt x="49317" y="28181"/>
                  </a:moveTo>
                  <a:cubicBezTo>
                    <a:pt x="60991" y="28181"/>
                    <a:pt x="70452" y="37643"/>
                    <a:pt x="70452" y="49317"/>
                  </a:cubicBezTo>
                  <a:cubicBezTo>
                    <a:pt x="70452" y="60991"/>
                    <a:pt x="60991" y="70452"/>
                    <a:pt x="49317" y="70452"/>
                  </a:cubicBezTo>
                  <a:cubicBezTo>
                    <a:pt x="37643" y="70452"/>
                    <a:pt x="28181" y="60991"/>
                    <a:pt x="28181" y="49317"/>
                  </a:cubicBezTo>
                  <a:cubicBezTo>
                    <a:pt x="28181" y="37643"/>
                    <a:pt x="37643" y="28181"/>
                    <a:pt x="49317" y="28181"/>
                  </a:cubicBezTo>
                  <a:close/>
                </a:path>
              </a:pathLst>
            </a:custGeom>
            <a:grpFill/>
            <a:ln w="894"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5930F0A8-54E6-413E-894B-7C818F858D62}"/>
                </a:ext>
              </a:extLst>
            </p:cNvPr>
            <p:cNvSpPr/>
            <p:nvPr/>
          </p:nvSpPr>
          <p:spPr>
            <a:xfrm>
              <a:off x="10755505" y="4532769"/>
              <a:ext cx="380443" cy="197266"/>
            </a:xfrm>
            <a:custGeom>
              <a:avLst/>
              <a:gdLst>
                <a:gd name="connsiteX0" fmla="*/ 0 w 380443"/>
                <a:gd name="connsiteY0" fmla="*/ 14090 h 197266"/>
                <a:gd name="connsiteX1" fmla="*/ 0 w 380443"/>
                <a:gd name="connsiteY1" fmla="*/ 183176 h 197266"/>
                <a:gd name="connsiteX2" fmla="*/ 14090 w 380443"/>
                <a:gd name="connsiteY2" fmla="*/ 197267 h 197266"/>
                <a:gd name="connsiteX3" fmla="*/ 366353 w 380443"/>
                <a:gd name="connsiteY3" fmla="*/ 197267 h 197266"/>
                <a:gd name="connsiteX4" fmla="*/ 380443 w 380443"/>
                <a:gd name="connsiteY4" fmla="*/ 183176 h 197266"/>
                <a:gd name="connsiteX5" fmla="*/ 380443 w 380443"/>
                <a:gd name="connsiteY5" fmla="*/ 14090 h 197266"/>
                <a:gd name="connsiteX6" fmla="*/ 366353 w 380443"/>
                <a:gd name="connsiteY6" fmla="*/ 0 h 197266"/>
                <a:gd name="connsiteX7" fmla="*/ 14090 w 380443"/>
                <a:gd name="connsiteY7" fmla="*/ 0 h 197266"/>
                <a:gd name="connsiteX8" fmla="*/ 0 w 380443"/>
                <a:gd name="connsiteY8" fmla="*/ 14090 h 197266"/>
                <a:gd name="connsiteX9" fmla="*/ 28181 w 380443"/>
                <a:gd name="connsiteY9" fmla="*/ 28181 h 197266"/>
                <a:gd name="connsiteX10" fmla="*/ 352262 w 380443"/>
                <a:gd name="connsiteY10" fmla="*/ 28181 h 197266"/>
                <a:gd name="connsiteX11" fmla="*/ 352262 w 380443"/>
                <a:gd name="connsiteY11" fmla="*/ 169086 h 197266"/>
                <a:gd name="connsiteX12" fmla="*/ 28181 w 380443"/>
                <a:gd name="connsiteY12" fmla="*/ 169086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443" h="197266">
                  <a:moveTo>
                    <a:pt x="0" y="14090"/>
                  </a:moveTo>
                  <a:lnTo>
                    <a:pt x="0" y="183176"/>
                  </a:lnTo>
                  <a:cubicBezTo>
                    <a:pt x="0" y="190961"/>
                    <a:pt x="6305" y="197267"/>
                    <a:pt x="14090" y="197267"/>
                  </a:cubicBezTo>
                  <a:lnTo>
                    <a:pt x="366353" y="197267"/>
                  </a:lnTo>
                  <a:cubicBezTo>
                    <a:pt x="374138" y="197267"/>
                    <a:pt x="380443" y="190961"/>
                    <a:pt x="380443" y="183176"/>
                  </a:cubicBezTo>
                  <a:lnTo>
                    <a:pt x="380443" y="14090"/>
                  </a:lnTo>
                  <a:cubicBezTo>
                    <a:pt x="380443" y="6305"/>
                    <a:pt x="374138" y="0"/>
                    <a:pt x="366353" y="0"/>
                  </a:cubicBezTo>
                  <a:lnTo>
                    <a:pt x="14090" y="0"/>
                  </a:lnTo>
                  <a:cubicBezTo>
                    <a:pt x="6305" y="0"/>
                    <a:pt x="0" y="6305"/>
                    <a:pt x="0" y="14090"/>
                  </a:cubicBezTo>
                  <a:close/>
                  <a:moveTo>
                    <a:pt x="28181" y="28181"/>
                  </a:moveTo>
                  <a:lnTo>
                    <a:pt x="352262" y="28181"/>
                  </a:lnTo>
                  <a:lnTo>
                    <a:pt x="352262" y="169086"/>
                  </a:lnTo>
                  <a:lnTo>
                    <a:pt x="28181" y="169086"/>
                  </a:lnTo>
                  <a:close/>
                </a:path>
              </a:pathLst>
            </a:custGeom>
            <a:grpFill/>
            <a:ln w="894"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206DC819-39AA-480E-91CE-673FF965480E}"/>
                </a:ext>
              </a:extLst>
            </p:cNvPr>
            <p:cNvSpPr/>
            <p:nvPr/>
          </p:nvSpPr>
          <p:spPr>
            <a:xfrm>
              <a:off x="10811867" y="4589131"/>
              <a:ext cx="56361" cy="28180"/>
            </a:xfrm>
            <a:custGeom>
              <a:avLst/>
              <a:gdLst>
                <a:gd name="connsiteX0" fmla="*/ 0 w 56361"/>
                <a:gd name="connsiteY0" fmla="*/ 0 h 28180"/>
                <a:gd name="connsiteX1" fmla="*/ 56362 w 56361"/>
                <a:gd name="connsiteY1" fmla="*/ 0 h 28180"/>
                <a:gd name="connsiteX2" fmla="*/ 56362 w 56361"/>
                <a:gd name="connsiteY2" fmla="*/ 28181 h 28180"/>
                <a:gd name="connsiteX3" fmla="*/ 0 w 56361"/>
                <a:gd name="connsiteY3" fmla="*/ 28181 h 28180"/>
              </a:gdLst>
              <a:ahLst/>
              <a:cxnLst>
                <a:cxn ang="0">
                  <a:pos x="connsiteX0" y="connsiteY0"/>
                </a:cxn>
                <a:cxn ang="0">
                  <a:pos x="connsiteX1" y="connsiteY1"/>
                </a:cxn>
                <a:cxn ang="0">
                  <a:pos x="connsiteX2" y="connsiteY2"/>
                </a:cxn>
                <a:cxn ang="0">
                  <a:pos x="connsiteX3" y="connsiteY3"/>
                </a:cxn>
              </a:cxnLst>
              <a:rect l="l" t="t" r="r" b="b"/>
              <a:pathLst>
                <a:path w="56361" h="28180">
                  <a:moveTo>
                    <a:pt x="0" y="0"/>
                  </a:moveTo>
                  <a:lnTo>
                    <a:pt x="56362" y="0"/>
                  </a:lnTo>
                  <a:lnTo>
                    <a:pt x="56362" y="28181"/>
                  </a:lnTo>
                  <a:lnTo>
                    <a:pt x="0" y="28181"/>
                  </a:lnTo>
                  <a:close/>
                </a:path>
              </a:pathLst>
            </a:custGeom>
            <a:grpFill/>
            <a:ln w="894"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2C7C3B90-56DF-49A9-B496-9B7E417B2C18}"/>
                </a:ext>
              </a:extLst>
            </p:cNvPr>
            <p:cNvSpPr/>
            <p:nvPr/>
          </p:nvSpPr>
          <p:spPr>
            <a:xfrm>
              <a:off x="10896410" y="4589131"/>
              <a:ext cx="126814" cy="28180"/>
            </a:xfrm>
            <a:custGeom>
              <a:avLst/>
              <a:gdLst>
                <a:gd name="connsiteX0" fmla="*/ 0 w 126814"/>
                <a:gd name="connsiteY0" fmla="*/ 0 h 28180"/>
                <a:gd name="connsiteX1" fmla="*/ 126814 w 126814"/>
                <a:gd name="connsiteY1" fmla="*/ 0 h 28180"/>
                <a:gd name="connsiteX2" fmla="*/ 126814 w 126814"/>
                <a:gd name="connsiteY2" fmla="*/ 28181 h 28180"/>
                <a:gd name="connsiteX3" fmla="*/ 0 w 126814"/>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26814" h="28180">
                  <a:moveTo>
                    <a:pt x="0" y="0"/>
                  </a:moveTo>
                  <a:lnTo>
                    <a:pt x="126814" y="0"/>
                  </a:lnTo>
                  <a:lnTo>
                    <a:pt x="126814" y="28181"/>
                  </a:lnTo>
                  <a:lnTo>
                    <a:pt x="0" y="28181"/>
                  </a:lnTo>
                  <a:close/>
                </a:path>
              </a:pathLst>
            </a:custGeom>
            <a:grpFill/>
            <a:ln w="894"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63629A9A-1DD1-4388-A745-BA09F09BC3E3}"/>
                </a:ext>
              </a:extLst>
            </p:cNvPr>
            <p:cNvSpPr/>
            <p:nvPr/>
          </p:nvSpPr>
          <p:spPr>
            <a:xfrm>
              <a:off x="11051406" y="4589131"/>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7D45DCA8-F656-4256-AFF1-5EF9E5AD524F}"/>
                </a:ext>
              </a:extLst>
            </p:cNvPr>
            <p:cNvSpPr/>
            <p:nvPr/>
          </p:nvSpPr>
          <p:spPr>
            <a:xfrm>
              <a:off x="10811867" y="4645493"/>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BD1DA89B-3A9E-45D9-B2A8-3BCFE55A7E24}"/>
                </a:ext>
              </a:extLst>
            </p:cNvPr>
            <p:cNvSpPr/>
            <p:nvPr/>
          </p:nvSpPr>
          <p:spPr>
            <a:xfrm>
              <a:off x="11009134" y="4645493"/>
              <a:ext cx="70452" cy="28180"/>
            </a:xfrm>
            <a:custGeom>
              <a:avLst/>
              <a:gdLst>
                <a:gd name="connsiteX0" fmla="*/ 0 w 70452"/>
                <a:gd name="connsiteY0" fmla="*/ 0 h 28180"/>
                <a:gd name="connsiteX1" fmla="*/ 70452 w 70452"/>
                <a:gd name="connsiteY1" fmla="*/ 0 h 28180"/>
                <a:gd name="connsiteX2" fmla="*/ 70452 w 70452"/>
                <a:gd name="connsiteY2" fmla="*/ 28181 h 28180"/>
                <a:gd name="connsiteX3" fmla="*/ 0 w 70452"/>
                <a:gd name="connsiteY3" fmla="*/ 28181 h 28180"/>
              </a:gdLst>
              <a:ahLst/>
              <a:cxnLst>
                <a:cxn ang="0">
                  <a:pos x="connsiteX0" y="connsiteY0"/>
                </a:cxn>
                <a:cxn ang="0">
                  <a:pos x="connsiteX1" y="connsiteY1"/>
                </a:cxn>
                <a:cxn ang="0">
                  <a:pos x="connsiteX2" y="connsiteY2"/>
                </a:cxn>
                <a:cxn ang="0">
                  <a:pos x="connsiteX3" y="connsiteY3"/>
                </a:cxn>
              </a:cxnLst>
              <a:rect l="l" t="t" r="r" b="b"/>
              <a:pathLst>
                <a:path w="70452" h="28180">
                  <a:moveTo>
                    <a:pt x="0" y="0"/>
                  </a:moveTo>
                  <a:lnTo>
                    <a:pt x="70452" y="0"/>
                  </a:lnTo>
                  <a:lnTo>
                    <a:pt x="70452" y="28181"/>
                  </a:lnTo>
                  <a:lnTo>
                    <a:pt x="0" y="28181"/>
                  </a:lnTo>
                  <a:close/>
                </a:path>
              </a:pathLst>
            </a:custGeom>
            <a:grpFill/>
            <a:ln w="894"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1A6F9D8A-CBDD-42EC-9A89-A5F84ACFE28F}"/>
                </a:ext>
              </a:extLst>
            </p:cNvPr>
            <p:cNvSpPr/>
            <p:nvPr/>
          </p:nvSpPr>
          <p:spPr>
            <a:xfrm>
              <a:off x="10755505" y="4138235"/>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53AE157F-9D39-4943-9961-AD48D6B913BF}"/>
                </a:ext>
              </a:extLst>
            </p:cNvPr>
            <p:cNvSpPr/>
            <p:nvPr/>
          </p:nvSpPr>
          <p:spPr>
            <a:xfrm>
              <a:off x="10811867" y="4138235"/>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4428D6DF-BBF1-4681-9F7F-C8B0578516A0}"/>
                </a:ext>
              </a:extLst>
            </p:cNvPr>
            <p:cNvSpPr/>
            <p:nvPr/>
          </p:nvSpPr>
          <p:spPr>
            <a:xfrm>
              <a:off x="10868229" y="4138235"/>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43921B47-4A8B-45D0-A863-3C60482B4D58}"/>
                </a:ext>
              </a:extLst>
            </p:cNvPr>
            <p:cNvSpPr/>
            <p:nvPr/>
          </p:nvSpPr>
          <p:spPr>
            <a:xfrm>
              <a:off x="10755505" y="4194597"/>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55B1E190-E1C4-4FE5-A86C-F8CD9916DBB9}"/>
                </a:ext>
              </a:extLst>
            </p:cNvPr>
            <p:cNvSpPr/>
            <p:nvPr/>
          </p:nvSpPr>
          <p:spPr>
            <a:xfrm>
              <a:off x="11164129" y="4589131"/>
              <a:ext cx="295900" cy="197266"/>
            </a:xfrm>
            <a:custGeom>
              <a:avLst/>
              <a:gdLst>
                <a:gd name="connsiteX0" fmla="*/ 281810 w 295900"/>
                <a:gd name="connsiteY0" fmla="*/ 0 h 197266"/>
                <a:gd name="connsiteX1" fmla="*/ 14090 w 295900"/>
                <a:gd name="connsiteY1" fmla="*/ 0 h 197266"/>
                <a:gd name="connsiteX2" fmla="*/ 0 w 295900"/>
                <a:gd name="connsiteY2" fmla="*/ 14090 h 197266"/>
                <a:gd name="connsiteX3" fmla="*/ 0 w 295900"/>
                <a:gd name="connsiteY3" fmla="*/ 183176 h 197266"/>
                <a:gd name="connsiteX4" fmla="*/ 14090 w 295900"/>
                <a:gd name="connsiteY4" fmla="*/ 197267 h 197266"/>
                <a:gd name="connsiteX5" fmla="*/ 281810 w 295900"/>
                <a:gd name="connsiteY5" fmla="*/ 197267 h 197266"/>
                <a:gd name="connsiteX6" fmla="*/ 295900 w 295900"/>
                <a:gd name="connsiteY6" fmla="*/ 183176 h 197266"/>
                <a:gd name="connsiteX7" fmla="*/ 295900 w 295900"/>
                <a:gd name="connsiteY7" fmla="*/ 14090 h 197266"/>
                <a:gd name="connsiteX8" fmla="*/ 281810 w 295900"/>
                <a:gd name="connsiteY8" fmla="*/ 0 h 197266"/>
                <a:gd name="connsiteX9" fmla="*/ 267719 w 295900"/>
                <a:gd name="connsiteY9" fmla="*/ 169086 h 197266"/>
                <a:gd name="connsiteX10" fmla="*/ 28181 w 295900"/>
                <a:gd name="connsiteY10" fmla="*/ 169086 h 197266"/>
                <a:gd name="connsiteX11" fmla="*/ 28181 w 295900"/>
                <a:gd name="connsiteY11" fmla="*/ 28181 h 197266"/>
                <a:gd name="connsiteX12" fmla="*/ 267719 w 295900"/>
                <a:gd name="connsiteY12" fmla="*/ 28181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5900" h="197266">
                  <a:moveTo>
                    <a:pt x="281810" y="0"/>
                  </a:moveTo>
                  <a:lnTo>
                    <a:pt x="14090" y="0"/>
                  </a:lnTo>
                  <a:cubicBezTo>
                    <a:pt x="6305" y="0"/>
                    <a:pt x="0" y="6305"/>
                    <a:pt x="0" y="14090"/>
                  </a:cubicBezTo>
                  <a:lnTo>
                    <a:pt x="0" y="183176"/>
                  </a:lnTo>
                  <a:cubicBezTo>
                    <a:pt x="0" y="190961"/>
                    <a:pt x="6305" y="197267"/>
                    <a:pt x="14090" y="197267"/>
                  </a:cubicBezTo>
                  <a:lnTo>
                    <a:pt x="281810" y="197267"/>
                  </a:lnTo>
                  <a:cubicBezTo>
                    <a:pt x="289595" y="197267"/>
                    <a:pt x="295900" y="190961"/>
                    <a:pt x="295900" y="183176"/>
                  </a:cubicBezTo>
                  <a:lnTo>
                    <a:pt x="295900" y="14090"/>
                  </a:lnTo>
                  <a:cubicBezTo>
                    <a:pt x="295900" y="6305"/>
                    <a:pt x="289595" y="0"/>
                    <a:pt x="281810" y="0"/>
                  </a:cubicBezTo>
                  <a:close/>
                  <a:moveTo>
                    <a:pt x="267719" y="169086"/>
                  </a:moveTo>
                  <a:lnTo>
                    <a:pt x="28181" y="169086"/>
                  </a:lnTo>
                  <a:lnTo>
                    <a:pt x="28181" y="28181"/>
                  </a:lnTo>
                  <a:lnTo>
                    <a:pt x="267719" y="28181"/>
                  </a:lnTo>
                  <a:close/>
                </a:path>
              </a:pathLst>
            </a:custGeom>
            <a:grpFill/>
            <a:ln w="894"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63E9925B-B037-49C2-8E20-7D8CE8930F7D}"/>
                </a:ext>
              </a:extLst>
            </p:cNvPr>
            <p:cNvSpPr/>
            <p:nvPr/>
          </p:nvSpPr>
          <p:spPr>
            <a:xfrm>
              <a:off x="11220491" y="4645493"/>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CB11D90D-7C15-4F66-8D94-7C43D7EF4835}"/>
                </a:ext>
              </a:extLst>
            </p:cNvPr>
            <p:cNvSpPr/>
            <p:nvPr/>
          </p:nvSpPr>
          <p:spPr>
            <a:xfrm>
              <a:off x="11220491" y="4701855"/>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9125B7BA-AABE-49AC-8917-4A3E4B8A6546}"/>
                </a:ext>
              </a:extLst>
            </p:cNvPr>
            <p:cNvSpPr/>
            <p:nvPr/>
          </p:nvSpPr>
          <p:spPr>
            <a:xfrm>
              <a:off x="11276853" y="4645493"/>
              <a:ext cx="126814" cy="28180"/>
            </a:xfrm>
            <a:custGeom>
              <a:avLst/>
              <a:gdLst>
                <a:gd name="connsiteX0" fmla="*/ 0 w 126814"/>
                <a:gd name="connsiteY0" fmla="*/ 0 h 28180"/>
                <a:gd name="connsiteX1" fmla="*/ 126814 w 126814"/>
                <a:gd name="connsiteY1" fmla="*/ 0 h 28180"/>
                <a:gd name="connsiteX2" fmla="*/ 126814 w 126814"/>
                <a:gd name="connsiteY2" fmla="*/ 28181 h 28180"/>
                <a:gd name="connsiteX3" fmla="*/ 0 w 126814"/>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26814" h="28180">
                  <a:moveTo>
                    <a:pt x="0" y="0"/>
                  </a:moveTo>
                  <a:lnTo>
                    <a:pt x="126814" y="0"/>
                  </a:lnTo>
                  <a:lnTo>
                    <a:pt x="126814" y="28181"/>
                  </a:lnTo>
                  <a:lnTo>
                    <a:pt x="0" y="28181"/>
                  </a:lnTo>
                  <a:close/>
                </a:path>
              </a:pathLst>
            </a:custGeom>
            <a:grpFill/>
            <a:ln w="894"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30C8F6D9-6C85-4719-97DF-CB9963AA1AEB}"/>
                </a:ext>
              </a:extLst>
            </p:cNvPr>
            <p:cNvSpPr/>
            <p:nvPr/>
          </p:nvSpPr>
          <p:spPr>
            <a:xfrm>
              <a:off x="11276853" y="4701855"/>
              <a:ext cx="126814" cy="28180"/>
            </a:xfrm>
            <a:custGeom>
              <a:avLst/>
              <a:gdLst>
                <a:gd name="connsiteX0" fmla="*/ 0 w 126814"/>
                <a:gd name="connsiteY0" fmla="*/ 0 h 28180"/>
                <a:gd name="connsiteX1" fmla="*/ 126814 w 126814"/>
                <a:gd name="connsiteY1" fmla="*/ 0 h 28180"/>
                <a:gd name="connsiteX2" fmla="*/ 126814 w 126814"/>
                <a:gd name="connsiteY2" fmla="*/ 28181 h 28180"/>
                <a:gd name="connsiteX3" fmla="*/ 0 w 126814"/>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26814" h="28180">
                  <a:moveTo>
                    <a:pt x="0" y="0"/>
                  </a:moveTo>
                  <a:lnTo>
                    <a:pt x="126814" y="0"/>
                  </a:lnTo>
                  <a:lnTo>
                    <a:pt x="126814" y="28181"/>
                  </a:lnTo>
                  <a:lnTo>
                    <a:pt x="0" y="28181"/>
                  </a:lnTo>
                  <a:close/>
                </a:path>
              </a:pathLst>
            </a:custGeom>
            <a:grpFill/>
            <a:ln w="894"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478EBAF4-8D66-49B0-90ED-66C4551BA326}"/>
                </a:ext>
              </a:extLst>
            </p:cNvPr>
            <p:cNvSpPr/>
            <p:nvPr/>
          </p:nvSpPr>
          <p:spPr>
            <a:xfrm>
              <a:off x="11347306" y="4504588"/>
              <a:ext cx="28180" cy="56361"/>
            </a:xfrm>
            <a:custGeom>
              <a:avLst/>
              <a:gdLst>
                <a:gd name="connsiteX0" fmla="*/ 0 w 28180"/>
                <a:gd name="connsiteY0" fmla="*/ 0 h 56361"/>
                <a:gd name="connsiteX1" fmla="*/ 28181 w 28180"/>
                <a:gd name="connsiteY1" fmla="*/ 0 h 56361"/>
                <a:gd name="connsiteX2" fmla="*/ 28181 w 28180"/>
                <a:gd name="connsiteY2" fmla="*/ 56362 h 56361"/>
                <a:gd name="connsiteX3" fmla="*/ 0 w 28180"/>
                <a:gd name="connsiteY3" fmla="*/ 56362 h 56361"/>
              </a:gdLst>
              <a:ahLst/>
              <a:cxnLst>
                <a:cxn ang="0">
                  <a:pos x="connsiteX0" y="connsiteY0"/>
                </a:cxn>
                <a:cxn ang="0">
                  <a:pos x="connsiteX1" y="connsiteY1"/>
                </a:cxn>
                <a:cxn ang="0">
                  <a:pos x="connsiteX2" y="connsiteY2"/>
                </a:cxn>
                <a:cxn ang="0">
                  <a:pos x="connsiteX3" y="connsiteY3"/>
                </a:cxn>
              </a:cxnLst>
              <a:rect l="l" t="t" r="r" b="b"/>
              <a:pathLst>
                <a:path w="28180" h="56361">
                  <a:moveTo>
                    <a:pt x="0" y="0"/>
                  </a:moveTo>
                  <a:lnTo>
                    <a:pt x="28181" y="0"/>
                  </a:lnTo>
                  <a:lnTo>
                    <a:pt x="28181" y="56362"/>
                  </a:lnTo>
                  <a:lnTo>
                    <a:pt x="0" y="56362"/>
                  </a:lnTo>
                  <a:close/>
                </a:path>
              </a:pathLst>
            </a:custGeom>
            <a:grpFill/>
            <a:ln w="894" cap="flat">
              <a:noFill/>
              <a:prstDash val="solid"/>
              <a:miter/>
            </a:ln>
          </p:spPr>
          <p:txBody>
            <a:bodyPr rtlCol="0" anchor="ctr"/>
            <a:lstStyle/>
            <a:p>
              <a:endParaRPr lang="zh-CN" altLang="en-US"/>
            </a:p>
          </p:txBody>
        </p:sp>
      </p:grpSp>
      <p:grpSp>
        <p:nvGrpSpPr>
          <p:cNvPr id="60" name="图形 66">
            <a:extLst>
              <a:ext uri="{FF2B5EF4-FFF2-40B4-BE49-F238E27FC236}">
                <a16:creationId xmlns="" xmlns:a16="http://schemas.microsoft.com/office/drawing/2014/main" id="{EFE42028-7FBF-4C19-8006-A0E20904230B}"/>
              </a:ext>
            </a:extLst>
          </p:cNvPr>
          <p:cNvGrpSpPr/>
          <p:nvPr/>
        </p:nvGrpSpPr>
        <p:grpSpPr>
          <a:xfrm>
            <a:off x="6588185" y="4175425"/>
            <a:ext cx="486383" cy="486383"/>
            <a:chOff x="1077722" y="5193535"/>
            <a:chExt cx="845429" cy="845429"/>
          </a:xfrm>
          <a:gradFill>
            <a:gsLst>
              <a:gs pos="0">
                <a:schemeClr val="accent1">
                  <a:lumMod val="40000"/>
                  <a:lumOff val="60000"/>
                </a:schemeClr>
              </a:gs>
              <a:gs pos="100000">
                <a:schemeClr val="accent1"/>
              </a:gs>
            </a:gsLst>
            <a:lin ang="3600000" scaled="0"/>
          </a:gradFill>
        </p:grpSpPr>
        <p:sp>
          <p:nvSpPr>
            <p:cNvPr id="61" name="任意多边形: 形状 60">
              <a:extLst>
                <a:ext uri="{FF2B5EF4-FFF2-40B4-BE49-F238E27FC236}">
                  <a16:creationId xmlns="" xmlns:a16="http://schemas.microsoft.com/office/drawing/2014/main" id="{7D4FC75C-A347-4D69-94D8-8830D6A583B9}"/>
                </a:ext>
              </a:extLst>
            </p:cNvPr>
            <p:cNvSpPr/>
            <p:nvPr/>
          </p:nvSpPr>
          <p:spPr>
            <a:xfrm>
              <a:off x="1359531" y="5193535"/>
              <a:ext cx="563619" cy="704524"/>
            </a:xfrm>
            <a:custGeom>
              <a:avLst/>
              <a:gdLst>
                <a:gd name="connsiteX0" fmla="*/ 549529 w 563619"/>
                <a:gd name="connsiteY0" fmla="*/ 0 h 704524"/>
                <a:gd name="connsiteX1" fmla="*/ 14090 w 563619"/>
                <a:gd name="connsiteY1" fmla="*/ 0 h 704524"/>
                <a:gd name="connsiteX2" fmla="*/ 0 w 563619"/>
                <a:gd name="connsiteY2" fmla="*/ 14090 h 704524"/>
                <a:gd name="connsiteX3" fmla="*/ 0 w 563619"/>
                <a:gd name="connsiteY3" fmla="*/ 126814 h 704524"/>
                <a:gd name="connsiteX4" fmla="*/ 14090 w 563619"/>
                <a:gd name="connsiteY4" fmla="*/ 140905 h 704524"/>
                <a:gd name="connsiteX5" fmla="*/ 56362 w 563619"/>
                <a:gd name="connsiteY5" fmla="*/ 140905 h 704524"/>
                <a:gd name="connsiteX6" fmla="*/ 56362 w 563619"/>
                <a:gd name="connsiteY6" fmla="*/ 169086 h 704524"/>
                <a:gd name="connsiteX7" fmla="*/ 14090 w 563619"/>
                <a:gd name="connsiteY7" fmla="*/ 169086 h 704524"/>
                <a:gd name="connsiteX8" fmla="*/ 0 w 563619"/>
                <a:gd name="connsiteY8" fmla="*/ 183176 h 704524"/>
                <a:gd name="connsiteX9" fmla="*/ 0 w 563619"/>
                <a:gd name="connsiteY9" fmla="*/ 197267 h 704524"/>
                <a:gd name="connsiteX10" fmla="*/ 535438 w 563619"/>
                <a:gd name="connsiteY10" fmla="*/ 197267 h 704524"/>
                <a:gd name="connsiteX11" fmla="*/ 535438 w 563619"/>
                <a:gd name="connsiteY11" fmla="*/ 281810 h 704524"/>
                <a:gd name="connsiteX12" fmla="*/ 422715 w 563619"/>
                <a:gd name="connsiteY12" fmla="*/ 281810 h 704524"/>
                <a:gd name="connsiteX13" fmla="*/ 422715 w 563619"/>
                <a:gd name="connsiteY13" fmla="*/ 366353 h 704524"/>
                <a:gd name="connsiteX14" fmla="*/ 535438 w 563619"/>
                <a:gd name="connsiteY14" fmla="*/ 366353 h 704524"/>
                <a:gd name="connsiteX15" fmla="*/ 535438 w 563619"/>
                <a:gd name="connsiteY15" fmla="*/ 450896 h 704524"/>
                <a:gd name="connsiteX16" fmla="*/ 422715 w 563619"/>
                <a:gd name="connsiteY16" fmla="*/ 450896 h 704524"/>
                <a:gd name="connsiteX17" fmla="*/ 422715 w 563619"/>
                <a:gd name="connsiteY17" fmla="*/ 535438 h 704524"/>
                <a:gd name="connsiteX18" fmla="*/ 535438 w 563619"/>
                <a:gd name="connsiteY18" fmla="*/ 535438 h 704524"/>
                <a:gd name="connsiteX19" fmla="*/ 535438 w 563619"/>
                <a:gd name="connsiteY19" fmla="*/ 619981 h 704524"/>
                <a:gd name="connsiteX20" fmla="*/ 422715 w 563619"/>
                <a:gd name="connsiteY20" fmla="*/ 619981 h 704524"/>
                <a:gd name="connsiteX21" fmla="*/ 422715 w 563619"/>
                <a:gd name="connsiteY21" fmla="*/ 690434 h 704524"/>
                <a:gd name="connsiteX22" fmla="*/ 436805 w 563619"/>
                <a:gd name="connsiteY22" fmla="*/ 704524 h 704524"/>
                <a:gd name="connsiteX23" fmla="*/ 493167 w 563619"/>
                <a:gd name="connsiteY23" fmla="*/ 704524 h 704524"/>
                <a:gd name="connsiteX24" fmla="*/ 507257 w 563619"/>
                <a:gd name="connsiteY24" fmla="*/ 690434 h 704524"/>
                <a:gd name="connsiteX25" fmla="*/ 507257 w 563619"/>
                <a:gd name="connsiteY25" fmla="*/ 648162 h 704524"/>
                <a:gd name="connsiteX26" fmla="*/ 549529 w 563619"/>
                <a:gd name="connsiteY26" fmla="*/ 648162 h 704524"/>
                <a:gd name="connsiteX27" fmla="*/ 563619 w 563619"/>
                <a:gd name="connsiteY27" fmla="*/ 634072 h 704524"/>
                <a:gd name="connsiteX28" fmla="*/ 563619 w 563619"/>
                <a:gd name="connsiteY28" fmla="*/ 521348 h 704524"/>
                <a:gd name="connsiteX29" fmla="*/ 549529 w 563619"/>
                <a:gd name="connsiteY29" fmla="*/ 507257 h 704524"/>
                <a:gd name="connsiteX30" fmla="*/ 507257 w 563619"/>
                <a:gd name="connsiteY30" fmla="*/ 507257 h 704524"/>
                <a:gd name="connsiteX31" fmla="*/ 507257 w 563619"/>
                <a:gd name="connsiteY31" fmla="*/ 479077 h 704524"/>
                <a:gd name="connsiteX32" fmla="*/ 549529 w 563619"/>
                <a:gd name="connsiteY32" fmla="*/ 479077 h 704524"/>
                <a:gd name="connsiteX33" fmla="*/ 563619 w 563619"/>
                <a:gd name="connsiteY33" fmla="*/ 464986 h 704524"/>
                <a:gd name="connsiteX34" fmla="*/ 563619 w 563619"/>
                <a:gd name="connsiteY34" fmla="*/ 352262 h 704524"/>
                <a:gd name="connsiteX35" fmla="*/ 549529 w 563619"/>
                <a:gd name="connsiteY35" fmla="*/ 338172 h 704524"/>
                <a:gd name="connsiteX36" fmla="*/ 507257 w 563619"/>
                <a:gd name="connsiteY36" fmla="*/ 338172 h 704524"/>
                <a:gd name="connsiteX37" fmla="*/ 507257 w 563619"/>
                <a:gd name="connsiteY37" fmla="*/ 309991 h 704524"/>
                <a:gd name="connsiteX38" fmla="*/ 549529 w 563619"/>
                <a:gd name="connsiteY38" fmla="*/ 309991 h 704524"/>
                <a:gd name="connsiteX39" fmla="*/ 563619 w 563619"/>
                <a:gd name="connsiteY39" fmla="*/ 295900 h 704524"/>
                <a:gd name="connsiteX40" fmla="*/ 563619 w 563619"/>
                <a:gd name="connsiteY40" fmla="*/ 183176 h 704524"/>
                <a:gd name="connsiteX41" fmla="*/ 549529 w 563619"/>
                <a:gd name="connsiteY41" fmla="*/ 169086 h 704524"/>
                <a:gd name="connsiteX42" fmla="*/ 507257 w 563619"/>
                <a:gd name="connsiteY42" fmla="*/ 169086 h 704524"/>
                <a:gd name="connsiteX43" fmla="*/ 507257 w 563619"/>
                <a:gd name="connsiteY43" fmla="*/ 140905 h 704524"/>
                <a:gd name="connsiteX44" fmla="*/ 549529 w 563619"/>
                <a:gd name="connsiteY44" fmla="*/ 140905 h 704524"/>
                <a:gd name="connsiteX45" fmla="*/ 563619 w 563619"/>
                <a:gd name="connsiteY45" fmla="*/ 126814 h 704524"/>
                <a:gd name="connsiteX46" fmla="*/ 563619 w 563619"/>
                <a:gd name="connsiteY46" fmla="*/ 14090 h 704524"/>
                <a:gd name="connsiteX47" fmla="*/ 549529 w 563619"/>
                <a:gd name="connsiteY47" fmla="*/ 0 h 704524"/>
                <a:gd name="connsiteX48" fmla="*/ 479077 w 563619"/>
                <a:gd name="connsiteY48" fmla="*/ 338172 h 704524"/>
                <a:gd name="connsiteX49" fmla="*/ 450896 w 563619"/>
                <a:gd name="connsiteY49" fmla="*/ 338172 h 704524"/>
                <a:gd name="connsiteX50" fmla="*/ 450896 w 563619"/>
                <a:gd name="connsiteY50" fmla="*/ 309991 h 704524"/>
                <a:gd name="connsiteX51" fmla="*/ 479077 w 563619"/>
                <a:gd name="connsiteY51" fmla="*/ 309991 h 704524"/>
                <a:gd name="connsiteX52" fmla="*/ 479077 w 563619"/>
                <a:gd name="connsiteY52" fmla="*/ 507257 h 704524"/>
                <a:gd name="connsiteX53" fmla="*/ 450896 w 563619"/>
                <a:gd name="connsiteY53" fmla="*/ 507257 h 704524"/>
                <a:gd name="connsiteX54" fmla="*/ 450896 w 563619"/>
                <a:gd name="connsiteY54" fmla="*/ 479077 h 704524"/>
                <a:gd name="connsiteX55" fmla="*/ 479077 w 563619"/>
                <a:gd name="connsiteY55" fmla="*/ 479077 h 704524"/>
                <a:gd name="connsiteX56" fmla="*/ 479077 w 563619"/>
                <a:gd name="connsiteY56" fmla="*/ 676343 h 704524"/>
                <a:gd name="connsiteX57" fmla="*/ 450896 w 563619"/>
                <a:gd name="connsiteY57" fmla="*/ 676343 h 704524"/>
                <a:gd name="connsiteX58" fmla="*/ 450896 w 563619"/>
                <a:gd name="connsiteY58" fmla="*/ 648162 h 704524"/>
                <a:gd name="connsiteX59" fmla="*/ 479077 w 563619"/>
                <a:gd name="connsiteY59" fmla="*/ 648162 h 704524"/>
                <a:gd name="connsiteX60" fmla="*/ 112724 w 563619"/>
                <a:gd name="connsiteY60" fmla="*/ 169086 h 704524"/>
                <a:gd name="connsiteX61" fmla="*/ 84543 w 563619"/>
                <a:gd name="connsiteY61" fmla="*/ 169086 h 704524"/>
                <a:gd name="connsiteX62" fmla="*/ 84543 w 563619"/>
                <a:gd name="connsiteY62" fmla="*/ 140905 h 704524"/>
                <a:gd name="connsiteX63" fmla="*/ 112724 w 563619"/>
                <a:gd name="connsiteY63" fmla="*/ 140905 h 704524"/>
                <a:gd name="connsiteX64" fmla="*/ 422715 w 563619"/>
                <a:gd name="connsiteY64" fmla="*/ 169086 h 704524"/>
                <a:gd name="connsiteX65" fmla="*/ 140905 w 563619"/>
                <a:gd name="connsiteY65" fmla="*/ 169086 h 704524"/>
                <a:gd name="connsiteX66" fmla="*/ 140905 w 563619"/>
                <a:gd name="connsiteY66" fmla="*/ 140905 h 704524"/>
                <a:gd name="connsiteX67" fmla="*/ 422715 w 563619"/>
                <a:gd name="connsiteY67" fmla="*/ 140905 h 704524"/>
                <a:gd name="connsiteX68" fmla="*/ 479077 w 563619"/>
                <a:gd name="connsiteY68" fmla="*/ 169086 h 704524"/>
                <a:gd name="connsiteX69" fmla="*/ 450896 w 563619"/>
                <a:gd name="connsiteY69" fmla="*/ 169086 h 704524"/>
                <a:gd name="connsiteX70" fmla="*/ 450896 w 563619"/>
                <a:gd name="connsiteY70" fmla="*/ 140905 h 704524"/>
                <a:gd name="connsiteX71" fmla="*/ 479077 w 563619"/>
                <a:gd name="connsiteY71" fmla="*/ 140905 h 704524"/>
                <a:gd name="connsiteX72" fmla="*/ 535438 w 563619"/>
                <a:gd name="connsiteY72" fmla="*/ 112724 h 704524"/>
                <a:gd name="connsiteX73" fmla="*/ 28181 w 563619"/>
                <a:gd name="connsiteY73" fmla="*/ 112724 h 704524"/>
                <a:gd name="connsiteX74" fmla="*/ 28181 w 563619"/>
                <a:gd name="connsiteY74" fmla="*/ 28181 h 704524"/>
                <a:gd name="connsiteX75" fmla="*/ 535438 w 563619"/>
                <a:gd name="connsiteY75" fmla="*/ 28181 h 70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63619" h="704524">
                  <a:moveTo>
                    <a:pt x="549529" y="0"/>
                  </a:moveTo>
                  <a:lnTo>
                    <a:pt x="14090" y="0"/>
                  </a:lnTo>
                  <a:cubicBezTo>
                    <a:pt x="6305" y="0"/>
                    <a:pt x="0" y="6305"/>
                    <a:pt x="0" y="14090"/>
                  </a:cubicBezTo>
                  <a:lnTo>
                    <a:pt x="0" y="126814"/>
                  </a:lnTo>
                  <a:cubicBezTo>
                    <a:pt x="0" y="134600"/>
                    <a:pt x="6305" y="140905"/>
                    <a:pt x="14090" y="140905"/>
                  </a:cubicBezTo>
                  <a:lnTo>
                    <a:pt x="56362" y="140905"/>
                  </a:lnTo>
                  <a:lnTo>
                    <a:pt x="56362" y="169086"/>
                  </a:lnTo>
                  <a:lnTo>
                    <a:pt x="14090" y="169086"/>
                  </a:lnTo>
                  <a:cubicBezTo>
                    <a:pt x="6305" y="169086"/>
                    <a:pt x="0" y="175391"/>
                    <a:pt x="0" y="183176"/>
                  </a:cubicBezTo>
                  <a:lnTo>
                    <a:pt x="0" y="197267"/>
                  </a:lnTo>
                  <a:lnTo>
                    <a:pt x="535438" y="197267"/>
                  </a:lnTo>
                  <a:lnTo>
                    <a:pt x="535438" y="281810"/>
                  </a:lnTo>
                  <a:lnTo>
                    <a:pt x="422715" y="281810"/>
                  </a:lnTo>
                  <a:lnTo>
                    <a:pt x="422715" y="366353"/>
                  </a:lnTo>
                  <a:lnTo>
                    <a:pt x="535438" y="366353"/>
                  </a:lnTo>
                  <a:lnTo>
                    <a:pt x="535438" y="450896"/>
                  </a:lnTo>
                  <a:lnTo>
                    <a:pt x="422715" y="450896"/>
                  </a:lnTo>
                  <a:lnTo>
                    <a:pt x="422715" y="535438"/>
                  </a:lnTo>
                  <a:lnTo>
                    <a:pt x="535438" y="535438"/>
                  </a:lnTo>
                  <a:lnTo>
                    <a:pt x="535438" y="619981"/>
                  </a:lnTo>
                  <a:lnTo>
                    <a:pt x="422715" y="619981"/>
                  </a:lnTo>
                  <a:lnTo>
                    <a:pt x="422715" y="690434"/>
                  </a:lnTo>
                  <a:cubicBezTo>
                    <a:pt x="422715" y="698219"/>
                    <a:pt x="429020" y="704524"/>
                    <a:pt x="436805" y="704524"/>
                  </a:cubicBezTo>
                  <a:lnTo>
                    <a:pt x="493167" y="704524"/>
                  </a:lnTo>
                  <a:cubicBezTo>
                    <a:pt x="500952" y="704524"/>
                    <a:pt x="507257" y="698219"/>
                    <a:pt x="507257" y="690434"/>
                  </a:cubicBezTo>
                  <a:lnTo>
                    <a:pt x="507257" y="648162"/>
                  </a:lnTo>
                  <a:lnTo>
                    <a:pt x="549529" y="648162"/>
                  </a:lnTo>
                  <a:cubicBezTo>
                    <a:pt x="557314" y="648162"/>
                    <a:pt x="563619" y="641857"/>
                    <a:pt x="563619" y="634072"/>
                  </a:cubicBezTo>
                  <a:lnTo>
                    <a:pt x="563619" y="521348"/>
                  </a:lnTo>
                  <a:cubicBezTo>
                    <a:pt x="563619" y="513563"/>
                    <a:pt x="557314" y="507257"/>
                    <a:pt x="549529" y="507257"/>
                  </a:cubicBezTo>
                  <a:lnTo>
                    <a:pt x="507257" y="507257"/>
                  </a:lnTo>
                  <a:lnTo>
                    <a:pt x="507257" y="479077"/>
                  </a:lnTo>
                  <a:lnTo>
                    <a:pt x="549529" y="479077"/>
                  </a:lnTo>
                  <a:cubicBezTo>
                    <a:pt x="557314" y="479077"/>
                    <a:pt x="563619" y="472771"/>
                    <a:pt x="563619" y="464986"/>
                  </a:cubicBezTo>
                  <a:lnTo>
                    <a:pt x="563619" y="352262"/>
                  </a:lnTo>
                  <a:cubicBezTo>
                    <a:pt x="563619" y="344477"/>
                    <a:pt x="557314" y="338172"/>
                    <a:pt x="549529" y="338172"/>
                  </a:cubicBezTo>
                  <a:lnTo>
                    <a:pt x="507257" y="338172"/>
                  </a:lnTo>
                  <a:lnTo>
                    <a:pt x="507257" y="309991"/>
                  </a:lnTo>
                  <a:lnTo>
                    <a:pt x="549529" y="309991"/>
                  </a:lnTo>
                  <a:cubicBezTo>
                    <a:pt x="557314" y="309991"/>
                    <a:pt x="563619" y="303685"/>
                    <a:pt x="563619" y="295900"/>
                  </a:cubicBezTo>
                  <a:lnTo>
                    <a:pt x="563619" y="183176"/>
                  </a:lnTo>
                  <a:cubicBezTo>
                    <a:pt x="563619" y="175391"/>
                    <a:pt x="557314" y="169086"/>
                    <a:pt x="549529" y="169086"/>
                  </a:cubicBezTo>
                  <a:lnTo>
                    <a:pt x="507257" y="169086"/>
                  </a:lnTo>
                  <a:lnTo>
                    <a:pt x="507257" y="140905"/>
                  </a:lnTo>
                  <a:lnTo>
                    <a:pt x="549529" y="140905"/>
                  </a:lnTo>
                  <a:cubicBezTo>
                    <a:pt x="557314" y="140905"/>
                    <a:pt x="563619" y="134600"/>
                    <a:pt x="563619" y="126814"/>
                  </a:cubicBezTo>
                  <a:lnTo>
                    <a:pt x="563619" y="14090"/>
                  </a:lnTo>
                  <a:cubicBezTo>
                    <a:pt x="563619" y="6305"/>
                    <a:pt x="557314" y="0"/>
                    <a:pt x="549529" y="0"/>
                  </a:cubicBezTo>
                  <a:close/>
                  <a:moveTo>
                    <a:pt x="479077" y="338172"/>
                  </a:moveTo>
                  <a:lnTo>
                    <a:pt x="450896" y="338172"/>
                  </a:lnTo>
                  <a:lnTo>
                    <a:pt x="450896" y="309991"/>
                  </a:lnTo>
                  <a:lnTo>
                    <a:pt x="479077" y="309991"/>
                  </a:lnTo>
                  <a:close/>
                  <a:moveTo>
                    <a:pt x="479077" y="507257"/>
                  </a:moveTo>
                  <a:lnTo>
                    <a:pt x="450896" y="507257"/>
                  </a:lnTo>
                  <a:lnTo>
                    <a:pt x="450896" y="479077"/>
                  </a:lnTo>
                  <a:lnTo>
                    <a:pt x="479077" y="479077"/>
                  </a:lnTo>
                  <a:close/>
                  <a:moveTo>
                    <a:pt x="479077" y="676343"/>
                  </a:moveTo>
                  <a:lnTo>
                    <a:pt x="450896" y="676343"/>
                  </a:lnTo>
                  <a:lnTo>
                    <a:pt x="450896" y="648162"/>
                  </a:lnTo>
                  <a:lnTo>
                    <a:pt x="479077" y="648162"/>
                  </a:lnTo>
                  <a:close/>
                  <a:moveTo>
                    <a:pt x="112724" y="169086"/>
                  </a:moveTo>
                  <a:lnTo>
                    <a:pt x="84543" y="169086"/>
                  </a:lnTo>
                  <a:lnTo>
                    <a:pt x="84543" y="140905"/>
                  </a:lnTo>
                  <a:lnTo>
                    <a:pt x="112724" y="140905"/>
                  </a:lnTo>
                  <a:close/>
                  <a:moveTo>
                    <a:pt x="422715" y="169086"/>
                  </a:moveTo>
                  <a:lnTo>
                    <a:pt x="140905" y="169086"/>
                  </a:lnTo>
                  <a:lnTo>
                    <a:pt x="140905" y="140905"/>
                  </a:lnTo>
                  <a:lnTo>
                    <a:pt x="422715" y="140905"/>
                  </a:lnTo>
                  <a:close/>
                  <a:moveTo>
                    <a:pt x="479077" y="169086"/>
                  </a:moveTo>
                  <a:lnTo>
                    <a:pt x="450896" y="169086"/>
                  </a:lnTo>
                  <a:lnTo>
                    <a:pt x="450896" y="140905"/>
                  </a:lnTo>
                  <a:lnTo>
                    <a:pt x="479077" y="140905"/>
                  </a:lnTo>
                  <a:close/>
                  <a:moveTo>
                    <a:pt x="535438" y="112724"/>
                  </a:moveTo>
                  <a:lnTo>
                    <a:pt x="28181" y="112724"/>
                  </a:lnTo>
                  <a:lnTo>
                    <a:pt x="28181" y="28181"/>
                  </a:lnTo>
                  <a:lnTo>
                    <a:pt x="535438" y="28181"/>
                  </a:lnTo>
                  <a:close/>
                </a:path>
              </a:pathLst>
            </a:custGeom>
            <a:grpFill/>
            <a:ln w="894"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2446B5CA-AFA1-4981-B240-8C0BDFAF421B}"/>
                </a:ext>
              </a:extLst>
            </p:cNvPr>
            <p:cNvSpPr/>
            <p:nvPr/>
          </p:nvSpPr>
          <p:spPr>
            <a:xfrm>
              <a:off x="1838608" y="524989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599B5E25-134C-4E20-A713-ADF329804050}"/>
                </a:ext>
              </a:extLst>
            </p:cNvPr>
            <p:cNvSpPr/>
            <p:nvPr/>
          </p:nvSpPr>
          <p:spPr>
            <a:xfrm>
              <a:off x="1782246" y="524989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9E7184AB-690C-43AF-85B8-97E2C25A3C80}"/>
                </a:ext>
              </a:extLst>
            </p:cNvPr>
            <p:cNvSpPr/>
            <p:nvPr/>
          </p:nvSpPr>
          <p:spPr>
            <a:xfrm>
              <a:off x="1725884" y="524989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489DC91A-21C3-4C9A-8BE4-004B9A259230}"/>
                </a:ext>
              </a:extLst>
            </p:cNvPr>
            <p:cNvSpPr/>
            <p:nvPr/>
          </p:nvSpPr>
          <p:spPr>
            <a:xfrm>
              <a:off x="1415893" y="5249896"/>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0AA21D27-140C-4918-B1D1-F38E26E5CB2E}"/>
                </a:ext>
              </a:extLst>
            </p:cNvPr>
            <p:cNvSpPr/>
            <p:nvPr/>
          </p:nvSpPr>
          <p:spPr>
            <a:xfrm>
              <a:off x="1838608" y="541898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F8EE8FEE-3221-4400-8BA0-99E49E637D5D}"/>
                </a:ext>
              </a:extLst>
            </p:cNvPr>
            <p:cNvSpPr/>
            <p:nvPr/>
          </p:nvSpPr>
          <p:spPr>
            <a:xfrm>
              <a:off x="1782246" y="541898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A4660C48-31BD-47F8-8CAB-E87EDE91DB10}"/>
                </a:ext>
              </a:extLst>
            </p:cNvPr>
            <p:cNvSpPr/>
            <p:nvPr/>
          </p:nvSpPr>
          <p:spPr>
            <a:xfrm>
              <a:off x="1838608" y="5588068"/>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CC6C8426-6259-45DE-8F42-A8D6F8CFD98D}"/>
                </a:ext>
              </a:extLst>
            </p:cNvPr>
            <p:cNvSpPr/>
            <p:nvPr/>
          </p:nvSpPr>
          <p:spPr>
            <a:xfrm>
              <a:off x="1782246" y="5588068"/>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524CFD46-CF19-4C36-80C9-02D3A548E225}"/>
                </a:ext>
              </a:extLst>
            </p:cNvPr>
            <p:cNvSpPr/>
            <p:nvPr/>
          </p:nvSpPr>
          <p:spPr>
            <a:xfrm>
              <a:off x="1838608" y="5757154"/>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31E0E9C6-63CE-41A7-A772-A010A71BA855}"/>
                </a:ext>
              </a:extLst>
            </p:cNvPr>
            <p:cNvSpPr/>
            <p:nvPr/>
          </p:nvSpPr>
          <p:spPr>
            <a:xfrm>
              <a:off x="1782246" y="5757154"/>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BE961E6A-5439-4668-A71F-E645EDBA7D28}"/>
                </a:ext>
              </a:extLst>
            </p:cNvPr>
            <p:cNvSpPr/>
            <p:nvPr/>
          </p:nvSpPr>
          <p:spPr>
            <a:xfrm>
              <a:off x="1077722" y="5418982"/>
              <a:ext cx="676343" cy="619981"/>
            </a:xfrm>
            <a:custGeom>
              <a:avLst/>
              <a:gdLst>
                <a:gd name="connsiteX0" fmla="*/ 56362 w 676343"/>
                <a:gd name="connsiteY0" fmla="*/ 619981 h 619981"/>
                <a:gd name="connsiteX1" fmla="*/ 619981 w 676343"/>
                <a:gd name="connsiteY1" fmla="*/ 619981 h 619981"/>
                <a:gd name="connsiteX2" fmla="*/ 676343 w 676343"/>
                <a:gd name="connsiteY2" fmla="*/ 563619 h 619981"/>
                <a:gd name="connsiteX3" fmla="*/ 676343 w 676343"/>
                <a:gd name="connsiteY3" fmla="*/ 56362 h 619981"/>
                <a:gd name="connsiteX4" fmla="*/ 619981 w 676343"/>
                <a:gd name="connsiteY4" fmla="*/ 0 h 619981"/>
                <a:gd name="connsiteX5" fmla="*/ 56362 w 676343"/>
                <a:gd name="connsiteY5" fmla="*/ 0 h 619981"/>
                <a:gd name="connsiteX6" fmla="*/ 0 w 676343"/>
                <a:gd name="connsiteY6" fmla="*/ 56362 h 619981"/>
                <a:gd name="connsiteX7" fmla="*/ 0 w 676343"/>
                <a:gd name="connsiteY7" fmla="*/ 563619 h 619981"/>
                <a:gd name="connsiteX8" fmla="*/ 56362 w 676343"/>
                <a:gd name="connsiteY8" fmla="*/ 619981 h 619981"/>
                <a:gd name="connsiteX9" fmla="*/ 28181 w 676343"/>
                <a:gd name="connsiteY9" fmla="*/ 56362 h 619981"/>
                <a:gd name="connsiteX10" fmla="*/ 56362 w 676343"/>
                <a:gd name="connsiteY10" fmla="*/ 28181 h 619981"/>
                <a:gd name="connsiteX11" fmla="*/ 619981 w 676343"/>
                <a:gd name="connsiteY11" fmla="*/ 28181 h 619981"/>
                <a:gd name="connsiteX12" fmla="*/ 648162 w 676343"/>
                <a:gd name="connsiteY12" fmla="*/ 56362 h 619981"/>
                <a:gd name="connsiteX13" fmla="*/ 648162 w 676343"/>
                <a:gd name="connsiteY13" fmla="*/ 563619 h 619981"/>
                <a:gd name="connsiteX14" fmla="*/ 619981 w 676343"/>
                <a:gd name="connsiteY14" fmla="*/ 591800 h 619981"/>
                <a:gd name="connsiteX15" fmla="*/ 56362 w 676343"/>
                <a:gd name="connsiteY15" fmla="*/ 591800 h 619981"/>
                <a:gd name="connsiteX16" fmla="*/ 28181 w 676343"/>
                <a:gd name="connsiteY16" fmla="*/ 563619 h 619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6343" h="619981">
                  <a:moveTo>
                    <a:pt x="56362" y="619981"/>
                  </a:moveTo>
                  <a:lnTo>
                    <a:pt x="619981" y="619981"/>
                  </a:lnTo>
                  <a:cubicBezTo>
                    <a:pt x="651108" y="619981"/>
                    <a:pt x="676343" y="594746"/>
                    <a:pt x="676343" y="563619"/>
                  </a:cubicBezTo>
                  <a:lnTo>
                    <a:pt x="676343" y="56362"/>
                  </a:lnTo>
                  <a:cubicBezTo>
                    <a:pt x="676343" y="25236"/>
                    <a:pt x="651108" y="0"/>
                    <a:pt x="619981" y="0"/>
                  </a:cubicBezTo>
                  <a:lnTo>
                    <a:pt x="56362" y="0"/>
                  </a:lnTo>
                  <a:cubicBezTo>
                    <a:pt x="25236" y="0"/>
                    <a:pt x="0" y="25236"/>
                    <a:pt x="0" y="56362"/>
                  </a:cubicBezTo>
                  <a:lnTo>
                    <a:pt x="0" y="563619"/>
                  </a:lnTo>
                  <a:cubicBezTo>
                    <a:pt x="0" y="594746"/>
                    <a:pt x="25236" y="619981"/>
                    <a:pt x="56362" y="619981"/>
                  </a:cubicBezTo>
                  <a:close/>
                  <a:moveTo>
                    <a:pt x="28181" y="56362"/>
                  </a:moveTo>
                  <a:cubicBezTo>
                    <a:pt x="28181" y="40795"/>
                    <a:pt x="40795" y="28181"/>
                    <a:pt x="56362" y="28181"/>
                  </a:cubicBezTo>
                  <a:lnTo>
                    <a:pt x="619981" y="28181"/>
                  </a:lnTo>
                  <a:cubicBezTo>
                    <a:pt x="635548" y="28181"/>
                    <a:pt x="648162" y="40795"/>
                    <a:pt x="648162" y="56362"/>
                  </a:cubicBezTo>
                  <a:lnTo>
                    <a:pt x="648162" y="563619"/>
                  </a:lnTo>
                  <a:cubicBezTo>
                    <a:pt x="648162" y="579186"/>
                    <a:pt x="635548" y="591800"/>
                    <a:pt x="619981" y="591800"/>
                  </a:cubicBezTo>
                  <a:lnTo>
                    <a:pt x="56362" y="591800"/>
                  </a:lnTo>
                  <a:cubicBezTo>
                    <a:pt x="40795" y="591800"/>
                    <a:pt x="28181" y="579186"/>
                    <a:pt x="28181" y="563619"/>
                  </a:cubicBezTo>
                  <a:close/>
                </a:path>
              </a:pathLst>
            </a:custGeom>
            <a:grpFill/>
            <a:ln w="894"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1ECA96D7-DA40-416C-8155-ED84A301BA39}"/>
                </a:ext>
              </a:extLst>
            </p:cNvPr>
            <p:cNvSpPr/>
            <p:nvPr/>
          </p:nvSpPr>
          <p:spPr>
            <a:xfrm>
              <a:off x="1134083" y="5475344"/>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725D4C9F-EA73-4443-A3B4-18B547FB34D0}"/>
                </a:ext>
              </a:extLst>
            </p:cNvPr>
            <p:cNvSpPr/>
            <p:nvPr/>
          </p:nvSpPr>
          <p:spPr>
            <a:xfrm>
              <a:off x="1190445" y="5475344"/>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55C0E09E-5540-4E7B-B317-815BA1FC4194}"/>
                </a:ext>
              </a:extLst>
            </p:cNvPr>
            <p:cNvSpPr/>
            <p:nvPr/>
          </p:nvSpPr>
          <p:spPr>
            <a:xfrm>
              <a:off x="1246807" y="5475344"/>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6041D702-063E-44C5-B9AC-5474A8F15ADC}"/>
                </a:ext>
              </a:extLst>
            </p:cNvPr>
            <p:cNvSpPr/>
            <p:nvPr/>
          </p:nvSpPr>
          <p:spPr>
            <a:xfrm>
              <a:off x="1134083" y="5531706"/>
              <a:ext cx="563619" cy="28180"/>
            </a:xfrm>
            <a:custGeom>
              <a:avLst/>
              <a:gdLst>
                <a:gd name="connsiteX0" fmla="*/ 0 w 563619"/>
                <a:gd name="connsiteY0" fmla="*/ 0 h 28180"/>
                <a:gd name="connsiteX1" fmla="*/ 563619 w 563619"/>
                <a:gd name="connsiteY1" fmla="*/ 0 h 28180"/>
                <a:gd name="connsiteX2" fmla="*/ 563619 w 563619"/>
                <a:gd name="connsiteY2" fmla="*/ 28181 h 28180"/>
                <a:gd name="connsiteX3" fmla="*/ 0 w 563619"/>
                <a:gd name="connsiteY3" fmla="*/ 28181 h 28180"/>
              </a:gdLst>
              <a:ahLst/>
              <a:cxnLst>
                <a:cxn ang="0">
                  <a:pos x="connsiteX0" y="connsiteY0"/>
                </a:cxn>
                <a:cxn ang="0">
                  <a:pos x="connsiteX1" y="connsiteY1"/>
                </a:cxn>
                <a:cxn ang="0">
                  <a:pos x="connsiteX2" y="connsiteY2"/>
                </a:cxn>
                <a:cxn ang="0">
                  <a:pos x="connsiteX3" y="connsiteY3"/>
                </a:cxn>
              </a:cxnLst>
              <a:rect l="l" t="t" r="r" b="b"/>
              <a:pathLst>
                <a:path w="563619" h="28180">
                  <a:moveTo>
                    <a:pt x="0" y="0"/>
                  </a:moveTo>
                  <a:lnTo>
                    <a:pt x="563619" y="0"/>
                  </a:lnTo>
                  <a:lnTo>
                    <a:pt x="563619" y="28181"/>
                  </a:lnTo>
                  <a:lnTo>
                    <a:pt x="0" y="28181"/>
                  </a:lnTo>
                  <a:close/>
                </a:path>
              </a:pathLst>
            </a:custGeom>
            <a:grpFill/>
            <a:ln w="894"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98441CA0-1071-4F24-A1BE-B450462C2864}"/>
                </a:ext>
              </a:extLst>
            </p:cNvPr>
            <p:cNvSpPr/>
            <p:nvPr/>
          </p:nvSpPr>
          <p:spPr>
            <a:xfrm>
              <a:off x="1134083" y="5588068"/>
              <a:ext cx="563619" cy="197266"/>
            </a:xfrm>
            <a:custGeom>
              <a:avLst/>
              <a:gdLst>
                <a:gd name="connsiteX0" fmla="*/ 14090 w 563619"/>
                <a:gd name="connsiteY0" fmla="*/ 197267 h 197266"/>
                <a:gd name="connsiteX1" fmla="*/ 549529 w 563619"/>
                <a:gd name="connsiteY1" fmla="*/ 197267 h 197266"/>
                <a:gd name="connsiteX2" fmla="*/ 563619 w 563619"/>
                <a:gd name="connsiteY2" fmla="*/ 183176 h 197266"/>
                <a:gd name="connsiteX3" fmla="*/ 563619 w 563619"/>
                <a:gd name="connsiteY3" fmla="*/ 14090 h 197266"/>
                <a:gd name="connsiteX4" fmla="*/ 549529 w 563619"/>
                <a:gd name="connsiteY4" fmla="*/ 0 h 197266"/>
                <a:gd name="connsiteX5" fmla="*/ 14090 w 563619"/>
                <a:gd name="connsiteY5" fmla="*/ 0 h 197266"/>
                <a:gd name="connsiteX6" fmla="*/ 0 w 563619"/>
                <a:gd name="connsiteY6" fmla="*/ 14090 h 197266"/>
                <a:gd name="connsiteX7" fmla="*/ 0 w 563619"/>
                <a:gd name="connsiteY7" fmla="*/ 183176 h 197266"/>
                <a:gd name="connsiteX8" fmla="*/ 14090 w 563619"/>
                <a:gd name="connsiteY8" fmla="*/ 197267 h 197266"/>
                <a:gd name="connsiteX9" fmla="*/ 28181 w 563619"/>
                <a:gd name="connsiteY9" fmla="*/ 28181 h 197266"/>
                <a:gd name="connsiteX10" fmla="*/ 535438 w 563619"/>
                <a:gd name="connsiteY10" fmla="*/ 28181 h 197266"/>
                <a:gd name="connsiteX11" fmla="*/ 535438 w 563619"/>
                <a:gd name="connsiteY11" fmla="*/ 169086 h 197266"/>
                <a:gd name="connsiteX12" fmla="*/ 28181 w 563619"/>
                <a:gd name="connsiteY12" fmla="*/ 169086 h 19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619" h="197266">
                  <a:moveTo>
                    <a:pt x="14090" y="197267"/>
                  </a:moveTo>
                  <a:lnTo>
                    <a:pt x="549529" y="197267"/>
                  </a:lnTo>
                  <a:cubicBezTo>
                    <a:pt x="557314" y="197267"/>
                    <a:pt x="563619" y="190961"/>
                    <a:pt x="563619" y="183176"/>
                  </a:cubicBezTo>
                  <a:lnTo>
                    <a:pt x="563619" y="14090"/>
                  </a:lnTo>
                  <a:cubicBezTo>
                    <a:pt x="563619" y="6305"/>
                    <a:pt x="557314" y="0"/>
                    <a:pt x="549529" y="0"/>
                  </a:cubicBezTo>
                  <a:lnTo>
                    <a:pt x="14090" y="0"/>
                  </a:lnTo>
                  <a:cubicBezTo>
                    <a:pt x="6306" y="0"/>
                    <a:pt x="0" y="6305"/>
                    <a:pt x="0" y="14090"/>
                  </a:cubicBezTo>
                  <a:lnTo>
                    <a:pt x="0" y="183176"/>
                  </a:lnTo>
                  <a:cubicBezTo>
                    <a:pt x="0" y="190961"/>
                    <a:pt x="6306" y="197267"/>
                    <a:pt x="14090" y="197267"/>
                  </a:cubicBezTo>
                  <a:close/>
                  <a:moveTo>
                    <a:pt x="28181" y="28181"/>
                  </a:moveTo>
                  <a:lnTo>
                    <a:pt x="535438" y="28181"/>
                  </a:lnTo>
                  <a:lnTo>
                    <a:pt x="535438" y="169086"/>
                  </a:lnTo>
                  <a:lnTo>
                    <a:pt x="28181" y="169086"/>
                  </a:lnTo>
                  <a:close/>
                </a:path>
              </a:pathLst>
            </a:custGeom>
            <a:grpFill/>
            <a:ln w="894"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E9DC5DEB-7BCF-4219-83E8-694562F54BE3}"/>
                </a:ext>
              </a:extLst>
            </p:cNvPr>
            <p:cNvSpPr/>
            <p:nvPr/>
          </p:nvSpPr>
          <p:spPr>
            <a:xfrm>
              <a:off x="1401803" y="570079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FCBE4228-2B77-438A-A131-0969ADF90F37}"/>
                </a:ext>
              </a:extLst>
            </p:cNvPr>
            <p:cNvSpPr/>
            <p:nvPr/>
          </p:nvSpPr>
          <p:spPr>
            <a:xfrm>
              <a:off x="1345441" y="570079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70BE521E-C74C-48CE-AA8B-F8800DC42185}"/>
                </a:ext>
              </a:extLst>
            </p:cNvPr>
            <p:cNvSpPr/>
            <p:nvPr/>
          </p:nvSpPr>
          <p:spPr>
            <a:xfrm>
              <a:off x="1289079" y="570079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AAEAF83D-B369-4721-A03F-9695AE95B07C}"/>
                </a:ext>
              </a:extLst>
            </p:cNvPr>
            <p:cNvSpPr/>
            <p:nvPr/>
          </p:nvSpPr>
          <p:spPr>
            <a:xfrm>
              <a:off x="1458165" y="570079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08C901CA-3E89-4DB7-A72E-017A7384E8FF}"/>
                </a:ext>
              </a:extLst>
            </p:cNvPr>
            <p:cNvSpPr/>
            <p:nvPr/>
          </p:nvSpPr>
          <p:spPr>
            <a:xfrm>
              <a:off x="1514527" y="5700792"/>
              <a:ext cx="28180" cy="28180"/>
            </a:xfrm>
            <a:custGeom>
              <a:avLst/>
              <a:gdLst>
                <a:gd name="connsiteX0" fmla="*/ 0 w 28180"/>
                <a:gd name="connsiteY0" fmla="*/ 0 h 28180"/>
                <a:gd name="connsiteX1" fmla="*/ 28181 w 28180"/>
                <a:gd name="connsiteY1" fmla="*/ 0 h 28180"/>
                <a:gd name="connsiteX2" fmla="*/ 28181 w 28180"/>
                <a:gd name="connsiteY2" fmla="*/ 28181 h 28180"/>
                <a:gd name="connsiteX3" fmla="*/ 0 w 28180"/>
                <a:gd name="connsiteY3" fmla="*/ 28181 h 28180"/>
              </a:gdLst>
              <a:ahLst/>
              <a:cxnLst>
                <a:cxn ang="0">
                  <a:pos x="connsiteX0" y="connsiteY0"/>
                </a:cxn>
                <a:cxn ang="0">
                  <a:pos x="connsiteX1" y="connsiteY1"/>
                </a:cxn>
                <a:cxn ang="0">
                  <a:pos x="connsiteX2" y="connsiteY2"/>
                </a:cxn>
                <a:cxn ang="0">
                  <a:pos x="connsiteX3" y="connsiteY3"/>
                </a:cxn>
              </a:cxnLst>
              <a:rect l="l" t="t" r="r" b="b"/>
              <a:pathLst>
                <a:path w="28180" h="28180">
                  <a:moveTo>
                    <a:pt x="0" y="0"/>
                  </a:moveTo>
                  <a:lnTo>
                    <a:pt x="28181" y="0"/>
                  </a:lnTo>
                  <a:lnTo>
                    <a:pt x="28181" y="28181"/>
                  </a:lnTo>
                  <a:lnTo>
                    <a:pt x="0" y="28181"/>
                  </a:lnTo>
                  <a:close/>
                </a:path>
              </a:pathLst>
            </a:custGeom>
            <a:grpFill/>
            <a:ln w="894"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63A13931-02A6-47C2-B0A2-A04E21F6850B}"/>
                </a:ext>
              </a:extLst>
            </p:cNvPr>
            <p:cNvSpPr/>
            <p:nvPr/>
          </p:nvSpPr>
          <p:spPr>
            <a:xfrm>
              <a:off x="1134083" y="5813516"/>
              <a:ext cx="169085" cy="112723"/>
            </a:xfrm>
            <a:custGeom>
              <a:avLst/>
              <a:gdLst>
                <a:gd name="connsiteX0" fmla="*/ 14090 w 169085"/>
                <a:gd name="connsiteY0" fmla="*/ 112724 h 112723"/>
                <a:gd name="connsiteX1" fmla="*/ 154995 w 169085"/>
                <a:gd name="connsiteY1" fmla="*/ 112724 h 112723"/>
                <a:gd name="connsiteX2" fmla="*/ 169086 w 169085"/>
                <a:gd name="connsiteY2" fmla="*/ 98633 h 112723"/>
                <a:gd name="connsiteX3" fmla="*/ 169086 w 169085"/>
                <a:gd name="connsiteY3" fmla="*/ 14090 h 112723"/>
                <a:gd name="connsiteX4" fmla="*/ 154995 w 169085"/>
                <a:gd name="connsiteY4" fmla="*/ 0 h 112723"/>
                <a:gd name="connsiteX5" fmla="*/ 14090 w 169085"/>
                <a:gd name="connsiteY5" fmla="*/ 0 h 112723"/>
                <a:gd name="connsiteX6" fmla="*/ 0 w 169085"/>
                <a:gd name="connsiteY6" fmla="*/ 14090 h 112723"/>
                <a:gd name="connsiteX7" fmla="*/ 0 w 169085"/>
                <a:gd name="connsiteY7" fmla="*/ 98633 h 112723"/>
                <a:gd name="connsiteX8" fmla="*/ 14090 w 169085"/>
                <a:gd name="connsiteY8" fmla="*/ 112724 h 112723"/>
                <a:gd name="connsiteX9" fmla="*/ 28181 w 169085"/>
                <a:gd name="connsiteY9" fmla="*/ 28181 h 112723"/>
                <a:gd name="connsiteX10" fmla="*/ 140905 w 169085"/>
                <a:gd name="connsiteY10" fmla="*/ 28181 h 112723"/>
                <a:gd name="connsiteX11" fmla="*/ 140905 w 169085"/>
                <a:gd name="connsiteY11" fmla="*/ 84543 h 112723"/>
                <a:gd name="connsiteX12" fmla="*/ 28181 w 169085"/>
                <a:gd name="connsiteY12" fmla="*/ 84543 h 11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085" h="112723">
                  <a:moveTo>
                    <a:pt x="14090" y="112724"/>
                  </a:moveTo>
                  <a:lnTo>
                    <a:pt x="154995" y="112724"/>
                  </a:lnTo>
                  <a:cubicBezTo>
                    <a:pt x="162781" y="112724"/>
                    <a:pt x="169086" y="106419"/>
                    <a:pt x="169086" y="98633"/>
                  </a:cubicBezTo>
                  <a:lnTo>
                    <a:pt x="169086" y="14090"/>
                  </a:lnTo>
                  <a:cubicBezTo>
                    <a:pt x="169086" y="6305"/>
                    <a:pt x="162781" y="0"/>
                    <a:pt x="154995" y="0"/>
                  </a:cubicBezTo>
                  <a:lnTo>
                    <a:pt x="14090" y="0"/>
                  </a:lnTo>
                  <a:cubicBezTo>
                    <a:pt x="6306" y="0"/>
                    <a:pt x="0" y="6305"/>
                    <a:pt x="0" y="14090"/>
                  </a:cubicBezTo>
                  <a:lnTo>
                    <a:pt x="0" y="98633"/>
                  </a:lnTo>
                  <a:cubicBezTo>
                    <a:pt x="0" y="106419"/>
                    <a:pt x="6306" y="112724"/>
                    <a:pt x="14090" y="112724"/>
                  </a:cubicBezTo>
                  <a:close/>
                  <a:moveTo>
                    <a:pt x="28181" y="28181"/>
                  </a:moveTo>
                  <a:lnTo>
                    <a:pt x="140905" y="28181"/>
                  </a:lnTo>
                  <a:lnTo>
                    <a:pt x="140905" y="84543"/>
                  </a:lnTo>
                  <a:lnTo>
                    <a:pt x="28181" y="84543"/>
                  </a:lnTo>
                  <a:close/>
                </a:path>
              </a:pathLst>
            </a:custGeom>
            <a:grpFill/>
            <a:ln w="894"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23F3268C-B6C5-4F1F-90BE-DC653EE27546}"/>
                </a:ext>
              </a:extLst>
            </p:cNvPr>
            <p:cNvSpPr/>
            <p:nvPr/>
          </p:nvSpPr>
          <p:spPr>
            <a:xfrm>
              <a:off x="1331350" y="5813516"/>
              <a:ext cx="169085" cy="112723"/>
            </a:xfrm>
            <a:custGeom>
              <a:avLst/>
              <a:gdLst>
                <a:gd name="connsiteX0" fmla="*/ 154995 w 169085"/>
                <a:gd name="connsiteY0" fmla="*/ 0 h 112723"/>
                <a:gd name="connsiteX1" fmla="*/ 14090 w 169085"/>
                <a:gd name="connsiteY1" fmla="*/ 0 h 112723"/>
                <a:gd name="connsiteX2" fmla="*/ 0 w 169085"/>
                <a:gd name="connsiteY2" fmla="*/ 14090 h 112723"/>
                <a:gd name="connsiteX3" fmla="*/ 0 w 169085"/>
                <a:gd name="connsiteY3" fmla="*/ 98633 h 112723"/>
                <a:gd name="connsiteX4" fmla="*/ 14090 w 169085"/>
                <a:gd name="connsiteY4" fmla="*/ 112724 h 112723"/>
                <a:gd name="connsiteX5" fmla="*/ 154995 w 169085"/>
                <a:gd name="connsiteY5" fmla="*/ 112724 h 112723"/>
                <a:gd name="connsiteX6" fmla="*/ 169086 w 169085"/>
                <a:gd name="connsiteY6" fmla="*/ 98633 h 112723"/>
                <a:gd name="connsiteX7" fmla="*/ 169086 w 169085"/>
                <a:gd name="connsiteY7" fmla="*/ 14090 h 112723"/>
                <a:gd name="connsiteX8" fmla="*/ 154995 w 169085"/>
                <a:gd name="connsiteY8" fmla="*/ 0 h 112723"/>
                <a:gd name="connsiteX9" fmla="*/ 140905 w 169085"/>
                <a:gd name="connsiteY9" fmla="*/ 84543 h 112723"/>
                <a:gd name="connsiteX10" fmla="*/ 28181 w 169085"/>
                <a:gd name="connsiteY10" fmla="*/ 84543 h 112723"/>
                <a:gd name="connsiteX11" fmla="*/ 28181 w 169085"/>
                <a:gd name="connsiteY11" fmla="*/ 28181 h 112723"/>
                <a:gd name="connsiteX12" fmla="*/ 140905 w 169085"/>
                <a:gd name="connsiteY12" fmla="*/ 28181 h 11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085" h="112723">
                  <a:moveTo>
                    <a:pt x="154995" y="0"/>
                  </a:moveTo>
                  <a:lnTo>
                    <a:pt x="14090" y="0"/>
                  </a:lnTo>
                  <a:cubicBezTo>
                    <a:pt x="6305" y="0"/>
                    <a:pt x="0" y="6305"/>
                    <a:pt x="0" y="14090"/>
                  </a:cubicBezTo>
                  <a:lnTo>
                    <a:pt x="0" y="98633"/>
                  </a:lnTo>
                  <a:cubicBezTo>
                    <a:pt x="0" y="106419"/>
                    <a:pt x="6305" y="112724"/>
                    <a:pt x="14090" y="112724"/>
                  </a:cubicBezTo>
                  <a:lnTo>
                    <a:pt x="154995" y="112724"/>
                  </a:lnTo>
                  <a:cubicBezTo>
                    <a:pt x="162781" y="112724"/>
                    <a:pt x="169086" y="106419"/>
                    <a:pt x="169086" y="98633"/>
                  </a:cubicBezTo>
                  <a:lnTo>
                    <a:pt x="169086" y="14090"/>
                  </a:lnTo>
                  <a:cubicBezTo>
                    <a:pt x="169086" y="6305"/>
                    <a:pt x="162781" y="0"/>
                    <a:pt x="154995" y="0"/>
                  </a:cubicBezTo>
                  <a:close/>
                  <a:moveTo>
                    <a:pt x="140905" y="84543"/>
                  </a:moveTo>
                  <a:lnTo>
                    <a:pt x="28181" y="84543"/>
                  </a:lnTo>
                  <a:lnTo>
                    <a:pt x="28181" y="28181"/>
                  </a:lnTo>
                  <a:lnTo>
                    <a:pt x="140905" y="28181"/>
                  </a:lnTo>
                  <a:close/>
                </a:path>
              </a:pathLst>
            </a:custGeom>
            <a:grpFill/>
            <a:ln w="894"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3B644735-3F13-4187-9292-28450219AF4B}"/>
                </a:ext>
              </a:extLst>
            </p:cNvPr>
            <p:cNvSpPr/>
            <p:nvPr/>
          </p:nvSpPr>
          <p:spPr>
            <a:xfrm>
              <a:off x="1528617" y="5813516"/>
              <a:ext cx="169085" cy="112723"/>
            </a:xfrm>
            <a:custGeom>
              <a:avLst/>
              <a:gdLst>
                <a:gd name="connsiteX0" fmla="*/ 154995 w 169085"/>
                <a:gd name="connsiteY0" fmla="*/ 0 h 112723"/>
                <a:gd name="connsiteX1" fmla="*/ 14090 w 169085"/>
                <a:gd name="connsiteY1" fmla="*/ 0 h 112723"/>
                <a:gd name="connsiteX2" fmla="*/ 0 w 169085"/>
                <a:gd name="connsiteY2" fmla="*/ 14090 h 112723"/>
                <a:gd name="connsiteX3" fmla="*/ 0 w 169085"/>
                <a:gd name="connsiteY3" fmla="*/ 98633 h 112723"/>
                <a:gd name="connsiteX4" fmla="*/ 14090 w 169085"/>
                <a:gd name="connsiteY4" fmla="*/ 112724 h 112723"/>
                <a:gd name="connsiteX5" fmla="*/ 154995 w 169085"/>
                <a:gd name="connsiteY5" fmla="*/ 112724 h 112723"/>
                <a:gd name="connsiteX6" fmla="*/ 169086 w 169085"/>
                <a:gd name="connsiteY6" fmla="*/ 98633 h 112723"/>
                <a:gd name="connsiteX7" fmla="*/ 169086 w 169085"/>
                <a:gd name="connsiteY7" fmla="*/ 14090 h 112723"/>
                <a:gd name="connsiteX8" fmla="*/ 154995 w 169085"/>
                <a:gd name="connsiteY8" fmla="*/ 0 h 112723"/>
                <a:gd name="connsiteX9" fmla="*/ 140905 w 169085"/>
                <a:gd name="connsiteY9" fmla="*/ 84543 h 112723"/>
                <a:gd name="connsiteX10" fmla="*/ 28181 w 169085"/>
                <a:gd name="connsiteY10" fmla="*/ 84543 h 112723"/>
                <a:gd name="connsiteX11" fmla="*/ 28181 w 169085"/>
                <a:gd name="connsiteY11" fmla="*/ 28181 h 112723"/>
                <a:gd name="connsiteX12" fmla="*/ 140905 w 169085"/>
                <a:gd name="connsiteY12" fmla="*/ 28181 h 11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085" h="112723">
                  <a:moveTo>
                    <a:pt x="154995" y="0"/>
                  </a:moveTo>
                  <a:lnTo>
                    <a:pt x="14090" y="0"/>
                  </a:lnTo>
                  <a:cubicBezTo>
                    <a:pt x="6305" y="0"/>
                    <a:pt x="0" y="6305"/>
                    <a:pt x="0" y="14090"/>
                  </a:cubicBezTo>
                  <a:lnTo>
                    <a:pt x="0" y="98633"/>
                  </a:lnTo>
                  <a:cubicBezTo>
                    <a:pt x="0" y="106419"/>
                    <a:pt x="6305" y="112724"/>
                    <a:pt x="14090" y="112724"/>
                  </a:cubicBezTo>
                  <a:lnTo>
                    <a:pt x="154995" y="112724"/>
                  </a:lnTo>
                  <a:cubicBezTo>
                    <a:pt x="162781" y="112724"/>
                    <a:pt x="169086" y="106419"/>
                    <a:pt x="169086" y="98633"/>
                  </a:cubicBezTo>
                  <a:lnTo>
                    <a:pt x="169086" y="14090"/>
                  </a:lnTo>
                  <a:cubicBezTo>
                    <a:pt x="169086" y="6305"/>
                    <a:pt x="162781" y="0"/>
                    <a:pt x="154995" y="0"/>
                  </a:cubicBezTo>
                  <a:close/>
                  <a:moveTo>
                    <a:pt x="140905" y="84543"/>
                  </a:moveTo>
                  <a:lnTo>
                    <a:pt x="28181" y="84543"/>
                  </a:lnTo>
                  <a:lnTo>
                    <a:pt x="28181" y="28181"/>
                  </a:lnTo>
                  <a:lnTo>
                    <a:pt x="140905" y="28181"/>
                  </a:lnTo>
                  <a:close/>
                </a:path>
              </a:pathLst>
            </a:custGeom>
            <a:grpFill/>
            <a:ln w="894"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013F0659-9EA6-46B3-817B-9A6B91B380EC}"/>
                </a:ext>
              </a:extLst>
            </p:cNvPr>
            <p:cNvSpPr/>
            <p:nvPr/>
          </p:nvSpPr>
          <p:spPr>
            <a:xfrm>
              <a:off x="1134083" y="5954421"/>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EF124F7F-F40A-40BF-A68B-535EC517DE03}"/>
                </a:ext>
              </a:extLst>
            </p:cNvPr>
            <p:cNvSpPr/>
            <p:nvPr/>
          </p:nvSpPr>
          <p:spPr>
            <a:xfrm>
              <a:off x="1331350" y="5954421"/>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F3181216-F285-4B0D-97B1-E4925B25277D}"/>
                </a:ext>
              </a:extLst>
            </p:cNvPr>
            <p:cNvSpPr/>
            <p:nvPr/>
          </p:nvSpPr>
          <p:spPr>
            <a:xfrm>
              <a:off x="1528617" y="5954421"/>
              <a:ext cx="169085" cy="28180"/>
            </a:xfrm>
            <a:custGeom>
              <a:avLst/>
              <a:gdLst>
                <a:gd name="connsiteX0" fmla="*/ 0 w 169085"/>
                <a:gd name="connsiteY0" fmla="*/ 0 h 28180"/>
                <a:gd name="connsiteX1" fmla="*/ 169086 w 169085"/>
                <a:gd name="connsiteY1" fmla="*/ 0 h 28180"/>
                <a:gd name="connsiteX2" fmla="*/ 169086 w 169085"/>
                <a:gd name="connsiteY2" fmla="*/ 28181 h 28180"/>
                <a:gd name="connsiteX3" fmla="*/ 0 w 169085"/>
                <a:gd name="connsiteY3" fmla="*/ 28181 h 28180"/>
              </a:gdLst>
              <a:ahLst/>
              <a:cxnLst>
                <a:cxn ang="0">
                  <a:pos x="connsiteX0" y="connsiteY0"/>
                </a:cxn>
                <a:cxn ang="0">
                  <a:pos x="connsiteX1" y="connsiteY1"/>
                </a:cxn>
                <a:cxn ang="0">
                  <a:pos x="connsiteX2" y="connsiteY2"/>
                </a:cxn>
                <a:cxn ang="0">
                  <a:pos x="connsiteX3" y="connsiteY3"/>
                </a:cxn>
              </a:cxnLst>
              <a:rect l="l" t="t" r="r" b="b"/>
              <a:pathLst>
                <a:path w="169085" h="28180">
                  <a:moveTo>
                    <a:pt x="0" y="0"/>
                  </a:moveTo>
                  <a:lnTo>
                    <a:pt x="169086" y="0"/>
                  </a:lnTo>
                  <a:lnTo>
                    <a:pt x="169086" y="28181"/>
                  </a:lnTo>
                  <a:lnTo>
                    <a:pt x="0" y="28181"/>
                  </a:lnTo>
                  <a:close/>
                </a:path>
              </a:pathLst>
            </a:custGeom>
            <a:grpFill/>
            <a:ln w="894"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0180391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F45CB2AE-CF2A-43CC-8237-9163BB0CA988}"/>
              </a:ext>
            </a:extLst>
          </p:cNvPr>
          <p:cNvSpPr>
            <a:spLocks noGrp="1"/>
          </p:cNvSpPr>
          <p:nvPr>
            <p:ph type="body" sz="quarter" idx="10"/>
          </p:nvPr>
        </p:nvSpPr>
        <p:spPr>
          <a:xfrm>
            <a:off x="695325" y="519812"/>
            <a:ext cx="9561195" cy="535531"/>
          </a:xfrm>
        </p:spPr>
        <p:txBody>
          <a:bodyPr/>
          <a:lstStyle/>
          <a:p>
            <a:r>
              <a:rPr lang="zh-CN" altLang="en-US" dirty="0"/>
              <a:t>产品核心功能</a:t>
            </a:r>
          </a:p>
        </p:txBody>
      </p:sp>
      <p:sp>
        <p:nvSpPr>
          <p:cNvPr id="5" name="文本框 4">
            <a:extLst>
              <a:ext uri="{FF2B5EF4-FFF2-40B4-BE49-F238E27FC236}">
                <a16:creationId xmlns="" xmlns:a16="http://schemas.microsoft.com/office/drawing/2014/main" id="{34CEDE53-114D-4100-8D9E-9E8D94CD9CEC}"/>
              </a:ext>
            </a:extLst>
          </p:cNvPr>
          <p:cNvSpPr txBox="1"/>
          <p:nvPr/>
        </p:nvSpPr>
        <p:spPr>
          <a:xfrm>
            <a:off x="951269" y="1671581"/>
            <a:ext cx="3209373" cy="523220"/>
          </a:xfrm>
          <a:prstGeom prst="rect">
            <a:avLst/>
          </a:prstGeom>
          <a:noFill/>
        </p:spPr>
        <p:txBody>
          <a:bodyPr wrap="square" rtlCol="0">
            <a:spAutoFit/>
          </a:bodyPr>
          <a:lstStyle/>
          <a:p>
            <a:r>
              <a:rPr lang="zh-CN" altLang="en-US" sz="2800" dirty="0">
                <a:gradFill flip="none" rotWithShape="1">
                  <a:gsLst>
                    <a:gs pos="0">
                      <a:schemeClr val="accent2"/>
                    </a:gs>
                    <a:gs pos="100000">
                      <a:schemeClr val="accent4">
                        <a:lumMod val="75000"/>
                      </a:schemeClr>
                    </a:gs>
                  </a:gsLst>
                  <a:lin ang="5400000" scaled="1"/>
                  <a:tileRect/>
                </a:gradFill>
                <a:latin typeface="+mj-ea"/>
                <a:ea typeface="+mj-ea"/>
              </a:rPr>
              <a:t>自动弹性集群管理</a:t>
            </a:r>
          </a:p>
        </p:txBody>
      </p:sp>
      <p:sp>
        <p:nvSpPr>
          <p:cNvPr id="6" name="文本框 5">
            <a:extLst>
              <a:ext uri="{FF2B5EF4-FFF2-40B4-BE49-F238E27FC236}">
                <a16:creationId xmlns="" xmlns:a16="http://schemas.microsoft.com/office/drawing/2014/main" id="{3DD542D0-4849-4043-B259-07FBC9F8285F}"/>
              </a:ext>
            </a:extLst>
          </p:cNvPr>
          <p:cNvSpPr txBox="1"/>
          <p:nvPr/>
        </p:nvSpPr>
        <p:spPr>
          <a:xfrm>
            <a:off x="951269" y="2304316"/>
            <a:ext cx="4310157"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自由选择大数据组件的组合、版本和作业类型</a:t>
            </a:r>
          </a:p>
          <a:p>
            <a:pPr>
              <a:lnSpc>
                <a:spcPct val="130000"/>
              </a:lnSpc>
            </a:pPr>
            <a:r>
              <a:rPr lang="zh-CN" altLang="en-US" sz="1600" dirty="0">
                <a:solidFill>
                  <a:schemeClr val="tx1">
                    <a:lumMod val="75000"/>
                    <a:lumOff val="25000"/>
                  </a:schemeClr>
                </a:solidFill>
              </a:rPr>
              <a:t>自由按需求添加服务以及添加和释放集群</a:t>
            </a:r>
          </a:p>
        </p:txBody>
      </p:sp>
      <p:grpSp>
        <p:nvGrpSpPr>
          <p:cNvPr id="39" name="图形 116">
            <a:extLst>
              <a:ext uri="{FF2B5EF4-FFF2-40B4-BE49-F238E27FC236}">
                <a16:creationId xmlns="" xmlns:a16="http://schemas.microsoft.com/office/drawing/2014/main" id="{51C8424F-045F-4C8C-8CBC-49186DAB7941}"/>
              </a:ext>
            </a:extLst>
          </p:cNvPr>
          <p:cNvGrpSpPr/>
          <p:nvPr/>
        </p:nvGrpSpPr>
        <p:grpSpPr>
          <a:xfrm>
            <a:off x="4992676" y="1690013"/>
            <a:ext cx="490674" cy="490674"/>
            <a:chOff x="8252672" y="3507326"/>
            <a:chExt cx="776449" cy="776449"/>
          </a:xfrm>
          <a:gradFill>
            <a:gsLst>
              <a:gs pos="0">
                <a:schemeClr val="accent3"/>
              </a:gs>
              <a:gs pos="100000">
                <a:schemeClr val="accent1"/>
              </a:gs>
            </a:gsLst>
            <a:lin ang="5400000" scaled="1"/>
          </a:gradFill>
        </p:grpSpPr>
        <p:sp>
          <p:nvSpPr>
            <p:cNvPr id="40" name="任意多边形: 形状 39">
              <a:extLst>
                <a:ext uri="{FF2B5EF4-FFF2-40B4-BE49-F238E27FC236}">
                  <a16:creationId xmlns="" xmlns:a16="http://schemas.microsoft.com/office/drawing/2014/main" id="{5C217B49-D282-4766-96AC-5B5B6401D9E7}"/>
                </a:ext>
              </a:extLst>
            </p:cNvPr>
            <p:cNvSpPr/>
            <p:nvPr/>
          </p:nvSpPr>
          <p:spPr>
            <a:xfrm>
              <a:off x="8252671" y="3507327"/>
              <a:ext cx="776632" cy="776629"/>
            </a:xfrm>
            <a:custGeom>
              <a:avLst/>
              <a:gdLst>
                <a:gd name="connsiteX0" fmla="*/ 765574 w 776632"/>
                <a:gd name="connsiteY0" fmla="*/ 532278 h 776629"/>
                <a:gd name="connsiteX1" fmla="*/ 765559 w 776632"/>
                <a:gd name="connsiteY1" fmla="*/ 532277 h 776629"/>
                <a:gd name="connsiteX2" fmla="*/ 765559 w 776632"/>
                <a:gd name="connsiteY2" fmla="*/ 532238 h 776629"/>
                <a:gd name="connsiteX3" fmla="*/ 715441 w 776632"/>
                <a:gd name="connsiteY3" fmla="*/ 525086 h 776629"/>
                <a:gd name="connsiteX4" fmla="*/ 704484 w 776632"/>
                <a:gd name="connsiteY4" fmla="*/ 510523 h 776629"/>
                <a:gd name="connsiteX5" fmla="*/ 709526 w 776632"/>
                <a:gd name="connsiteY5" fmla="*/ 502005 h 776629"/>
                <a:gd name="connsiteX6" fmla="*/ 725957 w 776632"/>
                <a:gd name="connsiteY6" fmla="*/ 489711 h 776629"/>
                <a:gd name="connsiteX7" fmla="*/ 760340 w 776632"/>
                <a:gd name="connsiteY7" fmla="*/ 489711 h 776629"/>
                <a:gd name="connsiteX8" fmla="*/ 773227 w 776632"/>
                <a:gd name="connsiteY8" fmla="*/ 476823 h 776629"/>
                <a:gd name="connsiteX9" fmla="*/ 773227 w 776632"/>
                <a:gd name="connsiteY9" fmla="*/ 12887 h 776629"/>
                <a:gd name="connsiteX10" fmla="*/ 760340 w 776632"/>
                <a:gd name="connsiteY10" fmla="*/ 0 h 776629"/>
                <a:gd name="connsiteX11" fmla="*/ 12887 w 776632"/>
                <a:gd name="connsiteY11" fmla="*/ 0 h 776629"/>
                <a:gd name="connsiteX12" fmla="*/ 0 w 776632"/>
                <a:gd name="connsiteY12" fmla="*/ 12887 h 776629"/>
                <a:gd name="connsiteX13" fmla="*/ 0 w 776632"/>
                <a:gd name="connsiteY13" fmla="*/ 476823 h 776629"/>
                <a:gd name="connsiteX14" fmla="*/ 12887 w 776632"/>
                <a:gd name="connsiteY14" fmla="*/ 489711 h 776629"/>
                <a:gd name="connsiteX15" fmla="*/ 46213 w 776632"/>
                <a:gd name="connsiteY15" fmla="*/ 489711 h 776629"/>
                <a:gd name="connsiteX16" fmla="*/ 29550 w 776632"/>
                <a:gd name="connsiteY16" fmla="*/ 506374 h 776629"/>
                <a:gd name="connsiteX17" fmla="*/ 28055 w 776632"/>
                <a:gd name="connsiteY17" fmla="*/ 522792 h 776629"/>
                <a:gd name="connsiteX18" fmla="*/ 52541 w 776632"/>
                <a:gd name="connsiteY18" fmla="*/ 558412 h 776629"/>
                <a:gd name="connsiteX19" fmla="*/ 10181 w 776632"/>
                <a:gd name="connsiteY19" fmla="*/ 567304 h 776629"/>
                <a:gd name="connsiteX20" fmla="*/ 0 w 776632"/>
                <a:gd name="connsiteY20" fmla="*/ 579920 h 776629"/>
                <a:gd name="connsiteX21" fmla="*/ 0 w 776632"/>
                <a:gd name="connsiteY21" fmla="*/ 631469 h 776629"/>
                <a:gd name="connsiteX22" fmla="*/ 10232 w 776632"/>
                <a:gd name="connsiteY22" fmla="*/ 644085 h 776629"/>
                <a:gd name="connsiteX23" fmla="*/ 52592 w 776632"/>
                <a:gd name="connsiteY23" fmla="*/ 652990 h 776629"/>
                <a:gd name="connsiteX24" fmla="*/ 28107 w 776632"/>
                <a:gd name="connsiteY24" fmla="*/ 688598 h 776629"/>
                <a:gd name="connsiteX25" fmla="*/ 29602 w 776632"/>
                <a:gd name="connsiteY25" fmla="*/ 705016 h 776629"/>
                <a:gd name="connsiteX26" fmla="*/ 68263 w 776632"/>
                <a:gd name="connsiteY26" fmla="*/ 743677 h 776629"/>
                <a:gd name="connsiteX27" fmla="*/ 84681 w 776632"/>
                <a:gd name="connsiteY27" fmla="*/ 745172 h 776629"/>
                <a:gd name="connsiteX28" fmla="*/ 120288 w 776632"/>
                <a:gd name="connsiteY28" fmla="*/ 720686 h 776629"/>
                <a:gd name="connsiteX29" fmla="*/ 129193 w 776632"/>
                <a:gd name="connsiteY29" fmla="*/ 763046 h 776629"/>
                <a:gd name="connsiteX30" fmla="*/ 141758 w 776632"/>
                <a:gd name="connsiteY30" fmla="*/ 773227 h 776629"/>
                <a:gd name="connsiteX31" fmla="*/ 193307 w 776632"/>
                <a:gd name="connsiteY31" fmla="*/ 773227 h 776629"/>
                <a:gd name="connsiteX32" fmla="*/ 205923 w 776632"/>
                <a:gd name="connsiteY32" fmla="*/ 762995 h 776629"/>
                <a:gd name="connsiteX33" fmla="*/ 214828 w 776632"/>
                <a:gd name="connsiteY33" fmla="*/ 720622 h 776629"/>
                <a:gd name="connsiteX34" fmla="*/ 250435 w 776632"/>
                <a:gd name="connsiteY34" fmla="*/ 745172 h 776629"/>
                <a:gd name="connsiteX35" fmla="*/ 266854 w 776632"/>
                <a:gd name="connsiteY35" fmla="*/ 743677 h 776629"/>
                <a:gd name="connsiteX36" fmla="*/ 305515 w 776632"/>
                <a:gd name="connsiteY36" fmla="*/ 705016 h 776629"/>
                <a:gd name="connsiteX37" fmla="*/ 307010 w 776632"/>
                <a:gd name="connsiteY37" fmla="*/ 688598 h 776629"/>
                <a:gd name="connsiteX38" fmla="*/ 282524 w 776632"/>
                <a:gd name="connsiteY38" fmla="*/ 652978 h 776629"/>
                <a:gd name="connsiteX39" fmla="*/ 324884 w 776632"/>
                <a:gd name="connsiteY39" fmla="*/ 644085 h 776629"/>
                <a:gd name="connsiteX40" fmla="*/ 335065 w 776632"/>
                <a:gd name="connsiteY40" fmla="*/ 631469 h 776629"/>
                <a:gd name="connsiteX41" fmla="*/ 335065 w 776632"/>
                <a:gd name="connsiteY41" fmla="*/ 579920 h 776629"/>
                <a:gd name="connsiteX42" fmla="*/ 324833 w 776632"/>
                <a:gd name="connsiteY42" fmla="*/ 567304 h 776629"/>
                <a:gd name="connsiteX43" fmla="*/ 282473 w 776632"/>
                <a:gd name="connsiteY43" fmla="*/ 558399 h 776629"/>
                <a:gd name="connsiteX44" fmla="*/ 306958 w 776632"/>
                <a:gd name="connsiteY44" fmla="*/ 522792 h 776629"/>
                <a:gd name="connsiteX45" fmla="*/ 305463 w 776632"/>
                <a:gd name="connsiteY45" fmla="*/ 506374 h 776629"/>
                <a:gd name="connsiteX46" fmla="*/ 288852 w 776632"/>
                <a:gd name="connsiteY46" fmla="*/ 489711 h 776629"/>
                <a:gd name="connsiteX47" fmla="*/ 342037 w 776632"/>
                <a:gd name="connsiteY47" fmla="*/ 489711 h 776629"/>
                <a:gd name="connsiteX48" fmla="*/ 331727 w 776632"/>
                <a:gd name="connsiteY48" fmla="*/ 561427 h 776629"/>
                <a:gd name="connsiteX49" fmla="*/ 342630 w 776632"/>
                <a:gd name="connsiteY49" fmla="*/ 576032 h 776629"/>
                <a:gd name="connsiteX50" fmla="*/ 342796 w 776632"/>
                <a:gd name="connsiteY50" fmla="*/ 576054 h 776629"/>
                <a:gd name="connsiteX51" fmla="*/ 392914 w 776632"/>
                <a:gd name="connsiteY51" fmla="*/ 583207 h 776629"/>
                <a:gd name="connsiteX52" fmla="*/ 403871 w 776632"/>
                <a:gd name="connsiteY52" fmla="*/ 597769 h 776629"/>
                <a:gd name="connsiteX53" fmla="*/ 398829 w 776632"/>
                <a:gd name="connsiteY53" fmla="*/ 606287 h 776629"/>
                <a:gd name="connsiteX54" fmla="*/ 358262 w 776632"/>
                <a:gd name="connsiteY54" fmla="*/ 636624 h 776629"/>
                <a:gd name="connsiteX55" fmla="*/ 355685 w 776632"/>
                <a:gd name="connsiteY55" fmla="*/ 654666 h 776629"/>
                <a:gd name="connsiteX56" fmla="*/ 402078 w 776632"/>
                <a:gd name="connsiteY56" fmla="*/ 716524 h 776629"/>
                <a:gd name="connsiteX57" fmla="*/ 420120 w 776632"/>
                <a:gd name="connsiteY57" fmla="*/ 719101 h 776629"/>
                <a:gd name="connsiteX58" fmla="*/ 460624 w 776632"/>
                <a:gd name="connsiteY58" fmla="*/ 688713 h 776629"/>
                <a:gd name="connsiteX59" fmla="*/ 478666 w 776632"/>
                <a:gd name="connsiteY59" fmla="*/ 691288 h 776629"/>
                <a:gd name="connsiteX60" fmla="*/ 481115 w 776632"/>
                <a:gd name="connsiteY60" fmla="*/ 700853 h 776629"/>
                <a:gd name="connsiteX61" fmla="*/ 473950 w 776632"/>
                <a:gd name="connsiteY61" fmla="*/ 750971 h 776629"/>
                <a:gd name="connsiteX62" fmla="*/ 484876 w 776632"/>
                <a:gd name="connsiteY62" fmla="*/ 765558 h 776629"/>
                <a:gd name="connsiteX63" fmla="*/ 484891 w 776632"/>
                <a:gd name="connsiteY63" fmla="*/ 765559 h 776629"/>
                <a:gd name="connsiteX64" fmla="*/ 561427 w 776632"/>
                <a:gd name="connsiteY64" fmla="*/ 776488 h 776629"/>
                <a:gd name="connsiteX65" fmla="*/ 563257 w 776632"/>
                <a:gd name="connsiteY65" fmla="*/ 776629 h 776629"/>
                <a:gd name="connsiteX66" fmla="*/ 576016 w 776632"/>
                <a:gd name="connsiteY66" fmla="*/ 765559 h 776629"/>
                <a:gd name="connsiteX67" fmla="*/ 583181 w 776632"/>
                <a:gd name="connsiteY67" fmla="*/ 715441 h 776629"/>
                <a:gd name="connsiteX68" fmla="*/ 597756 w 776632"/>
                <a:gd name="connsiteY68" fmla="*/ 704500 h 776629"/>
                <a:gd name="connsiteX69" fmla="*/ 606249 w 776632"/>
                <a:gd name="connsiteY69" fmla="*/ 709526 h 776629"/>
                <a:gd name="connsiteX70" fmla="*/ 636624 w 776632"/>
                <a:gd name="connsiteY70" fmla="*/ 750030 h 776629"/>
                <a:gd name="connsiteX71" fmla="*/ 654666 w 776632"/>
                <a:gd name="connsiteY71" fmla="*/ 752608 h 776629"/>
                <a:gd name="connsiteX72" fmla="*/ 716524 w 776632"/>
                <a:gd name="connsiteY72" fmla="*/ 706214 h 776629"/>
                <a:gd name="connsiteX73" fmla="*/ 719101 w 776632"/>
                <a:gd name="connsiteY73" fmla="*/ 688172 h 776629"/>
                <a:gd name="connsiteX74" fmla="*/ 688714 w 776632"/>
                <a:gd name="connsiteY74" fmla="*/ 647668 h 776629"/>
                <a:gd name="connsiteX75" fmla="*/ 691288 w 776632"/>
                <a:gd name="connsiteY75" fmla="*/ 629626 h 776629"/>
                <a:gd name="connsiteX76" fmla="*/ 700853 w 776632"/>
                <a:gd name="connsiteY76" fmla="*/ 627178 h 776629"/>
                <a:gd name="connsiteX77" fmla="*/ 750971 w 776632"/>
                <a:gd name="connsiteY77" fmla="*/ 634330 h 776629"/>
                <a:gd name="connsiteX78" fmla="*/ 765559 w 776632"/>
                <a:gd name="connsiteY78" fmla="*/ 623405 h 776629"/>
                <a:gd name="connsiteX79" fmla="*/ 765559 w 776632"/>
                <a:gd name="connsiteY79" fmla="*/ 623402 h 776629"/>
                <a:gd name="connsiteX80" fmla="*/ 776501 w 776632"/>
                <a:gd name="connsiteY80" fmla="*/ 546865 h 776629"/>
                <a:gd name="connsiteX81" fmla="*/ 765574 w 776632"/>
                <a:gd name="connsiteY81" fmla="*/ 532278 h 776629"/>
                <a:gd name="connsiteX82" fmla="*/ 309291 w 776632"/>
                <a:gd name="connsiteY82" fmla="*/ 590385 h 776629"/>
                <a:gd name="connsiteX83" fmla="*/ 309291 w 776632"/>
                <a:gd name="connsiteY83" fmla="*/ 621005 h 776629"/>
                <a:gd name="connsiteX84" fmla="*/ 277163 w 776632"/>
                <a:gd name="connsiteY84" fmla="*/ 627757 h 776629"/>
                <a:gd name="connsiteX85" fmla="*/ 257240 w 776632"/>
                <a:gd name="connsiteY85" fmla="*/ 658281 h 776629"/>
                <a:gd name="connsiteX86" fmla="*/ 261248 w 776632"/>
                <a:gd name="connsiteY86" fmla="*/ 667617 h 776629"/>
                <a:gd name="connsiteX87" fmla="*/ 279651 w 776632"/>
                <a:gd name="connsiteY87" fmla="*/ 694384 h 776629"/>
                <a:gd name="connsiteX88" fmla="*/ 256222 w 776632"/>
                <a:gd name="connsiteY88" fmla="*/ 717813 h 776629"/>
                <a:gd name="connsiteX89" fmla="*/ 229455 w 776632"/>
                <a:gd name="connsiteY89" fmla="*/ 699358 h 776629"/>
                <a:gd name="connsiteX90" fmla="*/ 193606 w 776632"/>
                <a:gd name="connsiteY90" fmla="*/ 705956 h 776629"/>
                <a:gd name="connsiteX91" fmla="*/ 189608 w 776632"/>
                <a:gd name="connsiteY91" fmla="*/ 715274 h 776629"/>
                <a:gd name="connsiteX92" fmla="*/ 182842 w 776632"/>
                <a:gd name="connsiteY92" fmla="*/ 747453 h 776629"/>
                <a:gd name="connsiteX93" fmla="*/ 152223 w 776632"/>
                <a:gd name="connsiteY93" fmla="*/ 747453 h 776629"/>
                <a:gd name="connsiteX94" fmla="*/ 145457 w 776632"/>
                <a:gd name="connsiteY94" fmla="*/ 715338 h 776629"/>
                <a:gd name="connsiteX95" fmla="*/ 114906 w 776632"/>
                <a:gd name="connsiteY95" fmla="*/ 695457 h 776629"/>
                <a:gd name="connsiteX96" fmla="*/ 105674 w 776632"/>
                <a:gd name="connsiteY96" fmla="*/ 699410 h 776629"/>
                <a:gd name="connsiteX97" fmla="*/ 78843 w 776632"/>
                <a:gd name="connsiteY97" fmla="*/ 717813 h 776629"/>
                <a:gd name="connsiteX98" fmla="*/ 55415 w 776632"/>
                <a:gd name="connsiteY98" fmla="*/ 694384 h 776629"/>
                <a:gd name="connsiteX99" fmla="*/ 73869 w 776632"/>
                <a:gd name="connsiteY99" fmla="*/ 667617 h 776629"/>
                <a:gd name="connsiteX100" fmla="*/ 67290 w 776632"/>
                <a:gd name="connsiteY100" fmla="*/ 631765 h 776629"/>
                <a:gd name="connsiteX101" fmla="*/ 57953 w 776632"/>
                <a:gd name="connsiteY101" fmla="*/ 627757 h 776629"/>
                <a:gd name="connsiteX102" fmla="*/ 25774 w 776632"/>
                <a:gd name="connsiteY102" fmla="*/ 621005 h 776629"/>
                <a:gd name="connsiteX103" fmla="*/ 25774 w 776632"/>
                <a:gd name="connsiteY103" fmla="*/ 590385 h 776629"/>
                <a:gd name="connsiteX104" fmla="*/ 57902 w 776632"/>
                <a:gd name="connsiteY104" fmla="*/ 583632 h 776629"/>
                <a:gd name="connsiteX105" fmla="*/ 77779 w 776632"/>
                <a:gd name="connsiteY105" fmla="*/ 553078 h 776629"/>
                <a:gd name="connsiteX106" fmla="*/ 73817 w 776632"/>
                <a:gd name="connsiteY106" fmla="*/ 543837 h 776629"/>
                <a:gd name="connsiteX107" fmla="*/ 55415 w 776632"/>
                <a:gd name="connsiteY107" fmla="*/ 517006 h 776629"/>
                <a:gd name="connsiteX108" fmla="*/ 78843 w 776632"/>
                <a:gd name="connsiteY108" fmla="*/ 493577 h 776629"/>
                <a:gd name="connsiteX109" fmla="*/ 105674 w 776632"/>
                <a:gd name="connsiteY109" fmla="*/ 511980 h 776629"/>
                <a:gd name="connsiteX110" fmla="*/ 141523 w 776632"/>
                <a:gd name="connsiteY110" fmla="*/ 505381 h 776629"/>
                <a:gd name="connsiteX111" fmla="*/ 145521 w 776632"/>
                <a:gd name="connsiteY111" fmla="*/ 496064 h 776629"/>
                <a:gd name="connsiteX112" fmla="*/ 152223 w 776632"/>
                <a:gd name="connsiteY112" fmla="*/ 463936 h 776629"/>
                <a:gd name="connsiteX113" fmla="*/ 182842 w 776632"/>
                <a:gd name="connsiteY113" fmla="*/ 463936 h 776629"/>
                <a:gd name="connsiteX114" fmla="*/ 189608 w 776632"/>
                <a:gd name="connsiteY114" fmla="*/ 496051 h 776629"/>
                <a:gd name="connsiteX115" fmla="*/ 220128 w 776632"/>
                <a:gd name="connsiteY115" fmla="*/ 515979 h 776629"/>
                <a:gd name="connsiteX116" fmla="*/ 229455 w 776632"/>
                <a:gd name="connsiteY116" fmla="*/ 511980 h 776629"/>
                <a:gd name="connsiteX117" fmla="*/ 256222 w 776632"/>
                <a:gd name="connsiteY117" fmla="*/ 493577 h 776629"/>
                <a:gd name="connsiteX118" fmla="*/ 279651 w 776632"/>
                <a:gd name="connsiteY118" fmla="*/ 517006 h 776629"/>
                <a:gd name="connsiteX119" fmla="*/ 261248 w 776632"/>
                <a:gd name="connsiteY119" fmla="*/ 543837 h 776629"/>
                <a:gd name="connsiteX120" fmla="*/ 267827 w 776632"/>
                <a:gd name="connsiteY120" fmla="*/ 579688 h 776629"/>
                <a:gd name="connsiteX121" fmla="*/ 277163 w 776632"/>
                <a:gd name="connsiteY121" fmla="*/ 583696 h 776629"/>
                <a:gd name="connsiteX122" fmla="*/ 309291 w 776632"/>
                <a:gd name="connsiteY122" fmla="*/ 590385 h 776629"/>
                <a:gd name="connsiteX123" fmla="*/ 222522 w 776632"/>
                <a:gd name="connsiteY123" fmla="*/ 485445 h 776629"/>
                <a:gd name="connsiteX124" fmla="*/ 214790 w 776632"/>
                <a:gd name="connsiteY124" fmla="*/ 490754 h 776629"/>
                <a:gd name="connsiteX125" fmla="*/ 205885 w 776632"/>
                <a:gd name="connsiteY125" fmla="*/ 448394 h 776629"/>
                <a:gd name="connsiteX126" fmla="*/ 193307 w 776632"/>
                <a:gd name="connsiteY126" fmla="*/ 438162 h 776629"/>
                <a:gd name="connsiteX127" fmla="*/ 167533 w 776632"/>
                <a:gd name="connsiteY127" fmla="*/ 438162 h 776629"/>
                <a:gd name="connsiteX128" fmla="*/ 167533 w 776632"/>
                <a:gd name="connsiteY128" fmla="*/ 347952 h 776629"/>
                <a:gd name="connsiteX129" fmla="*/ 219081 w 776632"/>
                <a:gd name="connsiteY129" fmla="*/ 347952 h 776629"/>
                <a:gd name="connsiteX130" fmla="*/ 219081 w 776632"/>
                <a:gd name="connsiteY130" fmla="*/ 476823 h 776629"/>
                <a:gd name="connsiteX131" fmla="*/ 222522 w 776632"/>
                <a:gd name="connsiteY131" fmla="*/ 485445 h 776629"/>
                <a:gd name="connsiteX132" fmla="*/ 283517 w 776632"/>
                <a:gd name="connsiteY132" fmla="*/ 270630 h 776629"/>
                <a:gd name="connsiteX133" fmla="*/ 270630 w 776632"/>
                <a:gd name="connsiteY133" fmla="*/ 283517 h 776629"/>
                <a:gd name="connsiteX134" fmla="*/ 270630 w 776632"/>
                <a:gd name="connsiteY134" fmla="*/ 463936 h 776629"/>
                <a:gd name="connsiteX135" fmla="*/ 244855 w 776632"/>
                <a:gd name="connsiteY135" fmla="*/ 463936 h 776629"/>
                <a:gd name="connsiteX136" fmla="*/ 244855 w 776632"/>
                <a:gd name="connsiteY136" fmla="*/ 335065 h 776629"/>
                <a:gd name="connsiteX137" fmla="*/ 231968 w 776632"/>
                <a:gd name="connsiteY137" fmla="*/ 322178 h 776629"/>
                <a:gd name="connsiteX138" fmla="*/ 154645 w 776632"/>
                <a:gd name="connsiteY138" fmla="*/ 322178 h 776629"/>
                <a:gd name="connsiteX139" fmla="*/ 141758 w 776632"/>
                <a:gd name="connsiteY139" fmla="*/ 335065 h 776629"/>
                <a:gd name="connsiteX140" fmla="*/ 141758 w 776632"/>
                <a:gd name="connsiteY140" fmla="*/ 438162 h 776629"/>
                <a:gd name="connsiteX141" fmla="*/ 129142 w 776632"/>
                <a:gd name="connsiteY141" fmla="*/ 448394 h 776629"/>
                <a:gd name="connsiteX142" fmla="*/ 120237 w 776632"/>
                <a:gd name="connsiteY142" fmla="*/ 490767 h 776629"/>
                <a:gd name="connsiteX143" fmla="*/ 84630 w 776632"/>
                <a:gd name="connsiteY143" fmla="*/ 466217 h 776629"/>
                <a:gd name="connsiteX144" fmla="*/ 77323 w 776632"/>
                <a:gd name="connsiteY144" fmla="*/ 464078 h 776629"/>
                <a:gd name="connsiteX145" fmla="*/ 77323 w 776632"/>
                <a:gd name="connsiteY145" fmla="*/ 463936 h 776629"/>
                <a:gd name="connsiteX146" fmla="*/ 25774 w 776632"/>
                <a:gd name="connsiteY146" fmla="*/ 463936 h 776629"/>
                <a:gd name="connsiteX147" fmla="*/ 25774 w 776632"/>
                <a:gd name="connsiteY147" fmla="*/ 25774 h 776629"/>
                <a:gd name="connsiteX148" fmla="*/ 747453 w 776632"/>
                <a:gd name="connsiteY148" fmla="*/ 25774 h 776629"/>
                <a:gd name="connsiteX149" fmla="*/ 747453 w 776632"/>
                <a:gd name="connsiteY149" fmla="*/ 446758 h 776629"/>
                <a:gd name="connsiteX150" fmla="*/ 706214 w 776632"/>
                <a:gd name="connsiteY150" fmla="*/ 391768 h 776629"/>
                <a:gd name="connsiteX151" fmla="*/ 688172 w 776632"/>
                <a:gd name="connsiteY151" fmla="*/ 389191 h 776629"/>
                <a:gd name="connsiteX152" fmla="*/ 647668 w 776632"/>
                <a:gd name="connsiteY152" fmla="*/ 419579 h 776629"/>
                <a:gd name="connsiteX153" fmla="*/ 629626 w 776632"/>
                <a:gd name="connsiteY153" fmla="*/ 417005 h 776629"/>
                <a:gd name="connsiteX154" fmla="*/ 627178 w 776632"/>
                <a:gd name="connsiteY154" fmla="*/ 407439 h 776629"/>
                <a:gd name="connsiteX155" fmla="*/ 634343 w 776632"/>
                <a:gd name="connsiteY155" fmla="*/ 357321 h 776629"/>
                <a:gd name="connsiteX156" fmla="*/ 631469 w 776632"/>
                <a:gd name="connsiteY156" fmla="*/ 347385 h 776629"/>
                <a:gd name="connsiteX157" fmla="*/ 631469 w 776632"/>
                <a:gd name="connsiteY157" fmla="*/ 115984 h 776629"/>
                <a:gd name="connsiteX158" fmla="*/ 618582 w 776632"/>
                <a:gd name="connsiteY158" fmla="*/ 103097 h 776629"/>
                <a:gd name="connsiteX159" fmla="*/ 541259 w 776632"/>
                <a:gd name="connsiteY159" fmla="*/ 103097 h 776629"/>
                <a:gd name="connsiteX160" fmla="*/ 528372 w 776632"/>
                <a:gd name="connsiteY160" fmla="*/ 115984 h 776629"/>
                <a:gd name="connsiteX161" fmla="*/ 528372 w 776632"/>
                <a:gd name="connsiteY161" fmla="*/ 370041 h 776629"/>
                <a:gd name="connsiteX162" fmla="*/ 525112 w 776632"/>
                <a:gd name="connsiteY162" fmla="*/ 392851 h 776629"/>
                <a:gd name="connsiteX163" fmla="*/ 510731 w 776632"/>
                <a:gd name="connsiteY163" fmla="*/ 403808 h 776629"/>
                <a:gd name="connsiteX164" fmla="*/ 502598 w 776632"/>
                <a:gd name="connsiteY164" fmla="*/ 399295 h 776629"/>
                <a:gd name="connsiteX165" fmla="*/ 502598 w 776632"/>
                <a:gd name="connsiteY165" fmla="*/ 180420 h 776629"/>
                <a:gd name="connsiteX166" fmla="*/ 489711 w 776632"/>
                <a:gd name="connsiteY166" fmla="*/ 167533 h 776629"/>
                <a:gd name="connsiteX167" fmla="*/ 412388 w 776632"/>
                <a:gd name="connsiteY167" fmla="*/ 167533 h 776629"/>
                <a:gd name="connsiteX168" fmla="*/ 399501 w 776632"/>
                <a:gd name="connsiteY168" fmla="*/ 180420 h 776629"/>
                <a:gd name="connsiteX169" fmla="*/ 399501 w 776632"/>
                <a:gd name="connsiteY169" fmla="*/ 396279 h 776629"/>
                <a:gd name="connsiteX170" fmla="*/ 391768 w 776632"/>
                <a:gd name="connsiteY170" fmla="*/ 402078 h 776629"/>
                <a:gd name="connsiteX171" fmla="*/ 389191 w 776632"/>
                <a:gd name="connsiteY171" fmla="*/ 420120 h 776629"/>
                <a:gd name="connsiteX172" fmla="*/ 419579 w 776632"/>
                <a:gd name="connsiteY172" fmla="*/ 460624 h 776629"/>
                <a:gd name="connsiteX173" fmla="*/ 417005 w 776632"/>
                <a:gd name="connsiteY173" fmla="*/ 478666 h 776629"/>
                <a:gd name="connsiteX174" fmla="*/ 407439 w 776632"/>
                <a:gd name="connsiteY174" fmla="*/ 481115 h 776629"/>
                <a:gd name="connsiteX175" fmla="*/ 373727 w 776632"/>
                <a:gd name="connsiteY175" fmla="*/ 476308 h 776629"/>
                <a:gd name="connsiteX176" fmla="*/ 373727 w 776632"/>
                <a:gd name="connsiteY176" fmla="*/ 283517 h 776629"/>
                <a:gd name="connsiteX177" fmla="*/ 360839 w 776632"/>
                <a:gd name="connsiteY177" fmla="*/ 270630 h 776629"/>
                <a:gd name="connsiteX178" fmla="*/ 283517 w 776632"/>
                <a:gd name="connsiteY178" fmla="*/ 270630 h 776629"/>
                <a:gd name="connsiteX179" fmla="*/ 605695 w 776632"/>
                <a:gd name="connsiteY179" fmla="*/ 128871 h 776629"/>
                <a:gd name="connsiteX180" fmla="*/ 605695 w 776632"/>
                <a:gd name="connsiteY180" fmla="*/ 340220 h 776629"/>
                <a:gd name="connsiteX181" fmla="*/ 554146 w 776632"/>
                <a:gd name="connsiteY181" fmla="*/ 332849 h 776629"/>
                <a:gd name="connsiteX182" fmla="*/ 554146 w 776632"/>
                <a:gd name="connsiteY182" fmla="*/ 128871 h 776629"/>
                <a:gd name="connsiteX183" fmla="*/ 605695 w 776632"/>
                <a:gd name="connsiteY183" fmla="*/ 128871 h 776629"/>
                <a:gd name="connsiteX184" fmla="*/ 476823 w 776632"/>
                <a:gd name="connsiteY184" fmla="*/ 193307 h 776629"/>
                <a:gd name="connsiteX185" fmla="*/ 476823 w 776632"/>
                <a:gd name="connsiteY185" fmla="*/ 365144 h 776629"/>
                <a:gd name="connsiteX186" fmla="*/ 471669 w 776632"/>
                <a:gd name="connsiteY186" fmla="*/ 358262 h 776629"/>
                <a:gd name="connsiteX187" fmla="*/ 453627 w 776632"/>
                <a:gd name="connsiteY187" fmla="*/ 355685 h 776629"/>
                <a:gd name="connsiteX188" fmla="*/ 425275 w 776632"/>
                <a:gd name="connsiteY188" fmla="*/ 376948 h 776629"/>
                <a:gd name="connsiteX189" fmla="*/ 425275 w 776632"/>
                <a:gd name="connsiteY189" fmla="*/ 193307 h 776629"/>
                <a:gd name="connsiteX190" fmla="*/ 476823 w 776632"/>
                <a:gd name="connsiteY190" fmla="*/ 193307 h 776629"/>
                <a:gd name="connsiteX191" fmla="*/ 347952 w 776632"/>
                <a:gd name="connsiteY191" fmla="*/ 463936 h 776629"/>
                <a:gd name="connsiteX192" fmla="*/ 296404 w 776632"/>
                <a:gd name="connsiteY192" fmla="*/ 463936 h 776629"/>
                <a:gd name="connsiteX193" fmla="*/ 296404 w 776632"/>
                <a:gd name="connsiteY193" fmla="*/ 296404 h 776629"/>
                <a:gd name="connsiteX194" fmla="*/ 347952 w 776632"/>
                <a:gd name="connsiteY194" fmla="*/ 296404 h 776629"/>
                <a:gd name="connsiteX195" fmla="*/ 347952 w 776632"/>
                <a:gd name="connsiteY195" fmla="*/ 463936 h 776629"/>
                <a:gd name="connsiteX196" fmla="*/ 741860 w 776632"/>
                <a:gd name="connsiteY196" fmla="*/ 606983 h 776629"/>
                <a:gd name="connsiteX197" fmla="*/ 704487 w 776632"/>
                <a:gd name="connsiteY197" fmla="*/ 601648 h 776629"/>
                <a:gd name="connsiteX198" fmla="*/ 660748 w 776632"/>
                <a:gd name="connsiteY198" fmla="*/ 634456 h 776629"/>
                <a:gd name="connsiteX199" fmla="*/ 668094 w 776632"/>
                <a:gd name="connsiteY199" fmla="*/ 663120 h 776629"/>
                <a:gd name="connsiteX200" fmla="*/ 690750 w 776632"/>
                <a:gd name="connsiteY200" fmla="*/ 693327 h 776629"/>
                <a:gd name="connsiteX201" fmla="*/ 649511 w 776632"/>
                <a:gd name="connsiteY201" fmla="*/ 724256 h 776629"/>
                <a:gd name="connsiteX202" fmla="*/ 626868 w 776632"/>
                <a:gd name="connsiteY202" fmla="*/ 694062 h 776629"/>
                <a:gd name="connsiteX203" fmla="*/ 572747 w 776632"/>
                <a:gd name="connsiteY203" fmla="*/ 686297 h 776629"/>
                <a:gd name="connsiteX204" fmla="*/ 557652 w 776632"/>
                <a:gd name="connsiteY204" fmla="*/ 711781 h 776629"/>
                <a:gd name="connsiteX205" fmla="*/ 552316 w 776632"/>
                <a:gd name="connsiteY205" fmla="*/ 749154 h 776629"/>
                <a:gd name="connsiteX206" fmla="*/ 501309 w 776632"/>
                <a:gd name="connsiteY206" fmla="*/ 741860 h 776629"/>
                <a:gd name="connsiteX207" fmla="*/ 506644 w 776632"/>
                <a:gd name="connsiteY207" fmla="*/ 704487 h 776629"/>
                <a:gd name="connsiteX208" fmla="*/ 473824 w 776632"/>
                <a:gd name="connsiteY208" fmla="*/ 660758 h 776629"/>
                <a:gd name="connsiteX209" fmla="*/ 445186 w 776632"/>
                <a:gd name="connsiteY209" fmla="*/ 668094 h 776629"/>
                <a:gd name="connsiteX210" fmla="*/ 414965 w 776632"/>
                <a:gd name="connsiteY210" fmla="*/ 690750 h 776629"/>
                <a:gd name="connsiteX211" fmla="*/ 384036 w 776632"/>
                <a:gd name="connsiteY211" fmla="*/ 649511 h 776629"/>
                <a:gd name="connsiteX212" fmla="*/ 414218 w 776632"/>
                <a:gd name="connsiteY212" fmla="*/ 626868 h 776629"/>
                <a:gd name="connsiteX213" fmla="*/ 421957 w 776632"/>
                <a:gd name="connsiteY213" fmla="*/ 572744 h 776629"/>
                <a:gd name="connsiteX214" fmla="*/ 396498 w 776632"/>
                <a:gd name="connsiteY214" fmla="*/ 557664 h 776629"/>
                <a:gd name="connsiteX215" fmla="*/ 359125 w 776632"/>
                <a:gd name="connsiteY215" fmla="*/ 552316 h 776629"/>
                <a:gd name="connsiteX216" fmla="*/ 366420 w 776632"/>
                <a:gd name="connsiteY216" fmla="*/ 501296 h 776629"/>
                <a:gd name="connsiteX217" fmla="*/ 403792 w 776632"/>
                <a:gd name="connsiteY217" fmla="*/ 506631 h 776629"/>
                <a:gd name="connsiteX218" fmla="*/ 447531 w 776632"/>
                <a:gd name="connsiteY218" fmla="*/ 473824 h 776629"/>
                <a:gd name="connsiteX219" fmla="*/ 440185 w 776632"/>
                <a:gd name="connsiteY219" fmla="*/ 445160 h 776629"/>
                <a:gd name="connsiteX220" fmla="*/ 417543 w 776632"/>
                <a:gd name="connsiteY220" fmla="*/ 414965 h 776629"/>
                <a:gd name="connsiteX221" fmla="*/ 458781 w 776632"/>
                <a:gd name="connsiteY221" fmla="*/ 384036 h 776629"/>
                <a:gd name="connsiteX222" fmla="*/ 481424 w 776632"/>
                <a:gd name="connsiteY222" fmla="*/ 414231 h 776629"/>
                <a:gd name="connsiteX223" fmla="*/ 535545 w 776632"/>
                <a:gd name="connsiteY223" fmla="*/ 421995 h 776629"/>
                <a:gd name="connsiteX224" fmla="*/ 550641 w 776632"/>
                <a:gd name="connsiteY224" fmla="*/ 396511 h 776629"/>
                <a:gd name="connsiteX225" fmla="*/ 555976 w 776632"/>
                <a:gd name="connsiteY225" fmla="*/ 359138 h 776629"/>
                <a:gd name="connsiteX226" fmla="*/ 606996 w 776632"/>
                <a:gd name="connsiteY226" fmla="*/ 366432 h 776629"/>
                <a:gd name="connsiteX227" fmla="*/ 601661 w 776632"/>
                <a:gd name="connsiteY227" fmla="*/ 403805 h 776629"/>
                <a:gd name="connsiteX228" fmla="*/ 634481 w 776632"/>
                <a:gd name="connsiteY228" fmla="*/ 447534 h 776629"/>
                <a:gd name="connsiteX229" fmla="*/ 663120 w 776632"/>
                <a:gd name="connsiteY229" fmla="*/ 440198 h 776629"/>
                <a:gd name="connsiteX230" fmla="*/ 693327 w 776632"/>
                <a:gd name="connsiteY230" fmla="*/ 417543 h 776629"/>
                <a:gd name="connsiteX231" fmla="*/ 724256 w 776632"/>
                <a:gd name="connsiteY231" fmla="*/ 458781 h 776629"/>
                <a:gd name="connsiteX232" fmla="*/ 694075 w 776632"/>
                <a:gd name="connsiteY232" fmla="*/ 481424 h 776629"/>
                <a:gd name="connsiteX233" fmla="*/ 686336 w 776632"/>
                <a:gd name="connsiteY233" fmla="*/ 535548 h 776629"/>
                <a:gd name="connsiteX234" fmla="*/ 711794 w 776632"/>
                <a:gd name="connsiteY234" fmla="*/ 550628 h 776629"/>
                <a:gd name="connsiteX235" fmla="*/ 749167 w 776632"/>
                <a:gd name="connsiteY235" fmla="*/ 555976 h 776629"/>
                <a:gd name="connsiteX236" fmla="*/ 741860 w 776632"/>
                <a:gd name="connsiteY236" fmla="*/ 606983 h 77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Lst>
              <a:rect l="l" t="t" r="r" b="b"/>
              <a:pathLst>
                <a:path w="776632" h="776629">
                  <a:moveTo>
                    <a:pt x="765574" y="532278"/>
                  </a:moveTo>
                  <a:cubicBezTo>
                    <a:pt x="765569" y="532278"/>
                    <a:pt x="765564" y="532277"/>
                    <a:pt x="765559" y="532277"/>
                  </a:cubicBezTo>
                  <a:lnTo>
                    <a:pt x="765559" y="532238"/>
                  </a:lnTo>
                  <a:lnTo>
                    <a:pt x="715441" y="525086"/>
                  </a:lnTo>
                  <a:cubicBezTo>
                    <a:pt x="708394" y="524090"/>
                    <a:pt x="703489" y="517569"/>
                    <a:pt x="704484" y="510523"/>
                  </a:cubicBezTo>
                  <a:cubicBezTo>
                    <a:pt x="704964" y="507126"/>
                    <a:pt x="706780" y="504060"/>
                    <a:pt x="709526" y="502005"/>
                  </a:cubicBezTo>
                  <a:lnTo>
                    <a:pt x="725957" y="489711"/>
                  </a:lnTo>
                  <a:lnTo>
                    <a:pt x="760340" y="489711"/>
                  </a:lnTo>
                  <a:cubicBezTo>
                    <a:pt x="767457" y="489711"/>
                    <a:pt x="773227" y="483940"/>
                    <a:pt x="773227" y="476823"/>
                  </a:cubicBezTo>
                  <a:lnTo>
                    <a:pt x="773227" y="12887"/>
                  </a:lnTo>
                  <a:cubicBezTo>
                    <a:pt x="773227" y="5770"/>
                    <a:pt x="767457" y="0"/>
                    <a:pt x="760340" y="0"/>
                  </a:cubicBezTo>
                  <a:lnTo>
                    <a:pt x="12887" y="0"/>
                  </a:lnTo>
                  <a:cubicBezTo>
                    <a:pt x="5770" y="0"/>
                    <a:pt x="0" y="5770"/>
                    <a:pt x="0" y="12887"/>
                  </a:cubicBezTo>
                  <a:lnTo>
                    <a:pt x="0" y="476823"/>
                  </a:lnTo>
                  <a:cubicBezTo>
                    <a:pt x="0" y="483940"/>
                    <a:pt x="5770" y="489711"/>
                    <a:pt x="12887" y="489711"/>
                  </a:cubicBezTo>
                  <a:lnTo>
                    <a:pt x="46213" y="489711"/>
                  </a:lnTo>
                  <a:lnTo>
                    <a:pt x="29550" y="506374"/>
                  </a:lnTo>
                  <a:cubicBezTo>
                    <a:pt x="25159" y="510770"/>
                    <a:pt x="24531" y="517674"/>
                    <a:pt x="28055" y="522792"/>
                  </a:cubicBezTo>
                  <a:lnTo>
                    <a:pt x="52541" y="558412"/>
                  </a:lnTo>
                  <a:lnTo>
                    <a:pt x="10181" y="567304"/>
                  </a:lnTo>
                  <a:cubicBezTo>
                    <a:pt x="4235" y="568581"/>
                    <a:pt x="-8" y="573839"/>
                    <a:pt x="0" y="579920"/>
                  </a:cubicBezTo>
                  <a:lnTo>
                    <a:pt x="0" y="631469"/>
                  </a:lnTo>
                  <a:cubicBezTo>
                    <a:pt x="-3" y="637565"/>
                    <a:pt x="4267" y="642829"/>
                    <a:pt x="10232" y="644085"/>
                  </a:cubicBezTo>
                  <a:lnTo>
                    <a:pt x="52592" y="652990"/>
                  </a:lnTo>
                  <a:lnTo>
                    <a:pt x="28107" y="688598"/>
                  </a:lnTo>
                  <a:cubicBezTo>
                    <a:pt x="24582" y="693715"/>
                    <a:pt x="25210" y="700620"/>
                    <a:pt x="29602" y="705016"/>
                  </a:cubicBezTo>
                  <a:lnTo>
                    <a:pt x="68263" y="743677"/>
                  </a:lnTo>
                  <a:cubicBezTo>
                    <a:pt x="72659" y="748068"/>
                    <a:pt x="79563" y="748697"/>
                    <a:pt x="84681" y="745172"/>
                  </a:cubicBezTo>
                  <a:lnTo>
                    <a:pt x="120288" y="720686"/>
                  </a:lnTo>
                  <a:lnTo>
                    <a:pt x="129193" y="763046"/>
                  </a:lnTo>
                  <a:cubicBezTo>
                    <a:pt x="130466" y="768973"/>
                    <a:pt x="135697" y="773211"/>
                    <a:pt x="141758" y="773227"/>
                  </a:cubicBezTo>
                  <a:lnTo>
                    <a:pt x="193307" y="773227"/>
                  </a:lnTo>
                  <a:cubicBezTo>
                    <a:pt x="199402" y="773230"/>
                    <a:pt x="204667" y="768960"/>
                    <a:pt x="205923" y="762995"/>
                  </a:cubicBezTo>
                  <a:lnTo>
                    <a:pt x="214828" y="720622"/>
                  </a:lnTo>
                  <a:lnTo>
                    <a:pt x="250435" y="745172"/>
                  </a:lnTo>
                  <a:cubicBezTo>
                    <a:pt x="255553" y="748697"/>
                    <a:pt x="262458" y="748068"/>
                    <a:pt x="266854" y="743677"/>
                  </a:cubicBezTo>
                  <a:lnTo>
                    <a:pt x="305515" y="705016"/>
                  </a:lnTo>
                  <a:cubicBezTo>
                    <a:pt x="309906" y="700620"/>
                    <a:pt x="310535" y="693715"/>
                    <a:pt x="307010" y="688598"/>
                  </a:cubicBezTo>
                  <a:lnTo>
                    <a:pt x="282524" y="652978"/>
                  </a:lnTo>
                  <a:lnTo>
                    <a:pt x="324884" y="644085"/>
                  </a:lnTo>
                  <a:cubicBezTo>
                    <a:pt x="330830" y="642808"/>
                    <a:pt x="335073" y="637550"/>
                    <a:pt x="335065" y="631469"/>
                  </a:cubicBezTo>
                  <a:lnTo>
                    <a:pt x="335065" y="579920"/>
                  </a:lnTo>
                  <a:cubicBezTo>
                    <a:pt x="335068" y="573825"/>
                    <a:pt x="330798" y="568560"/>
                    <a:pt x="324833" y="567304"/>
                  </a:cubicBezTo>
                  <a:lnTo>
                    <a:pt x="282473" y="558399"/>
                  </a:lnTo>
                  <a:lnTo>
                    <a:pt x="306958" y="522792"/>
                  </a:lnTo>
                  <a:cubicBezTo>
                    <a:pt x="310483" y="517674"/>
                    <a:pt x="309855" y="510770"/>
                    <a:pt x="305463" y="506374"/>
                  </a:cubicBezTo>
                  <a:lnTo>
                    <a:pt x="288852" y="489711"/>
                  </a:lnTo>
                  <a:lnTo>
                    <a:pt x="342037" y="489711"/>
                  </a:lnTo>
                  <a:lnTo>
                    <a:pt x="331727" y="561427"/>
                  </a:lnTo>
                  <a:cubicBezTo>
                    <a:pt x="330706" y="568470"/>
                    <a:pt x="335587" y="575009"/>
                    <a:pt x="342630" y="576032"/>
                  </a:cubicBezTo>
                  <a:cubicBezTo>
                    <a:pt x="342685" y="576040"/>
                    <a:pt x="342741" y="576048"/>
                    <a:pt x="342796" y="576054"/>
                  </a:cubicBezTo>
                  <a:lnTo>
                    <a:pt x="392914" y="583207"/>
                  </a:lnTo>
                  <a:cubicBezTo>
                    <a:pt x="399961" y="584202"/>
                    <a:pt x="404867" y="590723"/>
                    <a:pt x="403871" y="597769"/>
                  </a:cubicBezTo>
                  <a:cubicBezTo>
                    <a:pt x="403391" y="601166"/>
                    <a:pt x="401576" y="604232"/>
                    <a:pt x="398829" y="606287"/>
                  </a:cubicBezTo>
                  <a:lnTo>
                    <a:pt x="358262" y="636624"/>
                  </a:lnTo>
                  <a:cubicBezTo>
                    <a:pt x="352567" y="640894"/>
                    <a:pt x="351414" y="648971"/>
                    <a:pt x="355685" y="654666"/>
                  </a:cubicBezTo>
                  <a:lnTo>
                    <a:pt x="402078" y="716524"/>
                  </a:lnTo>
                  <a:cubicBezTo>
                    <a:pt x="406349" y="722218"/>
                    <a:pt x="414426" y="723372"/>
                    <a:pt x="420120" y="719101"/>
                  </a:cubicBezTo>
                  <a:lnTo>
                    <a:pt x="460624" y="688713"/>
                  </a:lnTo>
                  <a:cubicBezTo>
                    <a:pt x="466317" y="684441"/>
                    <a:pt x="474396" y="685595"/>
                    <a:pt x="478666" y="691288"/>
                  </a:cubicBezTo>
                  <a:cubicBezTo>
                    <a:pt x="480720" y="694025"/>
                    <a:pt x="481601" y="697465"/>
                    <a:pt x="481115" y="700853"/>
                  </a:cubicBezTo>
                  <a:lnTo>
                    <a:pt x="473950" y="750971"/>
                  </a:lnTo>
                  <a:cubicBezTo>
                    <a:pt x="472940" y="758017"/>
                    <a:pt x="477832" y="764546"/>
                    <a:pt x="484876" y="765558"/>
                  </a:cubicBezTo>
                  <a:cubicBezTo>
                    <a:pt x="484881" y="765558"/>
                    <a:pt x="484886" y="765559"/>
                    <a:pt x="484891" y="765559"/>
                  </a:cubicBezTo>
                  <a:lnTo>
                    <a:pt x="561427" y="776488"/>
                  </a:lnTo>
                  <a:cubicBezTo>
                    <a:pt x="562033" y="776580"/>
                    <a:pt x="562645" y="776628"/>
                    <a:pt x="563257" y="776629"/>
                  </a:cubicBezTo>
                  <a:cubicBezTo>
                    <a:pt x="569672" y="776629"/>
                    <a:pt x="575110" y="771911"/>
                    <a:pt x="576016" y="765559"/>
                  </a:cubicBezTo>
                  <a:lnTo>
                    <a:pt x="583181" y="715441"/>
                  </a:lnTo>
                  <a:cubicBezTo>
                    <a:pt x="584184" y="708395"/>
                    <a:pt x="590710" y="703497"/>
                    <a:pt x="597756" y="704500"/>
                  </a:cubicBezTo>
                  <a:cubicBezTo>
                    <a:pt x="601142" y="704982"/>
                    <a:pt x="604197" y="706791"/>
                    <a:pt x="606249" y="709526"/>
                  </a:cubicBezTo>
                  <a:lnTo>
                    <a:pt x="636624" y="750030"/>
                  </a:lnTo>
                  <a:cubicBezTo>
                    <a:pt x="640894" y="755725"/>
                    <a:pt x="648971" y="756878"/>
                    <a:pt x="654666" y="752608"/>
                  </a:cubicBezTo>
                  <a:lnTo>
                    <a:pt x="716524" y="706214"/>
                  </a:lnTo>
                  <a:cubicBezTo>
                    <a:pt x="722218" y="701944"/>
                    <a:pt x="723372" y="693867"/>
                    <a:pt x="719101" y="688172"/>
                  </a:cubicBezTo>
                  <a:lnTo>
                    <a:pt x="688714" y="647668"/>
                  </a:lnTo>
                  <a:cubicBezTo>
                    <a:pt x="684441" y="641975"/>
                    <a:pt x="685595" y="633897"/>
                    <a:pt x="691288" y="629626"/>
                  </a:cubicBezTo>
                  <a:cubicBezTo>
                    <a:pt x="694025" y="627572"/>
                    <a:pt x="697467" y="626691"/>
                    <a:pt x="700853" y="627178"/>
                  </a:cubicBezTo>
                  <a:lnTo>
                    <a:pt x="750971" y="634330"/>
                  </a:lnTo>
                  <a:cubicBezTo>
                    <a:pt x="758016" y="635342"/>
                    <a:pt x="764548" y="630449"/>
                    <a:pt x="765559" y="623405"/>
                  </a:cubicBezTo>
                  <a:cubicBezTo>
                    <a:pt x="765559" y="623403"/>
                    <a:pt x="765559" y="623403"/>
                    <a:pt x="765559" y="623402"/>
                  </a:cubicBezTo>
                  <a:lnTo>
                    <a:pt x="776501" y="546865"/>
                  </a:lnTo>
                  <a:cubicBezTo>
                    <a:pt x="777511" y="539821"/>
                    <a:pt x="772618" y="533290"/>
                    <a:pt x="765574" y="532278"/>
                  </a:cubicBezTo>
                  <a:close/>
                  <a:moveTo>
                    <a:pt x="309291" y="590385"/>
                  </a:moveTo>
                  <a:lnTo>
                    <a:pt x="309291" y="621005"/>
                  </a:lnTo>
                  <a:lnTo>
                    <a:pt x="277163" y="627757"/>
                  </a:lnTo>
                  <a:cubicBezTo>
                    <a:pt x="263232" y="630684"/>
                    <a:pt x="254313" y="644350"/>
                    <a:pt x="257240" y="658281"/>
                  </a:cubicBezTo>
                  <a:cubicBezTo>
                    <a:pt x="257944" y="661628"/>
                    <a:pt x="259305" y="664801"/>
                    <a:pt x="261248" y="667617"/>
                  </a:cubicBezTo>
                  <a:lnTo>
                    <a:pt x="279651" y="694384"/>
                  </a:lnTo>
                  <a:lnTo>
                    <a:pt x="256222" y="717813"/>
                  </a:lnTo>
                  <a:lnTo>
                    <a:pt x="229455" y="699358"/>
                  </a:lnTo>
                  <a:cubicBezTo>
                    <a:pt x="217734" y="691281"/>
                    <a:pt x="201685" y="694236"/>
                    <a:pt x="193606" y="705956"/>
                  </a:cubicBezTo>
                  <a:cubicBezTo>
                    <a:pt x="191670" y="708767"/>
                    <a:pt x="190311" y="711934"/>
                    <a:pt x="189608" y="715274"/>
                  </a:cubicBezTo>
                  <a:lnTo>
                    <a:pt x="182842" y="747453"/>
                  </a:lnTo>
                  <a:lnTo>
                    <a:pt x="152223" y="747453"/>
                  </a:lnTo>
                  <a:lnTo>
                    <a:pt x="145457" y="715338"/>
                  </a:lnTo>
                  <a:cubicBezTo>
                    <a:pt x="142511" y="701412"/>
                    <a:pt x="128833" y="692510"/>
                    <a:pt x="114906" y="695457"/>
                  </a:cubicBezTo>
                  <a:cubicBezTo>
                    <a:pt x="111599" y="696156"/>
                    <a:pt x="108463" y="697499"/>
                    <a:pt x="105674" y="699410"/>
                  </a:cubicBezTo>
                  <a:lnTo>
                    <a:pt x="78843" y="717813"/>
                  </a:lnTo>
                  <a:lnTo>
                    <a:pt x="55415" y="694384"/>
                  </a:lnTo>
                  <a:lnTo>
                    <a:pt x="73869" y="667617"/>
                  </a:lnTo>
                  <a:cubicBezTo>
                    <a:pt x="81952" y="655900"/>
                    <a:pt x="79008" y="639849"/>
                    <a:pt x="67290" y="631765"/>
                  </a:cubicBezTo>
                  <a:cubicBezTo>
                    <a:pt x="64474" y="629823"/>
                    <a:pt x="61301" y="628460"/>
                    <a:pt x="57953" y="627757"/>
                  </a:cubicBezTo>
                  <a:lnTo>
                    <a:pt x="25774" y="621005"/>
                  </a:lnTo>
                  <a:lnTo>
                    <a:pt x="25774" y="590385"/>
                  </a:lnTo>
                  <a:lnTo>
                    <a:pt x="57902" y="583632"/>
                  </a:lnTo>
                  <a:cubicBezTo>
                    <a:pt x="71828" y="580684"/>
                    <a:pt x="80727" y="567004"/>
                    <a:pt x="77779" y="553078"/>
                  </a:cubicBezTo>
                  <a:cubicBezTo>
                    <a:pt x="77078" y="549768"/>
                    <a:pt x="75731" y="546627"/>
                    <a:pt x="73817" y="543837"/>
                  </a:cubicBezTo>
                  <a:lnTo>
                    <a:pt x="55415" y="517006"/>
                  </a:lnTo>
                  <a:lnTo>
                    <a:pt x="78843" y="493577"/>
                  </a:lnTo>
                  <a:lnTo>
                    <a:pt x="105674" y="511980"/>
                  </a:lnTo>
                  <a:cubicBezTo>
                    <a:pt x="117395" y="520057"/>
                    <a:pt x="133446" y="517102"/>
                    <a:pt x="141523" y="505381"/>
                  </a:cubicBezTo>
                  <a:cubicBezTo>
                    <a:pt x="143459" y="502570"/>
                    <a:pt x="144819" y="499403"/>
                    <a:pt x="145521" y="496064"/>
                  </a:cubicBezTo>
                  <a:lnTo>
                    <a:pt x="152223" y="463936"/>
                  </a:lnTo>
                  <a:lnTo>
                    <a:pt x="182842" y="463936"/>
                  </a:lnTo>
                  <a:lnTo>
                    <a:pt x="189608" y="496051"/>
                  </a:lnTo>
                  <a:cubicBezTo>
                    <a:pt x="192534" y="509982"/>
                    <a:pt x="206197" y="518905"/>
                    <a:pt x="220128" y="515979"/>
                  </a:cubicBezTo>
                  <a:cubicBezTo>
                    <a:pt x="223471" y="515277"/>
                    <a:pt x="226641" y="513917"/>
                    <a:pt x="229455" y="511980"/>
                  </a:cubicBezTo>
                  <a:lnTo>
                    <a:pt x="256222" y="493577"/>
                  </a:lnTo>
                  <a:lnTo>
                    <a:pt x="279651" y="517006"/>
                  </a:lnTo>
                  <a:lnTo>
                    <a:pt x="261248" y="543837"/>
                  </a:lnTo>
                  <a:cubicBezTo>
                    <a:pt x="253164" y="555554"/>
                    <a:pt x="256109" y="571605"/>
                    <a:pt x="267827" y="579688"/>
                  </a:cubicBezTo>
                  <a:cubicBezTo>
                    <a:pt x="270642" y="581631"/>
                    <a:pt x="273816" y="582994"/>
                    <a:pt x="277163" y="583696"/>
                  </a:cubicBezTo>
                  <a:lnTo>
                    <a:pt x="309291" y="590385"/>
                  </a:lnTo>
                  <a:close/>
                  <a:moveTo>
                    <a:pt x="222522" y="485445"/>
                  </a:moveTo>
                  <a:lnTo>
                    <a:pt x="214790" y="490754"/>
                  </a:lnTo>
                  <a:lnTo>
                    <a:pt x="205885" y="448394"/>
                  </a:lnTo>
                  <a:cubicBezTo>
                    <a:pt x="204631" y="442442"/>
                    <a:pt x="199388" y="438178"/>
                    <a:pt x="193307" y="438162"/>
                  </a:cubicBezTo>
                  <a:lnTo>
                    <a:pt x="167533" y="438162"/>
                  </a:lnTo>
                  <a:lnTo>
                    <a:pt x="167533" y="347952"/>
                  </a:lnTo>
                  <a:lnTo>
                    <a:pt x="219081" y="347952"/>
                  </a:lnTo>
                  <a:lnTo>
                    <a:pt x="219081" y="476823"/>
                  </a:lnTo>
                  <a:cubicBezTo>
                    <a:pt x="219102" y="480028"/>
                    <a:pt x="220331" y="483106"/>
                    <a:pt x="222522" y="485445"/>
                  </a:cubicBezTo>
                  <a:close/>
                  <a:moveTo>
                    <a:pt x="283517" y="270630"/>
                  </a:moveTo>
                  <a:cubicBezTo>
                    <a:pt x="276400" y="270630"/>
                    <a:pt x="270630" y="276400"/>
                    <a:pt x="270630" y="283517"/>
                  </a:cubicBezTo>
                  <a:lnTo>
                    <a:pt x="270630" y="463936"/>
                  </a:lnTo>
                  <a:lnTo>
                    <a:pt x="244855" y="463936"/>
                  </a:lnTo>
                  <a:lnTo>
                    <a:pt x="244855" y="335065"/>
                  </a:lnTo>
                  <a:cubicBezTo>
                    <a:pt x="244855" y="327948"/>
                    <a:pt x="239085" y="322178"/>
                    <a:pt x="231968" y="322178"/>
                  </a:cubicBezTo>
                  <a:lnTo>
                    <a:pt x="154645" y="322178"/>
                  </a:lnTo>
                  <a:cubicBezTo>
                    <a:pt x="147529" y="322178"/>
                    <a:pt x="141758" y="327948"/>
                    <a:pt x="141758" y="335065"/>
                  </a:cubicBezTo>
                  <a:lnTo>
                    <a:pt x="141758" y="438162"/>
                  </a:lnTo>
                  <a:cubicBezTo>
                    <a:pt x="135663" y="438159"/>
                    <a:pt x="130398" y="442429"/>
                    <a:pt x="129142" y="448394"/>
                  </a:cubicBezTo>
                  <a:lnTo>
                    <a:pt x="120237" y="490767"/>
                  </a:lnTo>
                  <a:lnTo>
                    <a:pt x="84630" y="466217"/>
                  </a:lnTo>
                  <a:cubicBezTo>
                    <a:pt x="82473" y="464769"/>
                    <a:pt x="79921" y="464023"/>
                    <a:pt x="77323" y="464078"/>
                  </a:cubicBezTo>
                  <a:lnTo>
                    <a:pt x="77323" y="463936"/>
                  </a:lnTo>
                  <a:lnTo>
                    <a:pt x="25774" y="463936"/>
                  </a:lnTo>
                  <a:lnTo>
                    <a:pt x="25774" y="25774"/>
                  </a:lnTo>
                  <a:lnTo>
                    <a:pt x="747453" y="25774"/>
                  </a:lnTo>
                  <a:lnTo>
                    <a:pt x="747453" y="446758"/>
                  </a:lnTo>
                  <a:lnTo>
                    <a:pt x="706214" y="391768"/>
                  </a:lnTo>
                  <a:cubicBezTo>
                    <a:pt x="701944" y="386074"/>
                    <a:pt x="693867" y="384921"/>
                    <a:pt x="688172" y="389191"/>
                  </a:cubicBezTo>
                  <a:lnTo>
                    <a:pt x="647668" y="419579"/>
                  </a:lnTo>
                  <a:cubicBezTo>
                    <a:pt x="641975" y="423851"/>
                    <a:pt x="633897" y="422698"/>
                    <a:pt x="629626" y="417005"/>
                  </a:cubicBezTo>
                  <a:cubicBezTo>
                    <a:pt x="627572" y="414268"/>
                    <a:pt x="626691" y="410827"/>
                    <a:pt x="627178" y="407439"/>
                  </a:cubicBezTo>
                  <a:lnTo>
                    <a:pt x="634343" y="357321"/>
                  </a:lnTo>
                  <a:cubicBezTo>
                    <a:pt x="634834" y="353751"/>
                    <a:pt x="633790" y="350141"/>
                    <a:pt x="631469" y="347385"/>
                  </a:cubicBezTo>
                  <a:lnTo>
                    <a:pt x="631469" y="115984"/>
                  </a:lnTo>
                  <a:cubicBezTo>
                    <a:pt x="631469" y="108867"/>
                    <a:pt x="625699" y="103097"/>
                    <a:pt x="618582" y="103097"/>
                  </a:cubicBezTo>
                  <a:lnTo>
                    <a:pt x="541259" y="103097"/>
                  </a:lnTo>
                  <a:cubicBezTo>
                    <a:pt x="534142" y="103097"/>
                    <a:pt x="528372" y="108867"/>
                    <a:pt x="528372" y="115984"/>
                  </a:cubicBezTo>
                  <a:lnTo>
                    <a:pt x="528372" y="370041"/>
                  </a:lnTo>
                  <a:lnTo>
                    <a:pt x="525112" y="392851"/>
                  </a:lnTo>
                  <a:cubicBezTo>
                    <a:pt x="524166" y="399847"/>
                    <a:pt x="517727" y="404754"/>
                    <a:pt x="510731" y="403808"/>
                  </a:cubicBezTo>
                  <a:cubicBezTo>
                    <a:pt x="507550" y="403378"/>
                    <a:pt x="504647" y="401767"/>
                    <a:pt x="502598" y="399295"/>
                  </a:cubicBezTo>
                  <a:lnTo>
                    <a:pt x="502598" y="180420"/>
                  </a:lnTo>
                  <a:cubicBezTo>
                    <a:pt x="502598" y="173303"/>
                    <a:pt x="496828" y="167533"/>
                    <a:pt x="489711" y="167533"/>
                  </a:cubicBezTo>
                  <a:lnTo>
                    <a:pt x="412388" y="167533"/>
                  </a:lnTo>
                  <a:cubicBezTo>
                    <a:pt x="405271" y="167533"/>
                    <a:pt x="399501" y="173303"/>
                    <a:pt x="399501" y="180420"/>
                  </a:cubicBezTo>
                  <a:lnTo>
                    <a:pt x="399501" y="396279"/>
                  </a:lnTo>
                  <a:lnTo>
                    <a:pt x="391768" y="402078"/>
                  </a:lnTo>
                  <a:cubicBezTo>
                    <a:pt x="386074" y="406349"/>
                    <a:pt x="384921" y="414426"/>
                    <a:pt x="389191" y="420120"/>
                  </a:cubicBezTo>
                  <a:lnTo>
                    <a:pt x="419579" y="460624"/>
                  </a:lnTo>
                  <a:cubicBezTo>
                    <a:pt x="423851" y="466317"/>
                    <a:pt x="422698" y="474396"/>
                    <a:pt x="417005" y="478666"/>
                  </a:cubicBezTo>
                  <a:cubicBezTo>
                    <a:pt x="414268" y="480720"/>
                    <a:pt x="410825" y="481601"/>
                    <a:pt x="407439" y="481115"/>
                  </a:cubicBezTo>
                  <a:lnTo>
                    <a:pt x="373727" y="476308"/>
                  </a:lnTo>
                  <a:lnTo>
                    <a:pt x="373727" y="283517"/>
                  </a:lnTo>
                  <a:cubicBezTo>
                    <a:pt x="373727" y="276400"/>
                    <a:pt x="367956" y="270630"/>
                    <a:pt x="360839" y="270630"/>
                  </a:cubicBezTo>
                  <a:lnTo>
                    <a:pt x="283517" y="270630"/>
                  </a:lnTo>
                  <a:close/>
                  <a:moveTo>
                    <a:pt x="605695" y="128871"/>
                  </a:moveTo>
                  <a:lnTo>
                    <a:pt x="605695" y="340220"/>
                  </a:lnTo>
                  <a:lnTo>
                    <a:pt x="554146" y="332849"/>
                  </a:lnTo>
                  <a:lnTo>
                    <a:pt x="554146" y="128871"/>
                  </a:lnTo>
                  <a:lnTo>
                    <a:pt x="605695" y="128871"/>
                  </a:lnTo>
                  <a:close/>
                  <a:moveTo>
                    <a:pt x="476823" y="193307"/>
                  </a:moveTo>
                  <a:lnTo>
                    <a:pt x="476823" y="365144"/>
                  </a:lnTo>
                  <a:lnTo>
                    <a:pt x="471669" y="358262"/>
                  </a:lnTo>
                  <a:cubicBezTo>
                    <a:pt x="467398" y="352567"/>
                    <a:pt x="459321" y="351414"/>
                    <a:pt x="453627" y="355685"/>
                  </a:cubicBezTo>
                  <a:lnTo>
                    <a:pt x="425275" y="376948"/>
                  </a:lnTo>
                  <a:lnTo>
                    <a:pt x="425275" y="193307"/>
                  </a:lnTo>
                  <a:lnTo>
                    <a:pt x="476823" y="193307"/>
                  </a:lnTo>
                  <a:close/>
                  <a:moveTo>
                    <a:pt x="347952" y="463936"/>
                  </a:moveTo>
                  <a:lnTo>
                    <a:pt x="296404" y="463936"/>
                  </a:lnTo>
                  <a:lnTo>
                    <a:pt x="296404" y="296404"/>
                  </a:lnTo>
                  <a:lnTo>
                    <a:pt x="347952" y="296404"/>
                  </a:lnTo>
                  <a:lnTo>
                    <a:pt x="347952" y="463936"/>
                  </a:lnTo>
                  <a:close/>
                  <a:moveTo>
                    <a:pt x="741860" y="606983"/>
                  </a:moveTo>
                  <a:lnTo>
                    <a:pt x="704487" y="601648"/>
                  </a:lnTo>
                  <a:cubicBezTo>
                    <a:pt x="683349" y="598629"/>
                    <a:pt x="663767" y="613317"/>
                    <a:pt x="660748" y="634456"/>
                  </a:cubicBezTo>
                  <a:cubicBezTo>
                    <a:pt x="659299" y="644606"/>
                    <a:pt x="661941" y="654917"/>
                    <a:pt x="668094" y="663120"/>
                  </a:cubicBezTo>
                  <a:lnTo>
                    <a:pt x="690750" y="693327"/>
                  </a:lnTo>
                  <a:lnTo>
                    <a:pt x="649511" y="724256"/>
                  </a:lnTo>
                  <a:lnTo>
                    <a:pt x="626868" y="694062"/>
                  </a:lnTo>
                  <a:cubicBezTo>
                    <a:pt x="614066" y="676972"/>
                    <a:pt x="589835" y="673497"/>
                    <a:pt x="572747" y="686297"/>
                  </a:cubicBezTo>
                  <a:cubicBezTo>
                    <a:pt x="564532" y="692451"/>
                    <a:pt x="559101" y="701620"/>
                    <a:pt x="557652" y="711781"/>
                  </a:cubicBezTo>
                  <a:lnTo>
                    <a:pt x="552316" y="749154"/>
                  </a:lnTo>
                  <a:lnTo>
                    <a:pt x="501309" y="741860"/>
                  </a:lnTo>
                  <a:lnTo>
                    <a:pt x="506644" y="704487"/>
                  </a:lnTo>
                  <a:cubicBezTo>
                    <a:pt x="509657" y="683349"/>
                    <a:pt x="494962" y="663771"/>
                    <a:pt x="473824" y="660758"/>
                  </a:cubicBezTo>
                  <a:cubicBezTo>
                    <a:pt x="463683" y="659313"/>
                    <a:pt x="453383" y="661952"/>
                    <a:pt x="445186" y="668094"/>
                  </a:cubicBezTo>
                  <a:lnTo>
                    <a:pt x="414965" y="690750"/>
                  </a:lnTo>
                  <a:lnTo>
                    <a:pt x="384036" y="649511"/>
                  </a:lnTo>
                  <a:lnTo>
                    <a:pt x="414218" y="626868"/>
                  </a:lnTo>
                  <a:cubicBezTo>
                    <a:pt x="431301" y="614058"/>
                    <a:pt x="434766" y="589826"/>
                    <a:pt x="421957" y="572744"/>
                  </a:cubicBezTo>
                  <a:cubicBezTo>
                    <a:pt x="415806" y="564541"/>
                    <a:pt x="406648" y="559117"/>
                    <a:pt x="396498" y="557664"/>
                  </a:cubicBezTo>
                  <a:lnTo>
                    <a:pt x="359125" y="552316"/>
                  </a:lnTo>
                  <a:lnTo>
                    <a:pt x="366420" y="501296"/>
                  </a:lnTo>
                  <a:lnTo>
                    <a:pt x="403792" y="506631"/>
                  </a:lnTo>
                  <a:cubicBezTo>
                    <a:pt x="424930" y="509650"/>
                    <a:pt x="444512" y="494962"/>
                    <a:pt x="447531" y="473824"/>
                  </a:cubicBezTo>
                  <a:cubicBezTo>
                    <a:pt x="448981" y="463674"/>
                    <a:pt x="446339" y="453362"/>
                    <a:pt x="440185" y="445160"/>
                  </a:cubicBezTo>
                  <a:lnTo>
                    <a:pt x="417543" y="414965"/>
                  </a:lnTo>
                  <a:lnTo>
                    <a:pt x="458781" y="384036"/>
                  </a:lnTo>
                  <a:lnTo>
                    <a:pt x="481424" y="414231"/>
                  </a:lnTo>
                  <a:cubicBezTo>
                    <a:pt x="494226" y="431321"/>
                    <a:pt x="518457" y="434795"/>
                    <a:pt x="535545" y="421995"/>
                  </a:cubicBezTo>
                  <a:cubicBezTo>
                    <a:pt x="543761" y="415842"/>
                    <a:pt x="549191" y="406672"/>
                    <a:pt x="550641" y="396511"/>
                  </a:cubicBezTo>
                  <a:lnTo>
                    <a:pt x="555976" y="359138"/>
                  </a:lnTo>
                  <a:lnTo>
                    <a:pt x="606996" y="366432"/>
                  </a:lnTo>
                  <a:lnTo>
                    <a:pt x="601661" y="403805"/>
                  </a:lnTo>
                  <a:cubicBezTo>
                    <a:pt x="598649" y="424943"/>
                    <a:pt x="613343" y="444522"/>
                    <a:pt x="634481" y="447534"/>
                  </a:cubicBezTo>
                  <a:cubicBezTo>
                    <a:pt x="644622" y="448979"/>
                    <a:pt x="654922" y="446341"/>
                    <a:pt x="663120" y="440198"/>
                  </a:cubicBezTo>
                  <a:lnTo>
                    <a:pt x="693327" y="417543"/>
                  </a:lnTo>
                  <a:lnTo>
                    <a:pt x="724256" y="458781"/>
                  </a:lnTo>
                  <a:lnTo>
                    <a:pt x="694075" y="481424"/>
                  </a:lnTo>
                  <a:cubicBezTo>
                    <a:pt x="676991" y="494234"/>
                    <a:pt x="673526" y="518467"/>
                    <a:pt x="686336" y="535548"/>
                  </a:cubicBezTo>
                  <a:cubicBezTo>
                    <a:pt x="692486" y="543751"/>
                    <a:pt x="701644" y="549175"/>
                    <a:pt x="711794" y="550628"/>
                  </a:cubicBezTo>
                  <a:lnTo>
                    <a:pt x="749167" y="555976"/>
                  </a:lnTo>
                  <a:lnTo>
                    <a:pt x="741860" y="606983"/>
                  </a:lnTo>
                  <a:close/>
                </a:path>
              </a:pathLst>
            </a:custGeom>
            <a:grpFill/>
            <a:ln w="1601"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02995577-8EDC-444B-9D76-B3856131B421}"/>
                </a:ext>
              </a:extLst>
            </p:cNvPr>
            <p:cNvSpPr/>
            <p:nvPr/>
          </p:nvSpPr>
          <p:spPr>
            <a:xfrm>
              <a:off x="8342881" y="4035699"/>
              <a:ext cx="154645" cy="154645"/>
            </a:xfrm>
            <a:custGeom>
              <a:avLst/>
              <a:gdLst>
                <a:gd name="connsiteX0" fmla="*/ 77323 w 154645"/>
                <a:gd name="connsiteY0" fmla="*/ 0 h 154645"/>
                <a:gd name="connsiteX1" fmla="*/ 0 w 154645"/>
                <a:gd name="connsiteY1" fmla="*/ 77323 h 154645"/>
                <a:gd name="connsiteX2" fmla="*/ 77323 w 154645"/>
                <a:gd name="connsiteY2" fmla="*/ 154645 h 154645"/>
                <a:gd name="connsiteX3" fmla="*/ 154645 w 154645"/>
                <a:gd name="connsiteY3" fmla="*/ 77323 h 154645"/>
                <a:gd name="connsiteX4" fmla="*/ 77323 w 154645"/>
                <a:gd name="connsiteY4" fmla="*/ 0 h 154645"/>
                <a:gd name="connsiteX5" fmla="*/ 77323 w 154645"/>
                <a:gd name="connsiteY5" fmla="*/ 128871 h 154645"/>
                <a:gd name="connsiteX6" fmla="*/ 25774 w 154645"/>
                <a:gd name="connsiteY6" fmla="*/ 77323 h 154645"/>
                <a:gd name="connsiteX7" fmla="*/ 77323 w 154645"/>
                <a:gd name="connsiteY7" fmla="*/ 25774 h 154645"/>
                <a:gd name="connsiteX8" fmla="*/ 128871 w 154645"/>
                <a:gd name="connsiteY8" fmla="*/ 77323 h 154645"/>
                <a:gd name="connsiteX9" fmla="*/ 77323 w 154645"/>
                <a:gd name="connsiteY9" fmla="*/ 12887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45" h="154645">
                  <a:moveTo>
                    <a:pt x="77323" y="0"/>
                  </a:moveTo>
                  <a:cubicBezTo>
                    <a:pt x="34618" y="0"/>
                    <a:pt x="0" y="34618"/>
                    <a:pt x="0" y="77323"/>
                  </a:cubicBezTo>
                  <a:cubicBezTo>
                    <a:pt x="0" y="120027"/>
                    <a:pt x="34618" y="154645"/>
                    <a:pt x="77323" y="154645"/>
                  </a:cubicBezTo>
                  <a:cubicBezTo>
                    <a:pt x="120027" y="154645"/>
                    <a:pt x="154645" y="120027"/>
                    <a:pt x="154645" y="77323"/>
                  </a:cubicBezTo>
                  <a:cubicBezTo>
                    <a:pt x="154604" y="34636"/>
                    <a:pt x="120010" y="42"/>
                    <a:pt x="77323" y="0"/>
                  </a:cubicBezTo>
                  <a:close/>
                  <a:moveTo>
                    <a:pt x="77323" y="128871"/>
                  </a:moveTo>
                  <a:cubicBezTo>
                    <a:pt x="48853" y="128871"/>
                    <a:pt x="25774" y="105792"/>
                    <a:pt x="25774" y="77323"/>
                  </a:cubicBezTo>
                  <a:cubicBezTo>
                    <a:pt x="25774" y="48853"/>
                    <a:pt x="48853" y="25774"/>
                    <a:pt x="77323" y="25774"/>
                  </a:cubicBezTo>
                  <a:cubicBezTo>
                    <a:pt x="105792" y="25774"/>
                    <a:pt x="128871" y="48853"/>
                    <a:pt x="128871" y="77323"/>
                  </a:cubicBezTo>
                  <a:cubicBezTo>
                    <a:pt x="128871" y="105792"/>
                    <a:pt x="105792" y="128871"/>
                    <a:pt x="77323" y="128871"/>
                  </a:cubicBezTo>
                  <a:close/>
                </a:path>
              </a:pathLst>
            </a:custGeom>
            <a:grpFill/>
            <a:ln w="1601"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008C0319-8E38-4D6B-AEAB-FB246EC23BF3}"/>
                </a:ext>
              </a:extLst>
            </p:cNvPr>
            <p:cNvSpPr/>
            <p:nvPr/>
          </p:nvSpPr>
          <p:spPr>
            <a:xfrm>
              <a:off x="8703721" y="39583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4"/>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8" y="145784"/>
                    <a:pt x="145784" y="180378"/>
                    <a:pt x="103097" y="180420"/>
                  </a:cubicBezTo>
                  <a:close/>
                </a:path>
              </a:pathLst>
            </a:custGeom>
            <a:grpFill/>
            <a:ln w="1601"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E1FD4E47-A9CD-4731-BFA7-6E42761FFDBD}"/>
                </a:ext>
              </a:extLst>
            </p:cNvPr>
            <p:cNvSpPr/>
            <p:nvPr/>
          </p:nvSpPr>
          <p:spPr>
            <a:xfrm>
              <a:off x="8387909" y="3546246"/>
              <a:ext cx="393120" cy="255719"/>
            </a:xfrm>
            <a:custGeom>
              <a:avLst/>
              <a:gdLst>
                <a:gd name="connsiteX0" fmla="*/ 382825 w 393120"/>
                <a:gd name="connsiteY0" fmla="*/ 12887 h 255719"/>
                <a:gd name="connsiteX1" fmla="*/ 318389 w 393120"/>
                <a:gd name="connsiteY1" fmla="*/ 0 h 255719"/>
                <a:gd name="connsiteX2" fmla="*/ 313234 w 393120"/>
                <a:gd name="connsiteY2" fmla="*/ 25259 h 255719"/>
                <a:gd name="connsiteX3" fmla="*/ 344473 w 393120"/>
                <a:gd name="connsiteY3" fmla="*/ 31522 h 255719"/>
                <a:gd name="connsiteX4" fmla="*/ 0 w 393120"/>
                <a:gd name="connsiteY4" fmla="*/ 233476 h 255719"/>
                <a:gd name="connsiteX5" fmla="*/ 13042 w 393120"/>
                <a:gd name="connsiteY5" fmla="*/ 255719 h 255719"/>
                <a:gd name="connsiteX6" fmla="*/ 361973 w 393120"/>
                <a:gd name="connsiteY6" fmla="*/ 51175 h 255719"/>
                <a:gd name="connsiteX7" fmla="*/ 354731 w 393120"/>
                <a:gd name="connsiteY7" fmla="*/ 87375 h 255719"/>
                <a:gd name="connsiteX8" fmla="*/ 379990 w 393120"/>
                <a:gd name="connsiteY8" fmla="*/ 92426 h 255719"/>
                <a:gd name="connsiteX9" fmla="*/ 392877 w 393120"/>
                <a:gd name="connsiteY9" fmla="*/ 27991 h 255719"/>
                <a:gd name="connsiteX10" fmla="*/ 382825 w 393120"/>
                <a:gd name="connsiteY10" fmla="*/ 12887 h 25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3120" h="255719">
                  <a:moveTo>
                    <a:pt x="382825" y="12887"/>
                  </a:moveTo>
                  <a:lnTo>
                    <a:pt x="318389" y="0"/>
                  </a:lnTo>
                  <a:lnTo>
                    <a:pt x="313234" y="25259"/>
                  </a:lnTo>
                  <a:lnTo>
                    <a:pt x="344473" y="31522"/>
                  </a:lnTo>
                  <a:lnTo>
                    <a:pt x="0" y="233476"/>
                  </a:lnTo>
                  <a:lnTo>
                    <a:pt x="13042" y="255719"/>
                  </a:lnTo>
                  <a:lnTo>
                    <a:pt x="361973" y="51175"/>
                  </a:lnTo>
                  <a:lnTo>
                    <a:pt x="354731" y="87375"/>
                  </a:lnTo>
                  <a:lnTo>
                    <a:pt x="379990" y="92426"/>
                  </a:lnTo>
                  <a:lnTo>
                    <a:pt x="392877" y="27991"/>
                  </a:lnTo>
                  <a:cubicBezTo>
                    <a:pt x="394238" y="21051"/>
                    <a:pt x="389752" y="14311"/>
                    <a:pt x="382825" y="12887"/>
                  </a:cubicBezTo>
                  <a:close/>
                </a:path>
              </a:pathLst>
            </a:custGeom>
            <a:grpFill/>
            <a:ln w="1601"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FFE9909E-1002-4C63-8855-241A045861DC}"/>
                </a:ext>
              </a:extLst>
            </p:cNvPr>
            <p:cNvSpPr/>
            <p:nvPr/>
          </p:nvSpPr>
          <p:spPr>
            <a:xfrm>
              <a:off x="8304220" y="3855279"/>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A17A1DD9-9C1F-420E-9F72-2C01BCCB22DE}"/>
                </a:ext>
              </a:extLst>
            </p:cNvPr>
            <p:cNvSpPr/>
            <p:nvPr/>
          </p:nvSpPr>
          <p:spPr>
            <a:xfrm>
              <a:off x="8304220" y="380373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1"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FEEEA33A-B893-42D2-B80B-43714E538F1E}"/>
                </a:ext>
              </a:extLst>
            </p:cNvPr>
            <p:cNvSpPr/>
            <p:nvPr/>
          </p:nvSpPr>
          <p:spPr>
            <a:xfrm>
              <a:off x="8948576" y="3674860"/>
              <a:ext cx="25774" cy="193306"/>
            </a:xfrm>
            <a:custGeom>
              <a:avLst/>
              <a:gdLst>
                <a:gd name="connsiteX0" fmla="*/ 0 w 25774"/>
                <a:gd name="connsiteY0" fmla="*/ 0 h 193306"/>
                <a:gd name="connsiteX1" fmla="*/ 25774 w 25774"/>
                <a:gd name="connsiteY1" fmla="*/ 0 h 193306"/>
                <a:gd name="connsiteX2" fmla="*/ 25774 w 25774"/>
                <a:gd name="connsiteY2" fmla="*/ 193307 h 193306"/>
                <a:gd name="connsiteX3" fmla="*/ 0 w 25774"/>
                <a:gd name="connsiteY3" fmla="*/ 193307 h 193306"/>
              </a:gdLst>
              <a:ahLst/>
              <a:cxnLst>
                <a:cxn ang="0">
                  <a:pos x="connsiteX0" y="connsiteY0"/>
                </a:cxn>
                <a:cxn ang="0">
                  <a:pos x="connsiteX1" y="connsiteY1"/>
                </a:cxn>
                <a:cxn ang="0">
                  <a:pos x="connsiteX2" y="connsiteY2"/>
                </a:cxn>
                <a:cxn ang="0">
                  <a:pos x="connsiteX3" y="connsiteY3"/>
                </a:cxn>
              </a:cxnLst>
              <a:rect l="l" t="t" r="r" b="b"/>
              <a:pathLst>
                <a:path w="25774" h="193306">
                  <a:moveTo>
                    <a:pt x="0" y="0"/>
                  </a:moveTo>
                  <a:lnTo>
                    <a:pt x="25774" y="0"/>
                  </a:lnTo>
                  <a:lnTo>
                    <a:pt x="25774" y="193307"/>
                  </a:lnTo>
                  <a:lnTo>
                    <a:pt x="0" y="193307"/>
                  </a:lnTo>
                  <a:close/>
                </a:path>
              </a:pathLst>
            </a:custGeom>
            <a:grpFill/>
            <a:ln w="1601"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078303D1-2B8B-46E3-AC8A-87BBD9470397}"/>
                </a:ext>
              </a:extLst>
            </p:cNvPr>
            <p:cNvSpPr/>
            <p:nvPr/>
          </p:nvSpPr>
          <p:spPr>
            <a:xfrm>
              <a:off x="8948576" y="3623311"/>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1"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D586BBB0-D9B9-448F-9F61-C9AEDFE6DB89}"/>
                </a:ext>
              </a:extLst>
            </p:cNvPr>
            <p:cNvSpPr/>
            <p:nvPr/>
          </p:nvSpPr>
          <p:spPr>
            <a:xfrm>
              <a:off x="8549075" y="424189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1"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8C0C235F-2FC3-4E1E-8F5C-5123191E0E84}"/>
                </a:ext>
              </a:extLst>
            </p:cNvPr>
            <p:cNvSpPr/>
            <p:nvPr/>
          </p:nvSpPr>
          <p:spPr>
            <a:xfrm>
              <a:off x="8600624" y="424189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1"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A20878B7-453D-4936-A4DF-119F84CB0476}"/>
                </a:ext>
              </a:extLst>
            </p:cNvPr>
            <p:cNvSpPr/>
            <p:nvPr/>
          </p:nvSpPr>
          <p:spPr>
            <a:xfrm>
              <a:off x="8652172" y="424189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1" cap="flat">
              <a:noFill/>
              <a:prstDash val="solid"/>
              <a:miter/>
            </a:ln>
          </p:spPr>
          <p:txBody>
            <a:bodyPr rtlCol="0" anchor="ctr"/>
            <a:lstStyle/>
            <a:p>
              <a:endParaRPr lang="zh-CN" altLang="en-US"/>
            </a:p>
          </p:txBody>
        </p:sp>
      </p:grpSp>
      <p:sp>
        <p:nvSpPr>
          <p:cNvPr id="51" name="矩形: 圆角 50">
            <a:extLst>
              <a:ext uri="{FF2B5EF4-FFF2-40B4-BE49-F238E27FC236}">
                <a16:creationId xmlns="" xmlns:a16="http://schemas.microsoft.com/office/drawing/2014/main" id="{017EE943-B569-4420-89A2-7BEE2203AE5E}"/>
              </a:ext>
            </a:extLst>
          </p:cNvPr>
          <p:cNvSpPr/>
          <p:nvPr/>
        </p:nvSpPr>
        <p:spPr>
          <a:xfrm>
            <a:off x="782003" y="1480615"/>
            <a:ext cx="4948237" cy="1811225"/>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 xmlns:a16="http://schemas.microsoft.com/office/drawing/2014/main" id="{978EC300-1BCE-4DA9-898F-1CA23F01308B}"/>
              </a:ext>
            </a:extLst>
          </p:cNvPr>
          <p:cNvSpPr/>
          <p:nvPr/>
        </p:nvSpPr>
        <p:spPr>
          <a:xfrm>
            <a:off x="6395078" y="1480615"/>
            <a:ext cx="4948237" cy="1811225"/>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 xmlns:a16="http://schemas.microsoft.com/office/drawing/2014/main" id="{AE15E14D-DF98-4626-AD86-9BCCC5D4A6CA}"/>
              </a:ext>
            </a:extLst>
          </p:cNvPr>
          <p:cNvSpPr/>
          <p:nvPr/>
        </p:nvSpPr>
        <p:spPr>
          <a:xfrm>
            <a:off x="782003" y="3796224"/>
            <a:ext cx="4948237" cy="1811225"/>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 xmlns:a16="http://schemas.microsoft.com/office/drawing/2014/main" id="{48A41BBF-40C1-4210-91F5-9A2BD525C731}"/>
              </a:ext>
            </a:extLst>
          </p:cNvPr>
          <p:cNvSpPr/>
          <p:nvPr/>
        </p:nvSpPr>
        <p:spPr>
          <a:xfrm>
            <a:off x="6395078" y="3796224"/>
            <a:ext cx="4948237" cy="1811225"/>
          </a:xfrm>
          <a:prstGeom prst="roundRect">
            <a:avLst>
              <a:gd name="adj" fmla="val 3091"/>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 xmlns:a16="http://schemas.microsoft.com/office/drawing/2014/main" id="{97401C7D-7B23-46A0-9D2E-BA59B48D4792}"/>
              </a:ext>
            </a:extLst>
          </p:cNvPr>
          <p:cNvSpPr txBox="1"/>
          <p:nvPr/>
        </p:nvSpPr>
        <p:spPr>
          <a:xfrm>
            <a:off x="951269" y="4039369"/>
            <a:ext cx="3209373" cy="523220"/>
          </a:xfrm>
          <a:prstGeom prst="rect">
            <a:avLst/>
          </a:prstGeom>
          <a:noFill/>
        </p:spPr>
        <p:txBody>
          <a:bodyPr wrap="square" rtlCol="0">
            <a:spAutoFit/>
          </a:bodyPr>
          <a:lstStyle/>
          <a:p>
            <a:r>
              <a:rPr lang="zh-CN" altLang="en-US" sz="2800" dirty="0">
                <a:gradFill flip="none" rotWithShape="1">
                  <a:gsLst>
                    <a:gs pos="0">
                      <a:schemeClr val="accent2"/>
                    </a:gs>
                    <a:gs pos="100000">
                      <a:schemeClr val="accent4">
                        <a:lumMod val="75000"/>
                      </a:schemeClr>
                    </a:gs>
                  </a:gsLst>
                  <a:lin ang="5400000" scaled="1"/>
                  <a:tileRect/>
                </a:gradFill>
                <a:latin typeface="+mj-ea"/>
                <a:ea typeface="+mj-ea"/>
              </a:rPr>
              <a:t>丰富的任务管理</a:t>
            </a:r>
          </a:p>
        </p:txBody>
      </p:sp>
      <p:sp>
        <p:nvSpPr>
          <p:cNvPr id="56" name="文本框 55">
            <a:extLst>
              <a:ext uri="{FF2B5EF4-FFF2-40B4-BE49-F238E27FC236}">
                <a16:creationId xmlns="" xmlns:a16="http://schemas.microsoft.com/office/drawing/2014/main" id="{A05733D7-6B34-478C-95E0-86BF7AF9C0A6}"/>
              </a:ext>
            </a:extLst>
          </p:cNvPr>
          <p:cNvSpPr txBox="1"/>
          <p:nvPr/>
        </p:nvSpPr>
        <p:spPr>
          <a:xfrm>
            <a:off x="951269" y="4672104"/>
            <a:ext cx="4552661"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支持离线计算、流计算以及数据库管理</a:t>
            </a:r>
          </a:p>
          <a:p>
            <a:pPr>
              <a:lnSpc>
                <a:spcPct val="130000"/>
              </a:lnSpc>
            </a:pPr>
            <a:r>
              <a:rPr lang="zh-CN" altLang="en-US" sz="1600" dirty="0">
                <a:solidFill>
                  <a:schemeClr val="tx1">
                    <a:lumMod val="75000"/>
                    <a:lumOff val="25000"/>
                  </a:schemeClr>
                </a:solidFill>
              </a:rPr>
              <a:t>丰富的作业类型和作业管理支持作业搜索和刷新</a:t>
            </a:r>
          </a:p>
        </p:txBody>
      </p:sp>
      <p:sp>
        <p:nvSpPr>
          <p:cNvPr id="57" name="文本框 56">
            <a:extLst>
              <a:ext uri="{FF2B5EF4-FFF2-40B4-BE49-F238E27FC236}">
                <a16:creationId xmlns="" xmlns:a16="http://schemas.microsoft.com/office/drawing/2014/main" id="{E93FA4DA-977A-4FA9-A5DA-5272EADEB3C2}"/>
              </a:ext>
            </a:extLst>
          </p:cNvPr>
          <p:cNvSpPr txBox="1"/>
          <p:nvPr/>
        </p:nvSpPr>
        <p:spPr>
          <a:xfrm>
            <a:off x="6544481" y="1671581"/>
            <a:ext cx="3428170" cy="523220"/>
          </a:xfrm>
          <a:prstGeom prst="rect">
            <a:avLst/>
          </a:prstGeom>
          <a:noFill/>
        </p:spPr>
        <p:txBody>
          <a:bodyPr wrap="square" rtlCol="0">
            <a:spAutoFit/>
          </a:bodyPr>
          <a:lstStyle/>
          <a:p>
            <a:r>
              <a:rPr lang="zh-CN" altLang="en-US" sz="2800" dirty="0">
                <a:gradFill flip="none" rotWithShape="1">
                  <a:gsLst>
                    <a:gs pos="0">
                      <a:schemeClr val="accent2"/>
                    </a:gs>
                    <a:gs pos="100000">
                      <a:schemeClr val="accent4">
                        <a:lumMod val="75000"/>
                      </a:schemeClr>
                    </a:gs>
                  </a:gsLst>
                  <a:lin ang="5400000" scaled="1"/>
                  <a:tileRect/>
                </a:gradFill>
                <a:latin typeface="+mj-ea"/>
                <a:ea typeface="+mj-ea"/>
              </a:rPr>
              <a:t>实时智能监控和告警</a:t>
            </a:r>
          </a:p>
        </p:txBody>
      </p:sp>
      <p:sp>
        <p:nvSpPr>
          <p:cNvPr id="58" name="文本框 57">
            <a:extLst>
              <a:ext uri="{FF2B5EF4-FFF2-40B4-BE49-F238E27FC236}">
                <a16:creationId xmlns="" xmlns:a16="http://schemas.microsoft.com/office/drawing/2014/main" id="{461A7885-B394-42CD-AD12-380C20A9F8CE}"/>
              </a:ext>
            </a:extLst>
          </p:cNvPr>
          <p:cNvSpPr txBox="1"/>
          <p:nvPr/>
        </p:nvSpPr>
        <p:spPr>
          <a:xfrm>
            <a:off x="6544481" y="2304316"/>
            <a:ext cx="462250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建立完善的操作系统层级和任务监控体制</a:t>
            </a:r>
          </a:p>
          <a:p>
            <a:pPr>
              <a:lnSpc>
                <a:spcPct val="130000"/>
              </a:lnSpc>
            </a:pPr>
            <a:r>
              <a:rPr lang="zh-CN" altLang="en-US" sz="1600" dirty="0">
                <a:solidFill>
                  <a:schemeClr val="tx1">
                    <a:lumMod val="75000"/>
                    <a:lumOff val="25000"/>
                  </a:schemeClr>
                </a:solidFill>
              </a:rPr>
              <a:t>将异常报告实时告警给相关人和报警接受组</a:t>
            </a:r>
          </a:p>
        </p:txBody>
      </p:sp>
      <p:sp>
        <p:nvSpPr>
          <p:cNvPr id="59" name="文本框 58">
            <a:extLst>
              <a:ext uri="{FF2B5EF4-FFF2-40B4-BE49-F238E27FC236}">
                <a16:creationId xmlns="" xmlns:a16="http://schemas.microsoft.com/office/drawing/2014/main" id="{36ABD460-7325-4318-BD54-9231514EE2DA}"/>
              </a:ext>
            </a:extLst>
          </p:cNvPr>
          <p:cNvSpPr txBox="1"/>
          <p:nvPr/>
        </p:nvSpPr>
        <p:spPr>
          <a:xfrm>
            <a:off x="6544481" y="4039369"/>
            <a:ext cx="3209373" cy="523220"/>
          </a:xfrm>
          <a:prstGeom prst="rect">
            <a:avLst/>
          </a:prstGeom>
          <a:noFill/>
        </p:spPr>
        <p:txBody>
          <a:bodyPr wrap="square" rtlCol="0">
            <a:spAutoFit/>
          </a:bodyPr>
          <a:lstStyle/>
          <a:p>
            <a:r>
              <a:rPr lang="zh-CN" altLang="en-US" sz="2800" dirty="0">
                <a:gradFill flip="none" rotWithShape="1">
                  <a:gsLst>
                    <a:gs pos="0">
                      <a:schemeClr val="accent2"/>
                    </a:gs>
                    <a:gs pos="100000">
                      <a:schemeClr val="accent4">
                        <a:lumMod val="75000"/>
                      </a:schemeClr>
                    </a:gs>
                  </a:gsLst>
                  <a:lin ang="5400000" scaled="1"/>
                  <a:tileRect/>
                </a:gradFill>
                <a:latin typeface="+mj-ea"/>
                <a:ea typeface="+mj-ea"/>
              </a:rPr>
              <a:t>专项挖掘服务</a:t>
            </a:r>
          </a:p>
        </p:txBody>
      </p:sp>
      <p:sp>
        <p:nvSpPr>
          <p:cNvPr id="60" name="文本框 59">
            <a:extLst>
              <a:ext uri="{FF2B5EF4-FFF2-40B4-BE49-F238E27FC236}">
                <a16:creationId xmlns="" xmlns:a16="http://schemas.microsoft.com/office/drawing/2014/main" id="{80D0C90E-2A02-4BED-A72F-4F8F2B92770F}"/>
              </a:ext>
            </a:extLst>
          </p:cNvPr>
          <p:cNvSpPr txBox="1"/>
          <p:nvPr/>
        </p:nvSpPr>
        <p:spPr>
          <a:xfrm>
            <a:off x="6544481" y="4672104"/>
            <a:ext cx="4315057"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专业的挖掘技术团队，定制专项挖掘任务，结合企业数据及行业数据，深度挖掘数据价值</a:t>
            </a:r>
          </a:p>
        </p:txBody>
      </p:sp>
      <p:grpSp>
        <p:nvGrpSpPr>
          <p:cNvPr id="73" name="图形 10">
            <a:extLst>
              <a:ext uri="{FF2B5EF4-FFF2-40B4-BE49-F238E27FC236}">
                <a16:creationId xmlns="" xmlns:a16="http://schemas.microsoft.com/office/drawing/2014/main" id="{E372740A-C125-459B-8528-FC396ACF4406}"/>
              </a:ext>
            </a:extLst>
          </p:cNvPr>
          <p:cNvGrpSpPr/>
          <p:nvPr/>
        </p:nvGrpSpPr>
        <p:grpSpPr>
          <a:xfrm>
            <a:off x="4998103" y="4020942"/>
            <a:ext cx="526648" cy="526648"/>
            <a:chOff x="5744850" y="585486"/>
            <a:chExt cx="833377" cy="833377"/>
          </a:xfrm>
          <a:gradFill>
            <a:gsLst>
              <a:gs pos="0">
                <a:schemeClr val="accent3"/>
              </a:gs>
              <a:gs pos="100000">
                <a:schemeClr val="accent1"/>
              </a:gs>
            </a:gsLst>
            <a:lin ang="5400000" scaled="1"/>
          </a:gradFill>
        </p:grpSpPr>
        <p:sp>
          <p:nvSpPr>
            <p:cNvPr id="74" name="任意多边形: 形状 73">
              <a:extLst>
                <a:ext uri="{FF2B5EF4-FFF2-40B4-BE49-F238E27FC236}">
                  <a16:creationId xmlns="" xmlns:a16="http://schemas.microsoft.com/office/drawing/2014/main" id="{FAC68AAD-4FC6-492C-AA35-F0066337B76B}"/>
                </a:ext>
              </a:extLst>
            </p:cNvPr>
            <p:cNvSpPr/>
            <p:nvPr/>
          </p:nvSpPr>
          <p:spPr>
            <a:xfrm>
              <a:off x="5770893" y="612171"/>
              <a:ext cx="774387" cy="780648"/>
            </a:xfrm>
            <a:custGeom>
              <a:avLst/>
              <a:gdLst>
                <a:gd name="connsiteX0" fmla="*/ 26043 w 774387"/>
                <a:gd name="connsiteY0" fmla="*/ 780649 h 780648"/>
                <a:gd name="connsiteX1" fmla="*/ 104172 w 774387"/>
                <a:gd name="connsiteY1" fmla="*/ 780649 h 780648"/>
                <a:gd name="connsiteX2" fmla="*/ 130215 w 774387"/>
                <a:gd name="connsiteY2" fmla="*/ 754606 h 780648"/>
                <a:gd name="connsiteX3" fmla="*/ 130215 w 774387"/>
                <a:gd name="connsiteY3" fmla="*/ 728563 h 780648"/>
                <a:gd name="connsiteX4" fmla="*/ 424580 w 774387"/>
                <a:gd name="connsiteY4" fmla="*/ 728563 h 780648"/>
                <a:gd name="connsiteX5" fmla="*/ 609394 w 774387"/>
                <a:gd name="connsiteY5" fmla="*/ 675565 h 780648"/>
                <a:gd name="connsiteX6" fmla="*/ 767983 w 774387"/>
                <a:gd name="connsiteY6" fmla="*/ 440449 h 780648"/>
                <a:gd name="connsiteX7" fmla="*/ 773634 w 774387"/>
                <a:gd name="connsiteY7" fmla="*/ 408442 h 780648"/>
                <a:gd name="connsiteX8" fmla="*/ 762931 w 774387"/>
                <a:gd name="connsiteY8" fmla="*/ 368440 h 780648"/>
                <a:gd name="connsiteX9" fmla="*/ 725390 w 774387"/>
                <a:gd name="connsiteY9" fmla="*/ 350939 h 780648"/>
                <a:gd name="connsiteX10" fmla="*/ 703162 w 774387"/>
                <a:gd name="connsiteY10" fmla="*/ 356343 h 780648"/>
                <a:gd name="connsiteX11" fmla="*/ 703162 w 774387"/>
                <a:gd name="connsiteY11" fmla="*/ 298853 h 780648"/>
                <a:gd name="connsiteX12" fmla="*/ 716183 w 774387"/>
                <a:gd name="connsiteY12" fmla="*/ 298853 h 780648"/>
                <a:gd name="connsiteX13" fmla="*/ 728215 w 774387"/>
                <a:gd name="connsiteY13" fmla="*/ 290819 h 780648"/>
                <a:gd name="connsiteX14" fmla="*/ 725390 w 774387"/>
                <a:gd name="connsiteY14" fmla="*/ 276625 h 780648"/>
                <a:gd name="connsiteX15" fmla="*/ 621217 w 774387"/>
                <a:gd name="connsiteY15" fmla="*/ 172453 h 780648"/>
                <a:gd name="connsiteX16" fmla="*/ 602805 w 774387"/>
                <a:gd name="connsiteY16" fmla="*/ 172453 h 780648"/>
                <a:gd name="connsiteX17" fmla="*/ 572947 w 774387"/>
                <a:gd name="connsiteY17" fmla="*/ 202311 h 780648"/>
                <a:gd name="connsiteX18" fmla="*/ 572947 w 774387"/>
                <a:gd name="connsiteY18" fmla="*/ 25401 h 780648"/>
                <a:gd name="connsiteX19" fmla="*/ 559925 w 774387"/>
                <a:gd name="connsiteY19" fmla="*/ 12379 h 780648"/>
                <a:gd name="connsiteX20" fmla="*/ 429710 w 774387"/>
                <a:gd name="connsiteY20" fmla="*/ 12379 h 780648"/>
                <a:gd name="connsiteX21" fmla="*/ 416689 w 774387"/>
                <a:gd name="connsiteY21" fmla="*/ 25401 h 780648"/>
                <a:gd name="connsiteX22" fmla="*/ 416689 w 774387"/>
                <a:gd name="connsiteY22" fmla="*/ 168638 h 780648"/>
                <a:gd name="connsiteX23" fmla="*/ 363925 w 774387"/>
                <a:gd name="connsiteY23" fmla="*/ 168638 h 780648"/>
                <a:gd name="connsiteX24" fmla="*/ 340799 w 774387"/>
                <a:gd name="connsiteY24" fmla="*/ 126695 h 780648"/>
                <a:gd name="connsiteX25" fmla="*/ 373704 w 774387"/>
                <a:gd name="connsiteY25" fmla="*/ 46274 h 780648"/>
                <a:gd name="connsiteX26" fmla="*/ 368262 w 774387"/>
                <a:gd name="connsiteY26" fmla="*/ 21104 h 780648"/>
                <a:gd name="connsiteX27" fmla="*/ 342778 w 774387"/>
                <a:gd name="connsiteY27" fmla="*/ 17419 h 780648"/>
                <a:gd name="connsiteX28" fmla="*/ 318155 w 774387"/>
                <a:gd name="connsiteY28" fmla="*/ 29724 h 780648"/>
                <a:gd name="connsiteX29" fmla="*/ 302646 w 774387"/>
                <a:gd name="connsiteY29" fmla="*/ 9046 h 780648"/>
                <a:gd name="connsiteX30" fmla="*/ 286213 w 774387"/>
                <a:gd name="connsiteY30" fmla="*/ 61 h 780648"/>
                <a:gd name="connsiteX31" fmla="*/ 268608 w 774387"/>
                <a:gd name="connsiteY31" fmla="*/ 6611 h 780648"/>
                <a:gd name="connsiteX32" fmla="*/ 248802 w 774387"/>
                <a:gd name="connsiteY32" fmla="*/ 26404 h 780648"/>
                <a:gd name="connsiteX33" fmla="*/ 235794 w 774387"/>
                <a:gd name="connsiteY33" fmla="*/ 9046 h 780648"/>
                <a:gd name="connsiteX34" fmla="*/ 219334 w 774387"/>
                <a:gd name="connsiteY34" fmla="*/ 61 h 780648"/>
                <a:gd name="connsiteX35" fmla="*/ 201755 w 774387"/>
                <a:gd name="connsiteY35" fmla="*/ 6611 h 780648"/>
                <a:gd name="connsiteX36" fmla="*/ 176767 w 774387"/>
                <a:gd name="connsiteY36" fmla="*/ 31599 h 780648"/>
                <a:gd name="connsiteX37" fmla="*/ 139213 w 774387"/>
                <a:gd name="connsiteY37" fmla="*/ 20870 h 780648"/>
                <a:gd name="connsiteX38" fmla="*/ 115397 w 774387"/>
                <a:gd name="connsiteY38" fmla="*/ 28461 h 780648"/>
                <a:gd name="connsiteX39" fmla="*/ 113183 w 774387"/>
                <a:gd name="connsiteY39" fmla="*/ 53345 h 780648"/>
                <a:gd name="connsiteX40" fmla="*/ 152560 w 774387"/>
                <a:gd name="connsiteY40" fmla="*/ 126044 h 780648"/>
                <a:gd name="connsiteX41" fmla="*/ 91151 w 774387"/>
                <a:gd name="connsiteY41" fmla="*/ 284959 h 780648"/>
                <a:gd name="connsiteX42" fmla="*/ 91151 w 774387"/>
                <a:gd name="connsiteY42" fmla="*/ 324896 h 780648"/>
                <a:gd name="connsiteX43" fmla="*/ 169280 w 774387"/>
                <a:gd name="connsiteY43" fmla="*/ 403025 h 780648"/>
                <a:gd name="connsiteX44" fmla="*/ 312516 w 774387"/>
                <a:gd name="connsiteY44" fmla="*/ 403025 h 780648"/>
                <a:gd name="connsiteX45" fmla="*/ 429710 w 774387"/>
                <a:gd name="connsiteY45" fmla="*/ 403025 h 780648"/>
                <a:gd name="connsiteX46" fmla="*/ 533882 w 774387"/>
                <a:gd name="connsiteY46" fmla="*/ 403025 h 780648"/>
                <a:gd name="connsiteX47" fmla="*/ 669072 w 774387"/>
                <a:gd name="connsiteY47" fmla="*/ 403025 h 780648"/>
                <a:gd name="connsiteX48" fmla="*/ 641570 w 774387"/>
                <a:gd name="connsiteY48" fmla="*/ 458041 h 780648"/>
                <a:gd name="connsiteX49" fmla="*/ 569965 w 774387"/>
                <a:gd name="connsiteY49" fmla="*/ 488733 h 780648"/>
                <a:gd name="connsiteX50" fmla="*/ 507839 w 774387"/>
                <a:gd name="connsiteY50" fmla="*/ 442090 h 780648"/>
                <a:gd name="connsiteX51" fmla="*/ 320368 w 774387"/>
                <a:gd name="connsiteY51" fmla="*/ 442090 h 780648"/>
                <a:gd name="connsiteX52" fmla="*/ 130215 w 774387"/>
                <a:gd name="connsiteY52" fmla="*/ 496077 h 780648"/>
                <a:gd name="connsiteX53" fmla="*/ 130215 w 774387"/>
                <a:gd name="connsiteY53" fmla="*/ 468133 h 780648"/>
                <a:gd name="connsiteX54" fmla="*/ 104172 w 774387"/>
                <a:gd name="connsiteY54" fmla="*/ 442090 h 780648"/>
                <a:gd name="connsiteX55" fmla="*/ 26043 w 774387"/>
                <a:gd name="connsiteY55" fmla="*/ 442090 h 780648"/>
                <a:gd name="connsiteX56" fmla="*/ 0 w 774387"/>
                <a:gd name="connsiteY56" fmla="*/ 468133 h 780648"/>
                <a:gd name="connsiteX57" fmla="*/ 0 w 774387"/>
                <a:gd name="connsiteY57" fmla="*/ 754606 h 780648"/>
                <a:gd name="connsiteX58" fmla="*/ 26043 w 774387"/>
                <a:gd name="connsiteY58" fmla="*/ 780649 h 780648"/>
                <a:gd name="connsiteX59" fmla="*/ 171585 w 774387"/>
                <a:gd name="connsiteY59" fmla="*/ 57213 h 780648"/>
                <a:gd name="connsiteX60" fmla="*/ 193747 w 774387"/>
                <a:gd name="connsiteY60" fmla="*/ 51470 h 780648"/>
                <a:gd name="connsiteX61" fmla="*/ 217355 w 774387"/>
                <a:gd name="connsiteY61" fmla="*/ 27862 h 780648"/>
                <a:gd name="connsiteX62" fmla="*/ 230377 w 774387"/>
                <a:gd name="connsiteY62" fmla="*/ 45246 h 780648"/>
                <a:gd name="connsiteX63" fmla="*/ 246862 w 774387"/>
                <a:gd name="connsiteY63" fmla="*/ 54218 h 780648"/>
                <a:gd name="connsiteX64" fmla="*/ 264402 w 774387"/>
                <a:gd name="connsiteY64" fmla="*/ 47655 h 780648"/>
                <a:gd name="connsiteX65" fmla="*/ 284208 w 774387"/>
                <a:gd name="connsiteY65" fmla="*/ 27862 h 780648"/>
                <a:gd name="connsiteX66" fmla="*/ 299065 w 774387"/>
                <a:gd name="connsiteY66" fmla="*/ 47655 h 780648"/>
                <a:gd name="connsiteX67" fmla="*/ 327218 w 774387"/>
                <a:gd name="connsiteY67" fmla="*/ 54322 h 780648"/>
                <a:gd name="connsiteX68" fmla="*/ 346164 w 774387"/>
                <a:gd name="connsiteY68" fmla="*/ 44842 h 780648"/>
                <a:gd name="connsiteX69" fmla="*/ 316787 w 774387"/>
                <a:gd name="connsiteY69" fmla="*/ 116552 h 780648"/>
                <a:gd name="connsiteX70" fmla="*/ 281499 w 774387"/>
                <a:gd name="connsiteY70" fmla="*/ 116552 h 780648"/>
                <a:gd name="connsiteX71" fmla="*/ 298115 w 774387"/>
                <a:gd name="connsiteY71" fmla="*/ 83308 h 780648"/>
                <a:gd name="connsiteX72" fmla="*/ 274819 w 774387"/>
                <a:gd name="connsiteY72" fmla="*/ 71653 h 780648"/>
                <a:gd name="connsiteX73" fmla="*/ 252383 w 774387"/>
                <a:gd name="connsiteY73" fmla="*/ 116552 h 780648"/>
                <a:gd name="connsiteX74" fmla="*/ 229556 w 774387"/>
                <a:gd name="connsiteY74" fmla="*/ 116552 h 780648"/>
                <a:gd name="connsiteX75" fmla="*/ 211404 w 774387"/>
                <a:gd name="connsiteY75" fmla="*/ 78789 h 780648"/>
                <a:gd name="connsiteX76" fmla="*/ 187927 w 774387"/>
                <a:gd name="connsiteY76" fmla="*/ 90079 h 780648"/>
                <a:gd name="connsiteX77" fmla="*/ 200649 w 774387"/>
                <a:gd name="connsiteY77" fmla="*/ 116552 h 780648"/>
                <a:gd name="connsiteX78" fmla="*/ 177028 w 774387"/>
                <a:gd name="connsiteY78" fmla="*/ 116552 h 780648"/>
                <a:gd name="connsiteX79" fmla="*/ 140007 w 774387"/>
                <a:gd name="connsiteY79" fmla="*/ 48189 h 780648"/>
                <a:gd name="connsiteX80" fmla="*/ 299495 w 774387"/>
                <a:gd name="connsiteY80" fmla="*/ 181659 h 780648"/>
                <a:gd name="connsiteX81" fmla="*/ 299495 w 774387"/>
                <a:gd name="connsiteY81" fmla="*/ 376982 h 780648"/>
                <a:gd name="connsiteX82" fmla="*/ 169280 w 774387"/>
                <a:gd name="connsiteY82" fmla="*/ 376982 h 780648"/>
                <a:gd name="connsiteX83" fmla="*/ 117194 w 774387"/>
                <a:gd name="connsiteY83" fmla="*/ 324896 h 780648"/>
                <a:gd name="connsiteX84" fmla="*/ 117194 w 774387"/>
                <a:gd name="connsiteY84" fmla="*/ 284959 h 780648"/>
                <a:gd name="connsiteX85" fmla="*/ 172678 w 774387"/>
                <a:gd name="connsiteY85" fmla="*/ 142595 h 780648"/>
                <a:gd name="connsiteX86" fmla="*/ 320173 w 774387"/>
                <a:gd name="connsiteY86" fmla="*/ 142595 h 780648"/>
                <a:gd name="connsiteX87" fmla="*/ 335148 w 774387"/>
                <a:gd name="connsiteY87" fmla="*/ 168638 h 780648"/>
                <a:gd name="connsiteX88" fmla="*/ 312516 w 774387"/>
                <a:gd name="connsiteY88" fmla="*/ 168638 h 780648"/>
                <a:gd name="connsiteX89" fmla="*/ 299495 w 774387"/>
                <a:gd name="connsiteY89" fmla="*/ 181659 h 780648"/>
                <a:gd name="connsiteX90" fmla="*/ 325538 w 774387"/>
                <a:gd name="connsiteY90" fmla="*/ 194681 h 780648"/>
                <a:gd name="connsiteX91" fmla="*/ 416689 w 774387"/>
                <a:gd name="connsiteY91" fmla="*/ 194681 h 780648"/>
                <a:gd name="connsiteX92" fmla="*/ 416689 w 774387"/>
                <a:gd name="connsiteY92" fmla="*/ 376982 h 780648"/>
                <a:gd name="connsiteX93" fmla="*/ 325538 w 774387"/>
                <a:gd name="connsiteY93" fmla="*/ 376982 h 780648"/>
                <a:gd name="connsiteX94" fmla="*/ 612011 w 774387"/>
                <a:gd name="connsiteY94" fmla="*/ 200072 h 780648"/>
                <a:gd name="connsiteX95" fmla="*/ 684749 w 774387"/>
                <a:gd name="connsiteY95" fmla="*/ 272810 h 780648"/>
                <a:gd name="connsiteX96" fmla="*/ 539273 w 774387"/>
                <a:gd name="connsiteY96" fmla="*/ 272810 h 780648"/>
                <a:gd name="connsiteX97" fmla="*/ 442732 w 774387"/>
                <a:gd name="connsiteY97" fmla="*/ 38423 h 780648"/>
                <a:gd name="connsiteX98" fmla="*/ 546904 w 774387"/>
                <a:gd name="connsiteY98" fmla="*/ 38423 h 780648"/>
                <a:gd name="connsiteX99" fmla="*/ 546904 w 774387"/>
                <a:gd name="connsiteY99" fmla="*/ 228354 h 780648"/>
                <a:gd name="connsiteX100" fmla="*/ 498633 w 774387"/>
                <a:gd name="connsiteY100" fmla="*/ 276625 h 780648"/>
                <a:gd name="connsiteX101" fmla="*/ 495807 w 774387"/>
                <a:gd name="connsiteY101" fmla="*/ 290819 h 780648"/>
                <a:gd name="connsiteX102" fmla="*/ 507839 w 774387"/>
                <a:gd name="connsiteY102" fmla="*/ 298853 h 780648"/>
                <a:gd name="connsiteX103" fmla="*/ 520861 w 774387"/>
                <a:gd name="connsiteY103" fmla="*/ 298853 h 780648"/>
                <a:gd name="connsiteX104" fmla="*/ 520861 w 774387"/>
                <a:gd name="connsiteY104" fmla="*/ 376982 h 780648"/>
                <a:gd name="connsiteX105" fmla="*/ 442732 w 774387"/>
                <a:gd name="connsiteY105" fmla="*/ 376982 h 780648"/>
                <a:gd name="connsiteX106" fmla="*/ 546904 w 774387"/>
                <a:gd name="connsiteY106" fmla="*/ 298853 h 780648"/>
                <a:gd name="connsiteX107" fmla="*/ 677119 w 774387"/>
                <a:gd name="connsiteY107" fmla="*/ 298853 h 780648"/>
                <a:gd name="connsiteX108" fmla="*/ 677119 w 774387"/>
                <a:gd name="connsiteY108" fmla="*/ 376982 h 780648"/>
                <a:gd name="connsiteX109" fmla="*/ 651076 w 774387"/>
                <a:gd name="connsiteY109" fmla="*/ 376982 h 780648"/>
                <a:gd name="connsiteX110" fmla="*/ 651076 w 774387"/>
                <a:gd name="connsiteY110" fmla="*/ 324896 h 780648"/>
                <a:gd name="connsiteX111" fmla="*/ 638054 w 774387"/>
                <a:gd name="connsiteY111" fmla="*/ 311874 h 780648"/>
                <a:gd name="connsiteX112" fmla="*/ 585968 w 774387"/>
                <a:gd name="connsiteY112" fmla="*/ 311874 h 780648"/>
                <a:gd name="connsiteX113" fmla="*/ 572947 w 774387"/>
                <a:gd name="connsiteY113" fmla="*/ 324896 h 780648"/>
                <a:gd name="connsiteX114" fmla="*/ 572947 w 774387"/>
                <a:gd name="connsiteY114" fmla="*/ 376982 h 780648"/>
                <a:gd name="connsiteX115" fmla="*/ 546904 w 774387"/>
                <a:gd name="connsiteY115" fmla="*/ 376982 h 780648"/>
                <a:gd name="connsiteX116" fmla="*/ 625033 w 774387"/>
                <a:gd name="connsiteY116" fmla="*/ 376982 h 780648"/>
                <a:gd name="connsiteX117" fmla="*/ 598990 w 774387"/>
                <a:gd name="connsiteY117" fmla="*/ 376982 h 780648"/>
                <a:gd name="connsiteX118" fmla="*/ 598990 w 774387"/>
                <a:gd name="connsiteY118" fmla="*/ 337917 h 780648"/>
                <a:gd name="connsiteX119" fmla="*/ 625033 w 774387"/>
                <a:gd name="connsiteY119" fmla="*/ 337917 h 780648"/>
                <a:gd name="connsiteX120" fmla="*/ 320368 w 774387"/>
                <a:gd name="connsiteY120" fmla="*/ 468133 h 780648"/>
                <a:gd name="connsiteX121" fmla="*/ 507839 w 774387"/>
                <a:gd name="connsiteY121" fmla="*/ 468133 h 780648"/>
                <a:gd name="connsiteX122" fmla="*/ 546904 w 774387"/>
                <a:gd name="connsiteY122" fmla="*/ 507197 h 780648"/>
                <a:gd name="connsiteX123" fmla="*/ 507839 w 774387"/>
                <a:gd name="connsiteY123" fmla="*/ 546262 h 780648"/>
                <a:gd name="connsiteX124" fmla="*/ 299495 w 774387"/>
                <a:gd name="connsiteY124" fmla="*/ 546262 h 780648"/>
                <a:gd name="connsiteX125" fmla="*/ 299495 w 774387"/>
                <a:gd name="connsiteY125" fmla="*/ 572305 h 780648"/>
                <a:gd name="connsiteX126" fmla="*/ 507839 w 774387"/>
                <a:gd name="connsiteY126" fmla="*/ 572305 h 780648"/>
                <a:gd name="connsiteX127" fmla="*/ 572035 w 774387"/>
                <a:gd name="connsiteY127" fmla="*/ 516169 h 780648"/>
                <a:gd name="connsiteX128" fmla="*/ 656193 w 774387"/>
                <a:gd name="connsiteY128" fmla="*/ 480099 h 780648"/>
                <a:gd name="connsiteX129" fmla="*/ 662717 w 774387"/>
                <a:gd name="connsiteY129" fmla="*/ 473953 h 780648"/>
                <a:gd name="connsiteX130" fmla="*/ 704855 w 774387"/>
                <a:gd name="connsiteY130" fmla="*/ 389665 h 780648"/>
                <a:gd name="connsiteX131" fmla="*/ 725390 w 774387"/>
                <a:gd name="connsiteY131" fmla="*/ 376982 h 780648"/>
                <a:gd name="connsiteX132" fmla="*/ 742982 w 774387"/>
                <a:gd name="connsiteY132" fmla="*/ 385185 h 780648"/>
                <a:gd name="connsiteX133" fmla="*/ 748008 w 774387"/>
                <a:gd name="connsiteY133" fmla="*/ 403923 h 780648"/>
                <a:gd name="connsiteX134" fmla="*/ 742357 w 774387"/>
                <a:gd name="connsiteY134" fmla="*/ 435930 h 780648"/>
                <a:gd name="connsiteX135" fmla="*/ 595591 w 774387"/>
                <a:gd name="connsiteY135" fmla="*/ 653481 h 780648"/>
                <a:gd name="connsiteX136" fmla="*/ 424580 w 774387"/>
                <a:gd name="connsiteY136" fmla="*/ 702520 h 780648"/>
                <a:gd name="connsiteX137" fmla="*/ 130215 w 774387"/>
                <a:gd name="connsiteY137" fmla="*/ 702520 h 780648"/>
                <a:gd name="connsiteX138" fmla="*/ 130215 w 774387"/>
                <a:gd name="connsiteY138" fmla="*/ 527224 h 780648"/>
                <a:gd name="connsiteX139" fmla="*/ 320368 w 774387"/>
                <a:gd name="connsiteY139" fmla="*/ 468133 h 780648"/>
                <a:gd name="connsiteX140" fmla="*/ 26043 w 774387"/>
                <a:gd name="connsiteY140" fmla="*/ 468133 h 780648"/>
                <a:gd name="connsiteX141" fmla="*/ 104172 w 774387"/>
                <a:gd name="connsiteY141" fmla="*/ 468133 h 780648"/>
                <a:gd name="connsiteX142" fmla="*/ 104185 w 774387"/>
                <a:gd name="connsiteY142" fmla="*/ 754606 h 780648"/>
                <a:gd name="connsiteX143" fmla="*/ 26043 w 774387"/>
                <a:gd name="connsiteY143" fmla="*/ 754606 h 78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774387" h="780648">
                  <a:moveTo>
                    <a:pt x="26043" y="780649"/>
                  </a:moveTo>
                  <a:lnTo>
                    <a:pt x="104172" y="780649"/>
                  </a:lnTo>
                  <a:cubicBezTo>
                    <a:pt x="118535" y="780649"/>
                    <a:pt x="130215" y="768969"/>
                    <a:pt x="130215" y="754606"/>
                  </a:cubicBezTo>
                  <a:lnTo>
                    <a:pt x="130215" y="728563"/>
                  </a:lnTo>
                  <a:lnTo>
                    <a:pt x="424580" y="728563"/>
                  </a:lnTo>
                  <a:cubicBezTo>
                    <a:pt x="490000" y="728563"/>
                    <a:pt x="553922" y="710229"/>
                    <a:pt x="609394" y="675565"/>
                  </a:cubicBezTo>
                  <a:cubicBezTo>
                    <a:pt x="693031" y="623284"/>
                    <a:pt x="750834" y="537589"/>
                    <a:pt x="767983" y="440449"/>
                  </a:cubicBezTo>
                  <a:lnTo>
                    <a:pt x="773634" y="408442"/>
                  </a:lnTo>
                  <a:cubicBezTo>
                    <a:pt x="776160" y="394144"/>
                    <a:pt x="772267" y="379560"/>
                    <a:pt x="762931" y="368440"/>
                  </a:cubicBezTo>
                  <a:cubicBezTo>
                    <a:pt x="753594" y="357319"/>
                    <a:pt x="739909" y="350939"/>
                    <a:pt x="725390" y="350939"/>
                  </a:cubicBezTo>
                  <a:cubicBezTo>
                    <a:pt x="717459" y="350939"/>
                    <a:pt x="709907" y="352905"/>
                    <a:pt x="703162" y="356343"/>
                  </a:cubicBezTo>
                  <a:lnTo>
                    <a:pt x="703162" y="298853"/>
                  </a:lnTo>
                  <a:lnTo>
                    <a:pt x="716183" y="298853"/>
                  </a:lnTo>
                  <a:cubicBezTo>
                    <a:pt x="721444" y="298853"/>
                    <a:pt x="726210" y="295676"/>
                    <a:pt x="728215" y="290819"/>
                  </a:cubicBezTo>
                  <a:cubicBezTo>
                    <a:pt x="730234" y="285949"/>
                    <a:pt x="729114" y="280349"/>
                    <a:pt x="725390" y="276625"/>
                  </a:cubicBezTo>
                  <a:lnTo>
                    <a:pt x="621217" y="172453"/>
                  </a:lnTo>
                  <a:cubicBezTo>
                    <a:pt x="616126" y="167362"/>
                    <a:pt x="607896" y="167362"/>
                    <a:pt x="602805" y="172453"/>
                  </a:cubicBezTo>
                  <a:lnTo>
                    <a:pt x="572947" y="202311"/>
                  </a:lnTo>
                  <a:lnTo>
                    <a:pt x="572947" y="25401"/>
                  </a:lnTo>
                  <a:cubicBezTo>
                    <a:pt x="572947" y="18213"/>
                    <a:pt x="567126" y="12379"/>
                    <a:pt x="559925" y="12379"/>
                  </a:cubicBezTo>
                  <a:lnTo>
                    <a:pt x="429710" y="12379"/>
                  </a:lnTo>
                  <a:cubicBezTo>
                    <a:pt x="422509" y="12379"/>
                    <a:pt x="416689" y="18213"/>
                    <a:pt x="416689" y="25401"/>
                  </a:cubicBezTo>
                  <a:lnTo>
                    <a:pt x="416689" y="168638"/>
                  </a:lnTo>
                  <a:lnTo>
                    <a:pt x="363925" y="168638"/>
                  </a:lnTo>
                  <a:cubicBezTo>
                    <a:pt x="354016" y="146840"/>
                    <a:pt x="346685" y="134092"/>
                    <a:pt x="340799" y="126695"/>
                  </a:cubicBezTo>
                  <a:lnTo>
                    <a:pt x="373704" y="46274"/>
                  </a:lnTo>
                  <a:cubicBezTo>
                    <a:pt x="377364" y="37485"/>
                    <a:pt x="375228" y="27602"/>
                    <a:pt x="368262" y="21104"/>
                  </a:cubicBezTo>
                  <a:cubicBezTo>
                    <a:pt x="361295" y="14593"/>
                    <a:pt x="351281" y="13174"/>
                    <a:pt x="342778" y="17419"/>
                  </a:cubicBezTo>
                  <a:lnTo>
                    <a:pt x="318155" y="29724"/>
                  </a:lnTo>
                  <a:lnTo>
                    <a:pt x="302646" y="9046"/>
                  </a:lnTo>
                  <a:cubicBezTo>
                    <a:pt x="298727" y="3811"/>
                    <a:pt x="292737" y="530"/>
                    <a:pt x="286213" y="61"/>
                  </a:cubicBezTo>
                  <a:cubicBezTo>
                    <a:pt x="279676" y="-421"/>
                    <a:pt x="273283" y="1962"/>
                    <a:pt x="268608" y="6611"/>
                  </a:cubicBezTo>
                  <a:lnTo>
                    <a:pt x="248802" y="26404"/>
                  </a:lnTo>
                  <a:lnTo>
                    <a:pt x="235794" y="9046"/>
                  </a:lnTo>
                  <a:cubicBezTo>
                    <a:pt x="231861" y="3798"/>
                    <a:pt x="225871" y="530"/>
                    <a:pt x="219334" y="61"/>
                  </a:cubicBezTo>
                  <a:cubicBezTo>
                    <a:pt x="212811" y="-421"/>
                    <a:pt x="206391" y="1975"/>
                    <a:pt x="201755" y="6611"/>
                  </a:cubicBezTo>
                  <a:lnTo>
                    <a:pt x="176767" y="31599"/>
                  </a:lnTo>
                  <a:lnTo>
                    <a:pt x="139213" y="20870"/>
                  </a:lnTo>
                  <a:cubicBezTo>
                    <a:pt x="130397" y="18343"/>
                    <a:pt x="121087" y="21338"/>
                    <a:pt x="115397" y="28461"/>
                  </a:cubicBezTo>
                  <a:cubicBezTo>
                    <a:pt x="109693" y="35584"/>
                    <a:pt x="108821" y="45363"/>
                    <a:pt x="113183" y="53345"/>
                  </a:cubicBezTo>
                  <a:lnTo>
                    <a:pt x="152560" y="126044"/>
                  </a:lnTo>
                  <a:cubicBezTo>
                    <a:pt x="124915" y="151020"/>
                    <a:pt x="91151" y="221193"/>
                    <a:pt x="91151" y="284959"/>
                  </a:cubicBezTo>
                  <a:lnTo>
                    <a:pt x="91151" y="324896"/>
                  </a:lnTo>
                  <a:cubicBezTo>
                    <a:pt x="91151" y="367984"/>
                    <a:pt x="126192" y="403025"/>
                    <a:pt x="169280" y="403025"/>
                  </a:cubicBezTo>
                  <a:lnTo>
                    <a:pt x="312516" y="403025"/>
                  </a:lnTo>
                  <a:lnTo>
                    <a:pt x="429710" y="403025"/>
                  </a:lnTo>
                  <a:lnTo>
                    <a:pt x="533882" y="403025"/>
                  </a:lnTo>
                  <a:lnTo>
                    <a:pt x="669072" y="403025"/>
                  </a:lnTo>
                  <a:lnTo>
                    <a:pt x="641570" y="458041"/>
                  </a:lnTo>
                  <a:lnTo>
                    <a:pt x="569965" y="488733"/>
                  </a:lnTo>
                  <a:cubicBezTo>
                    <a:pt x="561931" y="461869"/>
                    <a:pt x="537281" y="442090"/>
                    <a:pt x="507839" y="442090"/>
                  </a:cubicBezTo>
                  <a:lnTo>
                    <a:pt x="320368" y="442090"/>
                  </a:lnTo>
                  <a:cubicBezTo>
                    <a:pt x="252604" y="442090"/>
                    <a:pt x="187406" y="460762"/>
                    <a:pt x="130215" y="496077"/>
                  </a:cubicBezTo>
                  <a:lnTo>
                    <a:pt x="130215" y="468133"/>
                  </a:lnTo>
                  <a:cubicBezTo>
                    <a:pt x="130215" y="453770"/>
                    <a:pt x="118535" y="442090"/>
                    <a:pt x="104172" y="442090"/>
                  </a:cubicBezTo>
                  <a:lnTo>
                    <a:pt x="26043" y="442090"/>
                  </a:lnTo>
                  <a:cubicBezTo>
                    <a:pt x="11680" y="442090"/>
                    <a:pt x="0" y="453770"/>
                    <a:pt x="0" y="468133"/>
                  </a:cubicBezTo>
                  <a:lnTo>
                    <a:pt x="0" y="754606"/>
                  </a:lnTo>
                  <a:cubicBezTo>
                    <a:pt x="0" y="768969"/>
                    <a:pt x="11680" y="780649"/>
                    <a:pt x="26043" y="780649"/>
                  </a:cubicBezTo>
                  <a:close/>
                  <a:moveTo>
                    <a:pt x="171585" y="57213"/>
                  </a:moveTo>
                  <a:cubicBezTo>
                    <a:pt x="179463" y="59465"/>
                    <a:pt x="187966" y="57278"/>
                    <a:pt x="193747" y="51470"/>
                  </a:cubicBezTo>
                  <a:lnTo>
                    <a:pt x="217355" y="27862"/>
                  </a:lnTo>
                  <a:lnTo>
                    <a:pt x="230377" y="45246"/>
                  </a:lnTo>
                  <a:cubicBezTo>
                    <a:pt x="234322" y="50480"/>
                    <a:pt x="240325" y="53762"/>
                    <a:pt x="246862" y="54218"/>
                  </a:cubicBezTo>
                  <a:cubicBezTo>
                    <a:pt x="253477" y="54647"/>
                    <a:pt x="259779" y="52277"/>
                    <a:pt x="264402" y="47655"/>
                  </a:cubicBezTo>
                  <a:lnTo>
                    <a:pt x="284208" y="27862"/>
                  </a:lnTo>
                  <a:lnTo>
                    <a:pt x="299065" y="47655"/>
                  </a:lnTo>
                  <a:cubicBezTo>
                    <a:pt x="305589" y="56405"/>
                    <a:pt x="317412" y="59218"/>
                    <a:pt x="327218" y="54322"/>
                  </a:cubicBezTo>
                  <a:lnTo>
                    <a:pt x="346164" y="44842"/>
                  </a:lnTo>
                  <a:lnTo>
                    <a:pt x="316787" y="116552"/>
                  </a:lnTo>
                  <a:lnTo>
                    <a:pt x="281499" y="116552"/>
                  </a:lnTo>
                  <a:lnTo>
                    <a:pt x="298115" y="83308"/>
                  </a:lnTo>
                  <a:lnTo>
                    <a:pt x="274819" y="71653"/>
                  </a:lnTo>
                  <a:lnTo>
                    <a:pt x="252383" y="116552"/>
                  </a:lnTo>
                  <a:lnTo>
                    <a:pt x="229556" y="116552"/>
                  </a:lnTo>
                  <a:lnTo>
                    <a:pt x="211404" y="78789"/>
                  </a:lnTo>
                  <a:lnTo>
                    <a:pt x="187927" y="90079"/>
                  </a:lnTo>
                  <a:lnTo>
                    <a:pt x="200649" y="116552"/>
                  </a:lnTo>
                  <a:lnTo>
                    <a:pt x="177028" y="116552"/>
                  </a:lnTo>
                  <a:lnTo>
                    <a:pt x="140007" y="48189"/>
                  </a:lnTo>
                  <a:close/>
                  <a:moveTo>
                    <a:pt x="299495" y="181659"/>
                  </a:moveTo>
                  <a:lnTo>
                    <a:pt x="299495" y="376982"/>
                  </a:lnTo>
                  <a:lnTo>
                    <a:pt x="169280" y="376982"/>
                  </a:lnTo>
                  <a:cubicBezTo>
                    <a:pt x="140554" y="376982"/>
                    <a:pt x="117194" y="353621"/>
                    <a:pt x="117194" y="324896"/>
                  </a:cubicBezTo>
                  <a:lnTo>
                    <a:pt x="117194" y="284959"/>
                  </a:lnTo>
                  <a:cubicBezTo>
                    <a:pt x="117194" y="215255"/>
                    <a:pt x="160334" y="150251"/>
                    <a:pt x="172678" y="142595"/>
                  </a:cubicBezTo>
                  <a:lnTo>
                    <a:pt x="320173" y="142595"/>
                  </a:lnTo>
                  <a:cubicBezTo>
                    <a:pt x="322283" y="145147"/>
                    <a:pt x="327061" y="151996"/>
                    <a:pt x="335148" y="168638"/>
                  </a:cubicBezTo>
                  <a:lnTo>
                    <a:pt x="312516" y="168638"/>
                  </a:lnTo>
                  <a:cubicBezTo>
                    <a:pt x="305315" y="168638"/>
                    <a:pt x="299495" y="174471"/>
                    <a:pt x="299495" y="181659"/>
                  </a:cubicBezTo>
                  <a:close/>
                  <a:moveTo>
                    <a:pt x="325538" y="194681"/>
                  </a:moveTo>
                  <a:lnTo>
                    <a:pt x="416689" y="194681"/>
                  </a:lnTo>
                  <a:lnTo>
                    <a:pt x="416689" y="376982"/>
                  </a:lnTo>
                  <a:lnTo>
                    <a:pt x="325538" y="376982"/>
                  </a:lnTo>
                  <a:close/>
                  <a:moveTo>
                    <a:pt x="612011" y="200072"/>
                  </a:moveTo>
                  <a:lnTo>
                    <a:pt x="684749" y="272810"/>
                  </a:lnTo>
                  <a:lnTo>
                    <a:pt x="539273" y="272810"/>
                  </a:lnTo>
                  <a:close/>
                  <a:moveTo>
                    <a:pt x="442732" y="38423"/>
                  </a:moveTo>
                  <a:lnTo>
                    <a:pt x="546904" y="38423"/>
                  </a:lnTo>
                  <a:lnTo>
                    <a:pt x="546904" y="228354"/>
                  </a:lnTo>
                  <a:lnTo>
                    <a:pt x="498633" y="276625"/>
                  </a:lnTo>
                  <a:cubicBezTo>
                    <a:pt x="494909" y="280349"/>
                    <a:pt x="493789" y="285949"/>
                    <a:pt x="495807" y="290819"/>
                  </a:cubicBezTo>
                  <a:cubicBezTo>
                    <a:pt x="497813" y="295676"/>
                    <a:pt x="502578" y="298853"/>
                    <a:pt x="507839" y="298853"/>
                  </a:cubicBezTo>
                  <a:lnTo>
                    <a:pt x="520861" y="298853"/>
                  </a:lnTo>
                  <a:lnTo>
                    <a:pt x="520861" y="376982"/>
                  </a:lnTo>
                  <a:lnTo>
                    <a:pt x="442732" y="376982"/>
                  </a:lnTo>
                  <a:close/>
                  <a:moveTo>
                    <a:pt x="546904" y="298853"/>
                  </a:moveTo>
                  <a:lnTo>
                    <a:pt x="677119" y="298853"/>
                  </a:lnTo>
                  <a:lnTo>
                    <a:pt x="677119" y="376982"/>
                  </a:lnTo>
                  <a:lnTo>
                    <a:pt x="651076" y="376982"/>
                  </a:lnTo>
                  <a:lnTo>
                    <a:pt x="651076" y="324896"/>
                  </a:lnTo>
                  <a:cubicBezTo>
                    <a:pt x="651076" y="317708"/>
                    <a:pt x="645255" y="311874"/>
                    <a:pt x="638054" y="311874"/>
                  </a:cubicBezTo>
                  <a:lnTo>
                    <a:pt x="585968" y="311874"/>
                  </a:lnTo>
                  <a:cubicBezTo>
                    <a:pt x="578767" y="311874"/>
                    <a:pt x="572947" y="317708"/>
                    <a:pt x="572947" y="324896"/>
                  </a:cubicBezTo>
                  <a:lnTo>
                    <a:pt x="572947" y="376982"/>
                  </a:lnTo>
                  <a:lnTo>
                    <a:pt x="546904" y="376982"/>
                  </a:lnTo>
                  <a:close/>
                  <a:moveTo>
                    <a:pt x="625033" y="376982"/>
                  </a:moveTo>
                  <a:lnTo>
                    <a:pt x="598990" y="376982"/>
                  </a:lnTo>
                  <a:lnTo>
                    <a:pt x="598990" y="337917"/>
                  </a:lnTo>
                  <a:lnTo>
                    <a:pt x="625033" y="337917"/>
                  </a:lnTo>
                  <a:close/>
                  <a:moveTo>
                    <a:pt x="320368" y="468133"/>
                  </a:moveTo>
                  <a:lnTo>
                    <a:pt x="507839" y="468133"/>
                  </a:lnTo>
                  <a:cubicBezTo>
                    <a:pt x="529377" y="468133"/>
                    <a:pt x="546904" y="485660"/>
                    <a:pt x="546904" y="507197"/>
                  </a:cubicBezTo>
                  <a:cubicBezTo>
                    <a:pt x="546904" y="528735"/>
                    <a:pt x="529377" y="546262"/>
                    <a:pt x="507839" y="546262"/>
                  </a:cubicBezTo>
                  <a:lnTo>
                    <a:pt x="299495" y="546262"/>
                  </a:lnTo>
                  <a:lnTo>
                    <a:pt x="299495" y="572305"/>
                  </a:lnTo>
                  <a:lnTo>
                    <a:pt x="507839" y="572305"/>
                  </a:lnTo>
                  <a:cubicBezTo>
                    <a:pt x="540666" y="572305"/>
                    <a:pt x="567621" y="547798"/>
                    <a:pt x="572035" y="516169"/>
                  </a:cubicBezTo>
                  <a:lnTo>
                    <a:pt x="656193" y="480099"/>
                  </a:lnTo>
                  <a:cubicBezTo>
                    <a:pt x="659032" y="478888"/>
                    <a:pt x="661350" y="476714"/>
                    <a:pt x="662717" y="473953"/>
                  </a:cubicBezTo>
                  <a:lnTo>
                    <a:pt x="704855" y="389665"/>
                  </a:lnTo>
                  <a:cubicBezTo>
                    <a:pt x="708787" y="381839"/>
                    <a:pt x="716639" y="376982"/>
                    <a:pt x="725390" y="376982"/>
                  </a:cubicBezTo>
                  <a:cubicBezTo>
                    <a:pt x="732187" y="376982"/>
                    <a:pt x="738606" y="379964"/>
                    <a:pt x="742982" y="385185"/>
                  </a:cubicBezTo>
                  <a:cubicBezTo>
                    <a:pt x="747357" y="390407"/>
                    <a:pt x="749193" y="397230"/>
                    <a:pt x="748008" y="403923"/>
                  </a:cubicBezTo>
                  <a:lnTo>
                    <a:pt x="742357" y="435930"/>
                  </a:lnTo>
                  <a:cubicBezTo>
                    <a:pt x="726483" y="525818"/>
                    <a:pt x="673004" y="605106"/>
                    <a:pt x="595591" y="653481"/>
                  </a:cubicBezTo>
                  <a:cubicBezTo>
                    <a:pt x="544260" y="685566"/>
                    <a:pt x="485130" y="702520"/>
                    <a:pt x="424580" y="702520"/>
                  </a:cubicBezTo>
                  <a:lnTo>
                    <a:pt x="130215" y="702520"/>
                  </a:lnTo>
                  <a:lnTo>
                    <a:pt x="130215" y="527224"/>
                  </a:lnTo>
                  <a:cubicBezTo>
                    <a:pt x="186455" y="488654"/>
                    <a:pt x="252005" y="468133"/>
                    <a:pt x="320368" y="468133"/>
                  </a:cubicBezTo>
                  <a:close/>
                  <a:moveTo>
                    <a:pt x="26043" y="468133"/>
                  </a:moveTo>
                  <a:lnTo>
                    <a:pt x="104172" y="468133"/>
                  </a:lnTo>
                  <a:lnTo>
                    <a:pt x="104185" y="754606"/>
                  </a:lnTo>
                  <a:lnTo>
                    <a:pt x="26043" y="754606"/>
                  </a:lnTo>
                  <a:close/>
                </a:path>
              </a:pathLst>
            </a:custGeom>
            <a:grpFill/>
            <a:ln w="12948"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54B17090-3A9C-4004-B211-69C5DE94B75A}"/>
                </a:ext>
              </a:extLst>
            </p:cNvPr>
            <p:cNvSpPr/>
            <p:nvPr/>
          </p:nvSpPr>
          <p:spPr>
            <a:xfrm>
              <a:off x="5822979" y="1119368"/>
              <a:ext cx="26043" cy="39064"/>
            </a:xfrm>
            <a:custGeom>
              <a:avLst/>
              <a:gdLst>
                <a:gd name="connsiteX0" fmla="*/ 0 w 26043"/>
                <a:gd name="connsiteY0" fmla="*/ 0 h 39064"/>
                <a:gd name="connsiteX1" fmla="*/ 26043 w 26043"/>
                <a:gd name="connsiteY1" fmla="*/ 0 h 39064"/>
                <a:gd name="connsiteX2" fmla="*/ 26043 w 26043"/>
                <a:gd name="connsiteY2" fmla="*/ 39065 h 39064"/>
                <a:gd name="connsiteX3" fmla="*/ 0 w 26043"/>
                <a:gd name="connsiteY3" fmla="*/ 39065 h 39064"/>
              </a:gdLst>
              <a:ahLst/>
              <a:cxnLst>
                <a:cxn ang="0">
                  <a:pos x="connsiteX0" y="connsiteY0"/>
                </a:cxn>
                <a:cxn ang="0">
                  <a:pos x="connsiteX1" y="connsiteY1"/>
                </a:cxn>
                <a:cxn ang="0">
                  <a:pos x="connsiteX2" y="connsiteY2"/>
                </a:cxn>
                <a:cxn ang="0">
                  <a:pos x="connsiteX3" y="connsiteY3"/>
                </a:cxn>
              </a:cxnLst>
              <a:rect l="l" t="t" r="r" b="b"/>
              <a:pathLst>
                <a:path w="26043" h="39064">
                  <a:moveTo>
                    <a:pt x="0" y="0"/>
                  </a:moveTo>
                  <a:lnTo>
                    <a:pt x="26043" y="0"/>
                  </a:lnTo>
                  <a:lnTo>
                    <a:pt x="26043" y="39065"/>
                  </a:lnTo>
                  <a:lnTo>
                    <a:pt x="0" y="39065"/>
                  </a:lnTo>
                  <a:close/>
                </a:path>
              </a:pathLst>
            </a:custGeom>
            <a:grpFill/>
            <a:ln w="12948"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A26D294F-44AB-44B4-AE9F-BB4F56D65FDD}"/>
                </a:ext>
              </a:extLst>
            </p:cNvPr>
            <p:cNvSpPr/>
            <p:nvPr/>
          </p:nvSpPr>
          <p:spPr>
            <a:xfrm>
              <a:off x="6239667" y="67663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433638B6-24E2-44F3-8DE9-70BB5B800B63}"/>
                </a:ext>
              </a:extLst>
            </p:cNvPr>
            <p:cNvSpPr/>
            <p:nvPr/>
          </p:nvSpPr>
          <p:spPr>
            <a:xfrm>
              <a:off x="6278732" y="67663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F105A50F-C06A-4558-8BD0-C486B6E95769}"/>
                </a:ext>
              </a:extLst>
            </p:cNvPr>
            <p:cNvSpPr/>
            <p:nvPr/>
          </p:nvSpPr>
          <p:spPr>
            <a:xfrm>
              <a:off x="6239667" y="728722"/>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9CE47336-F82B-44B3-AB97-0E14107C3CEB}"/>
                </a:ext>
              </a:extLst>
            </p:cNvPr>
            <p:cNvSpPr/>
            <p:nvPr/>
          </p:nvSpPr>
          <p:spPr>
            <a:xfrm>
              <a:off x="6278732" y="728722"/>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85D15576-337D-413D-B7FB-1785D9AB5997}"/>
                </a:ext>
              </a:extLst>
            </p:cNvPr>
            <p:cNvSpPr/>
            <p:nvPr/>
          </p:nvSpPr>
          <p:spPr>
            <a:xfrm>
              <a:off x="6239667" y="780808"/>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645BFE93-F44F-474D-857E-133D7C4B854C}"/>
                </a:ext>
              </a:extLst>
            </p:cNvPr>
            <p:cNvSpPr/>
            <p:nvPr/>
          </p:nvSpPr>
          <p:spPr>
            <a:xfrm>
              <a:off x="6278732" y="780808"/>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FAF1F257-7512-4781-B0ED-4226078CA400}"/>
                </a:ext>
              </a:extLst>
            </p:cNvPr>
            <p:cNvSpPr/>
            <p:nvPr/>
          </p:nvSpPr>
          <p:spPr>
            <a:xfrm>
              <a:off x="6122473"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145E6BFE-C966-4CBA-9794-C5F812F44F2C}"/>
                </a:ext>
              </a:extLst>
            </p:cNvPr>
            <p:cNvSpPr/>
            <p:nvPr/>
          </p:nvSpPr>
          <p:spPr>
            <a:xfrm>
              <a:off x="6161538"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4336D2F3-28B0-4BC9-A991-32B556FFFB8C}"/>
                </a:ext>
              </a:extLst>
            </p:cNvPr>
            <p:cNvSpPr/>
            <p:nvPr/>
          </p:nvSpPr>
          <p:spPr>
            <a:xfrm>
              <a:off x="6122473" y="884980"/>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EBCB17E9-8062-4FC0-B880-FCC3FA1BFB9B}"/>
                </a:ext>
              </a:extLst>
            </p:cNvPr>
            <p:cNvSpPr/>
            <p:nvPr/>
          </p:nvSpPr>
          <p:spPr>
            <a:xfrm>
              <a:off x="6161538" y="884980"/>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F552052A-57FF-40EA-9D2F-784812DA917B}"/>
                </a:ext>
              </a:extLst>
            </p:cNvPr>
            <p:cNvSpPr/>
            <p:nvPr/>
          </p:nvSpPr>
          <p:spPr>
            <a:xfrm>
              <a:off x="6122473" y="93706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0D577398-DDEF-4CA6-BA59-8DEE986A9134}"/>
                </a:ext>
              </a:extLst>
            </p:cNvPr>
            <p:cNvSpPr/>
            <p:nvPr/>
          </p:nvSpPr>
          <p:spPr>
            <a:xfrm>
              <a:off x="6161538" y="93706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C2E3C2AC-F798-491B-A636-B208DEAAD7C1}"/>
                </a:ext>
              </a:extLst>
            </p:cNvPr>
            <p:cNvSpPr/>
            <p:nvPr/>
          </p:nvSpPr>
          <p:spPr>
            <a:xfrm>
              <a:off x="6239667"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AE031BF5-D811-4429-80A2-185697903431}"/>
                </a:ext>
              </a:extLst>
            </p:cNvPr>
            <p:cNvSpPr/>
            <p:nvPr/>
          </p:nvSpPr>
          <p:spPr>
            <a:xfrm>
              <a:off x="6278732"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5F227656-4175-4563-A15A-08756E51F8C8}"/>
                </a:ext>
              </a:extLst>
            </p:cNvPr>
            <p:cNvSpPr/>
            <p:nvPr/>
          </p:nvSpPr>
          <p:spPr>
            <a:xfrm>
              <a:off x="5966215" y="806851"/>
              <a:ext cx="78129" cy="130215"/>
            </a:xfrm>
            <a:custGeom>
              <a:avLst/>
              <a:gdLst>
                <a:gd name="connsiteX0" fmla="*/ 65108 w 78129"/>
                <a:gd name="connsiteY0" fmla="*/ 13022 h 130215"/>
                <a:gd name="connsiteX1" fmla="*/ 52086 w 78129"/>
                <a:gd name="connsiteY1" fmla="*/ 13022 h 130215"/>
                <a:gd name="connsiteX2" fmla="*/ 52086 w 78129"/>
                <a:gd name="connsiteY2" fmla="*/ 0 h 130215"/>
                <a:gd name="connsiteX3" fmla="*/ 26043 w 78129"/>
                <a:gd name="connsiteY3" fmla="*/ 0 h 130215"/>
                <a:gd name="connsiteX4" fmla="*/ 26043 w 78129"/>
                <a:gd name="connsiteY4" fmla="*/ 13022 h 130215"/>
                <a:gd name="connsiteX5" fmla="*/ 13022 w 78129"/>
                <a:gd name="connsiteY5" fmla="*/ 13022 h 130215"/>
                <a:gd name="connsiteX6" fmla="*/ 0 w 78129"/>
                <a:gd name="connsiteY6" fmla="*/ 26043 h 130215"/>
                <a:gd name="connsiteX7" fmla="*/ 0 w 78129"/>
                <a:gd name="connsiteY7" fmla="*/ 65108 h 130215"/>
                <a:gd name="connsiteX8" fmla="*/ 13022 w 78129"/>
                <a:gd name="connsiteY8" fmla="*/ 78129 h 130215"/>
                <a:gd name="connsiteX9" fmla="*/ 52086 w 78129"/>
                <a:gd name="connsiteY9" fmla="*/ 78129 h 130215"/>
                <a:gd name="connsiteX10" fmla="*/ 52086 w 78129"/>
                <a:gd name="connsiteY10" fmla="*/ 91151 h 130215"/>
                <a:gd name="connsiteX11" fmla="*/ 0 w 78129"/>
                <a:gd name="connsiteY11" fmla="*/ 91151 h 130215"/>
                <a:gd name="connsiteX12" fmla="*/ 0 w 78129"/>
                <a:gd name="connsiteY12" fmla="*/ 104172 h 130215"/>
                <a:gd name="connsiteX13" fmla="*/ 13022 w 78129"/>
                <a:gd name="connsiteY13" fmla="*/ 117194 h 130215"/>
                <a:gd name="connsiteX14" fmla="*/ 26043 w 78129"/>
                <a:gd name="connsiteY14" fmla="*/ 117194 h 130215"/>
                <a:gd name="connsiteX15" fmla="*/ 26043 w 78129"/>
                <a:gd name="connsiteY15" fmla="*/ 130215 h 130215"/>
                <a:gd name="connsiteX16" fmla="*/ 52086 w 78129"/>
                <a:gd name="connsiteY16" fmla="*/ 130215 h 130215"/>
                <a:gd name="connsiteX17" fmla="*/ 52086 w 78129"/>
                <a:gd name="connsiteY17" fmla="*/ 117194 h 130215"/>
                <a:gd name="connsiteX18" fmla="*/ 65108 w 78129"/>
                <a:gd name="connsiteY18" fmla="*/ 117194 h 130215"/>
                <a:gd name="connsiteX19" fmla="*/ 78129 w 78129"/>
                <a:gd name="connsiteY19" fmla="*/ 104172 h 130215"/>
                <a:gd name="connsiteX20" fmla="*/ 78129 w 78129"/>
                <a:gd name="connsiteY20" fmla="*/ 65108 h 130215"/>
                <a:gd name="connsiteX21" fmla="*/ 65108 w 78129"/>
                <a:gd name="connsiteY21" fmla="*/ 52086 h 130215"/>
                <a:gd name="connsiteX22" fmla="*/ 26043 w 78129"/>
                <a:gd name="connsiteY22" fmla="*/ 52086 h 130215"/>
                <a:gd name="connsiteX23" fmla="*/ 26043 w 78129"/>
                <a:gd name="connsiteY23" fmla="*/ 39065 h 130215"/>
                <a:gd name="connsiteX24" fmla="*/ 78129 w 78129"/>
                <a:gd name="connsiteY24" fmla="*/ 39065 h 130215"/>
                <a:gd name="connsiteX25" fmla="*/ 78129 w 78129"/>
                <a:gd name="connsiteY25" fmla="*/ 26043 h 130215"/>
                <a:gd name="connsiteX26" fmla="*/ 65108 w 78129"/>
                <a:gd name="connsiteY26" fmla="*/ 13022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129" h="130215">
                  <a:moveTo>
                    <a:pt x="65108" y="13022"/>
                  </a:moveTo>
                  <a:lnTo>
                    <a:pt x="52086" y="13022"/>
                  </a:lnTo>
                  <a:lnTo>
                    <a:pt x="52086" y="0"/>
                  </a:lnTo>
                  <a:lnTo>
                    <a:pt x="26043" y="0"/>
                  </a:lnTo>
                  <a:lnTo>
                    <a:pt x="26043" y="13022"/>
                  </a:lnTo>
                  <a:lnTo>
                    <a:pt x="13022" y="13022"/>
                  </a:lnTo>
                  <a:cubicBezTo>
                    <a:pt x="5821" y="13022"/>
                    <a:pt x="0" y="18855"/>
                    <a:pt x="0" y="26043"/>
                  </a:cubicBezTo>
                  <a:lnTo>
                    <a:pt x="0" y="65108"/>
                  </a:lnTo>
                  <a:cubicBezTo>
                    <a:pt x="0" y="72295"/>
                    <a:pt x="5821" y="78129"/>
                    <a:pt x="13022" y="78129"/>
                  </a:cubicBezTo>
                  <a:lnTo>
                    <a:pt x="52086" y="78129"/>
                  </a:lnTo>
                  <a:lnTo>
                    <a:pt x="52086" y="91151"/>
                  </a:lnTo>
                  <a:lnTo>
                    <a:pt x="0" y="91151"/>
                  </a:lnTo>
                  <a:lnTo>
                    <a:pt x="0" y="104172"/>
                  </a:lnTo>
                  <a:cubicBezTo>
                    <a:pt x="0" y="111360"/>
                    <a:pt x="5821" y="117194"/>
                    <a:pt x="13022" y="117194"/>
                  </a:cubicBezTo>
                  <a:lnTo>
                    <a:pt x="26043" y="117194"/>
                  </a:lnTo>
                  <a:lnTo>
                    <a:pt x="26043" y="130215"/>
                  </a:lnTo>
                  <a:lnTo>
                    <a:pt x="52086" y="130215"/>
                  </a:lnTo>
                  <a:lnTo>
                    <a:pt x="52086" y="117194"/>
                  </a:lnTo>
                  <a:lnTo>
                    <a:pt x="65108" y="117194"/>
                  </a:lnTo>
                  <a:cubicBezTo>
                    <a:pt x="72308" y="117194"/>
                    <a:pt x="78129" y="111360"/>
                    <a:pt x="78129" y="104172"/>
                  </a:cubicBezTo>
                  <a:lnTo>
                    <a:pt x="78129" y="65108"/>
                  </a:lnTo>
                  <a:cubicBezTo>
                    <a:pt x="78129" y="57920"/>
                    <a:pt x="72308" y="52086"/>
                    <a:pt x="65108" y="52086"/>
                  </a:cubicBezTo>
                  <a:lnTo>
                    <a:pt x="26043" y="52086"/>
                  </a:lnTo>
                  <a:lnTo>
                    <a:pt x="26043" y="39065"/>
                  </a:lnTo>
                  <a:lnTo>
                    <a:pt x="78129" y="39065"/>
                  </a:lnTo>
                  <a:lnTo>
                    <a:pt x="78129" y="26043"/>
                  </a:lnTo>
                  <a:cubicBezTo>
                    <a:pt x="78129" y="18855"/>
                    <a:pt x="72308" y="13022"/>
                    <a:pt x="65108" y="13022"/>
                  </a:cubicBezTo>
                  <a:close/>
                </a:path>
              </a:pathLst>
            </a:custGeom>
            <a:grpFill/>
            <a:ln w="12948"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72C014ED-71F3-40F9-9B48-F3A0BD013169}"/>
                </a:ext>
              </a:extLst>
            </p:cNvPr>
            <p:cNvSpPr/>
            <p:nvPr/>
          </p:nvSpPr>
          <p:spPr>
            <a:xfrm>
              <a:off x="6434990" y="63757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BC514F08-BD49-445D-BE58-DFFAB7AF1E86}"/>
                </a:ext>
              </a:extLst>
            </p:cNvPr>
            <p:cNvSpPr/>
            <p:nvPr/>
          </p:nvSpPr>
          <p:spPr>
            <a:xfrm>
              <a:off x="6461033" y="61152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D3CDC4A8-F565-4AFC-981A-B6646A8A1285}"/>
                </a:ext>
              </a:extLst>
            </p:cNvPr>
            <p:cNvSpPr/>
            <p:nvPr/>
          </p:nvSpPr>
          <p:spPr>
            <a:xfrm>
              <a:off x="6487076" y="63757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0DF3569A-8B84-4255-A459-E395DD8E5296}"/>
                </a:ext>
              </a:extLst>
            </p:cNvPr>
            <p:cNvSpPr/>
            <p:nvPr/>
          </p:nvSpPr>
          <p:spPr>
            <a:xfrm>
              <a:off x="6461033" y="66361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4F9FA10B-739C-4634-B873-6C272BEF7729}"/>
                </a:ext>
              </a:extLst>
            </p:cNvPr>
            <p:cNvSpPr/>
            <p:nvPr/>
          </p:nvSpPr>
          <p:spPr>
            <a:xfrm>
              <a:off x="6526140" y="70267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3AA6C74F-CBE1-4DBB-88B7-196CD975B037}"/>
                </a:ext>
              </a:extLst>
            </p:cNvPr>
            <p:cNvSpPr/>
            <p:nvPr/>
          </p:nvSpPr>
          <p:spPr>
            <a:xfrm>
              <a:off x="6434990" y="74174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FBC4230F-6E61-4B5F-9451-910FEC652F00}"/>
                </a:ext>
              </a:extLst>
            </p:cNvPr>
            <p:cNvSpPr/>
            <p:nvPr/>
          </p:nvSpPr>
          <p:spPr>
            <a:xfrm>
              <a:off x="5770893" y="72872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02AA0AED-8E14-4AE2-B343-BE9F9414E3CA}"/>
                </a:ext>
              </a:extLst>
            </p:cNvPr>
            <p:cNvSpPr/>
            <p:nvPr/>
          </p:nvSpPr>
          <p:spPr>
            <a:xfrm>
              <a:off x="5796936" y="70267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141DA106-9161-4C57-A04D-09028E6CE58C}"/>
                </a:ext>
              </a:extLst>
            </p:cNvPr>
            <p:cNvSpPr/>
            <p:nvPr/>
          </p:nvSpPr>
          <p:spPr>
            <a:xfrm>
              <a:off x="5822979" y="72872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9FFB0E87-8ED2-4E67-8E29-1E0D85B6CE16}"/>
                </a:ext>
              </a:extLst>
            </p:cNvPr>
            <p:cNvSpPr/>
            <p:nvPr/>
          </p:nvSpPr>
          <p:spPr>
            <a:xfrm>
              <a:off x="5796936" y="75476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8D193764-3767-467E-BF74-A6DCA13FF783}"/>
                </a:ext>
              </a:extLst>
            </p:cNvPr>
            <p:cNvSpPr/>
            <p:nvPr/>
          </p:nvSpPr>
          <p:spPr>
            <a:xfrm>
              <a:off x="5770893" y="83289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2FFD0065-F37D-498B-B766-69149798E141}"/>
                </a:ext>
              </a:extLst>
            </p:cNvPr>
            <p:cNvSpPr/>
            <p:nvPr/>
          </p:nvSpPr>
          <p:spPr>
            <a:xfrm>
              <a:off x="5822979" y="61152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grpSp>
      <p:grpSp>
        <p:nvGrpSpPr>
          <p:cNvPr id="103" name="图形 6">
            <a:extLst>
              <a:ext uri="{FF2B5EF4-FFF2-40B4-BE49-F238E27FC236}">
                <a16:creationId xmlns="" xmlns:a16="http://schemas.microsoft.com/office/drawing/2014/main" id="{23824B31-A9F6-428E-A9A4-C6C19E732D8A}"/>
              </a:ext>
            </a:extLst>
          </p:cNvPr>
          <p:cNvGrpSpPr/>
          <p:nvPr/>
        </p:nvGrpSpPr>
        <p:grpSpPr>
          <a:xfrm>
            <a:off x="10628949" y="1648217"/>
            <a:ext cx="546583" cy="546583"/>
            <a:chOff x="3542975" y="915201"/>
            <a:chExt cx="987386" cy="987386"/>
          </a:xfrm>
          <a:gradFill>
            <a:gsLst>
              <a:gs pos="0">
                <a:schemeClr val="accent3"/>
              </a:gs>
              <a:gs pos="100000">
                <a:schemeClr val="accent1"/>
              </a:gs>
            </a:gsLst>
            <a:lin ang="5400000" scaled="1"/>
          </a:gradFill>
        </p:grpSpPr>
        <p:sp>
          <p:nvSpPr>
            <p:cNvPr id="104" name="任意多边形: 形状 103">
              <a:extLst>
                <a:ext uri="{FF2B5EF4-FFF2-40B4-BE49-F238E27FC236}">
                  <a16:creationId xmlns="" xmlns:a16="http://schemas.microsoft.com/office/drawing/2014/main" id="{DB3A84FC-68AE-488A-8CAC-3C23FCF500A8}"/>
                </a:ext>
              </a:extLst>
            </p:cNvPr>
            <p:cNvSpPr/>
            <p:nvPr/>
          </p:nvSpPr>
          <p:spPr>
            <a:xfrm>
              <a:off x="3866961" y="1270042"/>
              <a:ext cx="339413" cy="339413"/>
            </a:xfrm>
            <a:custGeom>
              <a:avLst/>
              <a:gdLst>
                <a:gd name="connsiteX0" fmla="*/ 13901 w 339413"/>
                <a:gd name="connsiteY0" fmla="*/ 253928 h 339413"/>
                <a:gd name="connsiteX1" fmla="*/ 85486 w 339413"/>
                <a:gd name="connsiteY1" fmla="*/ 325513 h 339413"/>
                <a:gd name="connsiteX2" fmla="*/ 111683 w 339413"/>
                <a:gd name="connsiteY2" fmla="*/ 309777 h 339413"/>
                <a:gd name="connsiteX3" fmla="*/ 119088 w 339413"/>
                <a:gd name="connsiteY3" fmla="*/ 339414 h 339413"/>
                <a:gd name="connsiteX4" fmla="*/ 220326 w 339413"/>
                <a:gd name="connsiteY4" fmla="*/ 339414 h 339413"/>
                <a:gd name="connsiteX5" fmla="*/ 227716 w 339413"/>
                <a:gd name="connsiteY5" fmla="*/ 309777 h 339413"/>
                <a:gd name="connsiteX6" fmla="*/ 253912 w 339413"/>
                <a:gd name="connsiteY6" fmla="*/ 325513 h 339413"/>
                <a:gd name="connsiteX7" fmla="*/ 325498 w 339413"/>
                <a:gd name="connsiteY7" fmla="*/ 253928 h 339413"/>
                <a:gd name="connsiteX8" fmla="*/ 309762 w 339413"/>
                <a:gd name="connsiteY8" fmla="*/ 227731 h 339413"/>
                <a:gd name="connsiteX9" fmla="*/ 339414 w 339413"/>
                <a:gd name="connsiteY9" fmla="*/ 220326 h 339413"/>
                <a:gd name="connsiteX10" fmla="*/ 339414 w 339413"/>
                <a:gd name="connsiteY10" fmla="*/ 119088 h 339413"/>
                <a:gd name="connsiteX11" fmla="*/ 309777 w 339413"/>
                <a:gd name="connsiteY11" fmla="*/ 111698 h 339413"/>
                <a:gd name="connsiteX12" fmla="*/ 325513 w 339413"/>
                <a:gd name="connsiteY12" fmla="*/ 85501 h 339413"/>
                <a:gd name="connsiteX13" fmla="*/ 253928 w 339413"/>
                <a:gd name="connsiteY13" fmla="*/ 13916 h 339413"/>
                <a:gd name="connsiteX14" fmla="*/ 227731 w 339413"/>
                <a:gd name="connsiteY14" fmla="*/ 29652 h 339413"/>
                <a:gd name="connsiteX15" fmla="*/ 220326 w 339413"/>
                <a:gd name="connsiteY15" fmla="*/ 0 h 339413"/>
                <a:gd name="connsiteX16" fmla="*/ 119088 w 339413"/>
                <a:gd name="connsiteY16" fmla="*/ 0 h 339413"/>
                <a:gd name="connsiteX17" fmla="*/ 111698 w 339413"/>
                <a:gd name="connsiteY17" fmla="*/ 29637 h 339413"/>
                <a:gd name="connsiteX18" fmla="*/ 85501 w 339413"/>
                <a:gd name="connsiteY18" fmla="*/ 13901 h 339413"/>
                <a:gd name="connsiteX19" fmla="*/ 13916 w 339413"/>
                <a:gd name="connsiteY19" fmla="*/ 85486 h 339413"/>
                <a:gd name="connsiteX20" fmla="*/ 29652 w 339413"/>
                <a:gd name="connsiteY20" fmla="*/ 111683 h 339413"/>
                <a:gd name="connsiteX21" fmla="*/ 0 w 339413"/>
                <a:gd name="connsiteY21" fmla="*/ 119088 h 339413"/>
                <a:gd name="connsiteX22" fmla="*/ 0 w 339413"/>
                <a:gd name="connsiteY22" fmla="*/ 220326 h 339413"/>
                <a:gd name="connsiteX23" fmla="*/ 29637 w 339413"/>
                <a:gd name="connsiteY23" fmla="*/ 227716 h 339413"/>
                <a:gd name="connsiteX24" fmla="*/ 30856 w 339413"/>
                <a:gd name="connsiteY24" fmla="*/ 143186 h 339413"/>
                <a:gd name="connsiteX25" fmla="*/ 53967 w 339413"/>
                <a:gd name="connsiteY25" fmla="*/ 137401 h 339413"/>
                <a:gd name="connsiteX26" fmla="*/ 62236 w 339413"/>
                <a:gd name="connsiteY26" fmla="*/ 134223 h 339413"/>
                <a:gd name="connsiteX27" fmla="*/ 69071 w 339413"/>
                <a:gd name="connsiteY27" fmla="*/ 117437 h 339413"/>
                <a:gd name="connsiteX28" fmla="*/ 52763 w 339413"/>
                <a:gd name="connsiteY28" fmla="*/ 90269 h 339413"/>
                <a:gd name="connsiteX29" fmla="*/ 90269 w 339413"/>
                <a:gd name="connsiteY29" fmla="*/ 52763 h 339413"/>
                <a:gd name="connsiteX30" fmla="*/ 117437 w 339413"/>
                <a:gd name="connsiteY30" fmla="*/ 69071 h 339413"/>
                <a:gd name="connsiteX31" fmla="*/ 135488 w 339413"/>
                <a:gd name="connsiteY31" fmla="*/ 61665 h 339413"/>
                <a:gd name="connsiteX32" fmla="*/ 143186 w 339413"/>
                <a:gd name="connsiteY32" fmla="*/ 30856 h 339413"/>
                <a:gd name="connsiteX33" fmla="*/ 196228 w 339413"/>
                <a:gd name="connsiteY33" fmla="*/ 30856 h 339413"/>
                <a:gd name="connsiteX34" fmla="*/ 202013 w 339413"/>
                <a:gd name="connsiteY34" fmla="*/ 53967 h 339413"/>
                <a:gd name="connsiteX35" fmla="*/ 205191 w 339413"/>
                <a:gd name="connsiteY35" fmla="*/ 62236 h 339413"/>
                <a:gd name="connsiteX36" fmla="*/ 221977 w 339413"/>
                <a:gd name="connsiteY36" fmla="*/ 69071 h 339413"/>
                <a:gd name="connsiteX37" fmla="*/ 249145 w 339413"/>
                <a:gd name="connsiteY37" fmla="*/ 52763 h 339413"/>
                <a:gd name="connsiteX38" fmla="*/ 286651 w 339413"/>
                <a:gd name="connsiteY38" fmla="*/ 90269 h 339413"/>
                <a:gd name="connsiteX39" fmla="*/ 270343 w 339413"/>
                <a:gd name="connsiteY39" fmla="*/ 117437 h 339413"/>
                <a:gd name="connsiteX40" fmla="*/ 277749 w 339413"/>
                <a:gd name="connsiteY40" fmla="*/ 135488 h 339413"/>
                <a:gd name="connsiteX41" fmla="*/ 308558 w 339413"/>
                <a:gd name="connsiteY41" fmla="*/ 143186 h 339413"/>
                <a:gd name="connsiteX42" fmla="*/ 308558 w 339413"/>
                <a:gd name="connsiteY42" fmla="*/ 196228 h 339413"/>
                <a:gd name="connsiteX43" fmla="*/ 285447 w 339413"/>
                <a:gd name="connsiteY43" fmla="*/ 202013 h 339413"/>
                <a:gd name="connsiteX44" fmla="*/ 277178 w 339413"/>
                <a:gd name="connsiteY44" fmla="*/ 205191 h 339413"/>
                <a:gd name="connsiteX45" fmla="*/ 270343 w 339413"/>
                <a:gd name="connsiteY45" fmla="*/ 221977 h 339413"/>
                <a:gd name="connsiteX46" fmla="*/ 286651 w 339413"/>
                <a:gd name="connsiteY46" fmla="*/ 249145 h 339413"/>
                <a:gd name="connsiteX47" fmla="*/ 249145 w 339413"/>
                <a:gd name="connsiteY47" fmla="*/ 286651 h 339413"/>
                <a:gd name="connsiteX48" fmla="*/ 221977 w 339413"/>
                <a:gd name="connsiteY48" fmla="*/ 270343 h 339413"/>
                <a:gd name="connsiteX49" fmla="*/ 203926 w 339413"/>
                <a:gd name="connsiteY49" fmla="*/ 277749 h 339413"/>
                <a:gd name="connsiteX50" fmla="*/ 196228 w 339413"/>
                <a:gd name="connsiteY50" fmla="*/ 308558 h 339413"/>
                <a:gd name="connsiteX51" fmla="*/ 143186 w 339413"/>
                <a:gd name="connsiteY51" fmla="*/ 308558 h 339413"/>
                <a:gd name="connsiteX52" fmla="*/ 137401 w 339413"/>
                <a:gd name="connsiteY52" fmla="*/ 285447 h 339413"/>
                <a:gd name="connsiteX53" fmla="*/ 134223 w 339413"/>
                <a:gd name="connsiteY53" fmla="*/ 277178 h 339413"/>
                <a:gd name="connsiteX54" fmla="*/ 117437 w 339413"/>
                <a:gd name="connsiteY54" fmla="*/ 270343 h 339413"/>
                <a:gd name="connsiteX55" fmla="*/ 90269 w 339413"/>
                <a:gd name="connsiteY55" fmla="*/ 286651 h 339413"/>
                <a:gd name="connsiteX56" fmla="*/ 52763 w 339413"/>
                <a:gd name="connsiteY56" fmla="*/ 249145 h 339413"/>
                <a:gd name="connsiteX57" fmla="*/ 69071 w 339413"/>
                <a:gd name="connsiteY57" fmla="*/ 221977 h 339413"/>
                <a:gd name="connsiteX58" fmla="*/ 61665 w 339413"/>
                <a:gd name="connsiteY58" fmla="*/ 203926 h 339413"/>
                <a:gd name="connsiteX59" fmla="*/ 30856 w 339413"/>
                <a:gd name="connsiteY59" fmla="*/ 196228 h 33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9413" h="339413">
                  <a:moveTo>
                    <a:pt x="13901" y="253928"/>
                  </a:moveTo>
                  <a:lnTo>
                    <a:pt x="85486" y="325513"/>
                  </a:lnTo>
                  <a:lnTo>
                    <a:pt x="111683" y="309777"/>
                  </a:lnTo>
                  <a:lnTo>
                    <a:pt x="119088" y="339414"/>
                  </a:lnTo>
                  <a:lnTo>
                    <a:pt x="220326" y="339414"/>
                  </a:lnTo>
                  <a:lnTo>
                    <a:pt x="227716" y="309777"/>
                  </a:lnTo>
                  <a:lnTo>
                    <a:pt x="253912" y="325513"/>
                  </a:lnTo>
                  <a:lnTo>
                    <a:pt x="325498" y="253928"/>
                  </a:lnTo>
                  <a:lnTo>
                    <a:pt x="309762" y="227731"/>
                  </a:lnTo>
                  <a:lnTo>
                    <a:pt x="339414" y="220326"/>
                  </a:lnTo>
                  <a:lnTo>
                    <a:pt x="339414" y="119088"/>
                  </a:lnTo>
                  <a:lnTo>
                    <a:pt x="309777" y="111698"/>
                  </a:lnTo>
                  <a:lnTo>
                    <a:pt x="325513" y="85501"/>
                  </a:lnTo>
                  <a:lnTo>
                    <a:pt x="253928" y="13916"/>
                  </a:lnTo>
                  <a:lnTo>
                    <a:pt x="227731" y="29652"/>
                  </a:lnTo>
                  <a:lnTo>
                    <a:pt x="220326" y="0"/>
                  </a:lnTo>
                  <a:lnTo>
                    <a:pt x="119088" y="0"/>
                  </a:lnTo>
                  <a:lnTo>
                    <a:pt x="111698" y="29637"/>
                  </a:lnTo>
                  <a:lnTo>
                    <a:pt x="85501" y="13901"/>
                  </a:lnTo>
                  <a:lnTo>
                    <a:pt x="13916" y="85486"/>
                  </a:lnTo>
                  <a:lnTo>
                    <a:pt x="29652" y="111683"/>
                  </a:lnTo>
                  <a:lnTo>
                    <a:pt x="0" y="119088"/>
                  </a:lnTo>
                  <a:lnTo>
                    <a:pt x="0" y="220326"/>
                  </a:lnTo>
                  <a:lnTo>
                    <a:pt x="29637" y="227716"/>
                  </a:lnTo>
                  <a:close/>
                  <a:moveTo>
                    <a:pt x="30856" y="143186"/>
                  </a:moveTo>
                  <a:lnTo>
                    <a:pt x="53967" y="137401"/>
                  </a:lnTo>
                  <a:lnTo>
                    <a:pt x="62236" y="134223"/>
                  </a:lnTo>
                  <a:lnTo>
                    <a:pt x="69071" y="117437"/>
                  </a:lnTo>
                  <a:lnTo>
                    <a:pt x="52763" y="90269"/>
                  </a:lnTo>
                  <a:lnTo>
                    <a:pt x="90269" y="52763"/>
                  </a:lnTo>
                  <a:lnTo>
                    <a:pt x="117437" y="69071"/>
                  </a:lnTo>
                  <a:lnTo>
                    <a:pt x="135488" y="61665"/>
                  </a:lnTo>
                  <a:lnTo>
                    <a:pt x="143186" y="30856"/>
                  </a:lnTo>
                  <a:lnTo>
                    <a:pt x="196228" y="30856"/>
                  </a:lnTo>
                  <a:lnTo>
                    <a:pt x="202013" y="53967"/>
                  </a:lnTo>
                  <a:lnTo>
                    <a:pt x="205191" y="62236"/>
                  </a:lnTo>
                  <a:lnTo>
                    <a:pt x="221977" y="69071"/>
                  </a:lnTo>
                  <a:lnTo>
                    <a:pt x="249145" y="52763"/>
                  </a:lnTo>
                  <a:lnTo>
                    <a:pt x="286651" y="90269"/>
                  </a:lnTo>
                  <a:lnTo>
                    <a:pt x="270343" y="117437"/>
                  </a:lnTo>
                  <a:lnTo>
                    <a:pt x="277749" y="135488"/>
                  </a:lnTo>
                  <a:lnTo>
                    <a:pt x="308558" y="143186"/>
                  </a:lnTo>
                  <a:lnTo>
                    <a:pt x="308558" y="196228"/>
                  </a:lnTo>
                  <a:lnTo>
                    <a:pt x="285447" y="202013"/>
                  </a:lnTo>
                  <a:lnTo>
                    <a:pt x="277178" y="205191"/>
                  </a:lnTo>
                  <a:lnTo>
                    <a:pt x="270343" y="221977"/>
                  </a:lnTo>
                  <a:lnTo>
                    <a:pt x="286651" y="249145"/>
                  </a:lnTo>
                  <a:lnTo>
                    <a:pt x="249145" y="286651"/>
                  </a:lnTo>
                  <a:lnTo>
                    <a:pt x="221977" y="270343"/>
                  </a:lnTo>
                  <a:lnTo>
                    <a:pt x="203926" y="277749"/>
                  </a:lnTo>
                  <a:lnTo>
                    <a:pt x="196228" y="308558"/>
                  </a:lnTo>
                  <a:lnTo>
                    <a:pt x="143186" y="308558"/>
                  </a:lnTo>
                  <a:lnTo>
                    <a:pt x="137401" y="285447"/>
                  </a:lnTo>
                  <a:lnTo>
                    <a:pt x="134223" y="277178"/>
                  </a:lnTo>
                  <a:lnTo>
                    <a:pt x="117437" y="270343"/>
                  </a:lnTo>
                  <a:lnTo>
                    <a:pt x="90269" y="286651"/>
                  </a:lnTo>
                  <a:lnTo>
                    <a:pt x="52763" y="249145"/>
                  </a:lnTo>
                  <a:lnTo>
                    <a:pt x="69071" y="221977"/>
                  </a:lnTo>
                  <a:lnTo>
                    <a:pt x="61665" y="203926"/>
                  </a:lnTo>
                  <a:lnTo>
                    <a:pt x="30856" y="196228"/>
                  </a:lnTo>
                  <a:close/>
                </a:path>
              </a:pathLst>
            </a:custGeom>
            <a:grpFill/>
            <a:ln w="15329"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7A051C64-D8F6-4EFB-87E4-642BBD08449D}"/>
                </a:ext>
              </a:extLst>
            </p:cNvPr>
            <p:cNvSpPr/>
            <p:nvPr/>
          </p:nvSpPr>
          <p:spPr>
            <a:xfrm>
              <a:off x="3959528" y="1362610"/>
              <a:ext cx="154279" cy="154279"/>
            </a:xfrm>
            <a:custGeom>
              <a:avLst/>
              <a:gdLst>
                <a:gd name="connsiteX0" fmla="*/ 77140 w 154279"/>
                <a:gd name="connsiteY0" fmla="*/ 154279 h 154279"/>
                <a:gd name="connsiteX1" fmla="*/ 154279 w 154279"/>
                <a:gd name="connsiteY1" fmla="*/ 77140 h 154279"/>
                <a:gd name="connsiteX2" fmla="*/ 77140 w 154279"/>
                <a:gd name="connsiteY2" fmla="*/ 0 h 154279"/>
                <a:gd name="connsiteX3" fmla="*/ 0 w 154279"/>
                <a:gd name="connsiteY3" fmla="*/ 77140 h 154279"/>
                <a:gd name="connsiteX4" fmla="*/ 77140 w 154279"/>
                <a:gd name="connsiteY4" fmla="*/ 154279 h 154279"/>
                <a:gd name="connsiteX5" fmla="*/ 77140 w 154279"/>
                <a:gd name="connsiteY5" fmla="*/ 30856 h 154279"/>
                <a:gd name="connsiteX6" fmla="*/ 123423 w 154279"/>
                <a:gd name="connsiteY6" fmla="*/ 77140 h 154279"/>
                <a:gd name="connsiteX7" fmla="*/ 77140 w 154279"/>
                <a:gd name="connsiteY7" fmla="*/ 123423 h 154279"/>
                <a:gd name="connsiteX8" fmla="*/ 30856 w 154279"/>
                <a:gd name="connsiteY8" fmla="*/ 77140 h 154279"/>
                <a:gd name="connsiteX9" fmla="*/ 77140 w 154279"/>
                <a:gd name="connsiteY9" fmla="*/ 30856 h 15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279" h="154279">
                  <a:moveTo>
                    <a:pt x="77140" y="154279"/>
                  </a:moveTo>
                  <a:cubicBezTo>
                    <a:pt x="119674" y="154279"/>
                    <a:pt x="154279" y="119674"/>
                    <a:pt x="154279" y="77140"/>
                  </a:cubicBezTo>
                  <a:cubicBezTo>
                    <a:pt x="154279" y="34605"/>
                    <a:pt x="119674" y="0"/>
                    <a:pt x="77140" y="0"/>
                  </a:cubicBezTo>
                  <a:cubicBezTo>
                    <a:pt x="34605" y="0"/>
                    <a:pt x="0" y="34605"/>
                    <a:pt x="0" y="77140"/>
                  </a:cubicBezTo>
                  <a:cubicBezTo>
                    <a:pt x="0" y="119674"/>
                    <a:pt x="34605" y="154279"/>
                    <a:pt x="77140" y="154279"/>
                  </a:cubicBezTo>
                  <a:close/>
                  <a:moveTo>
                    <a:pt x="77140" y="30856"/>
                  </a:moveTo>
                  <a:cubicBezTo>
                    <a:pt x="102657" y="30856"/>
                    <a:pt x="123423" y="51622"/>
                    <a:pt x="123423" y="77140"/>
                  </a:cubicBezTo>
                  <a:cubicBezTo>
                    <a:pt x="123423" y="102657"/>
                    <a:pt x="102657" y="123423"/>
                    <a:pt x="77140" y="123423"/>
                  </a:cubicBezTo>
                  <a:cubicBezTo>
                    <a:pt x="51622" y="123423"/>
                    <a:pt x="30856" y="102657"/>
                    <a:pt x="30856" y="77140"/>
                  </a:cubicBezTo>
                  <a:cubicBezTo>
                    <a:pt x="30856" y="51622"/>
                    <a:pt x="51622" y="30856"/>
                    <a:pt x="77140" y="30856"/>
                  </a:cubicBezTo>
                  <a:close/>
                </a:path>
              </a:pathLst>
            </a:custGeom>
            <a:grpFill/>
            <a:ln w="15329"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4B1FB0BD-F95A-429A-B535-1A9CE7762622}"/>
                </a:ext>
              </a:extLst>
            </p:cNvPr>
            <p:cNvSpPr/>
            <p:nvPr/>
          </p:nvSpPr>
          <p:spPr>
            <a:xfrm>
              <a:off x="3805249"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21BF1B42-54E2-4145-A55B-ED606313DFBB}"/>
                </a:ext>
              </a:extLst>
            </p:cNvPr>
            <p:cNvSpPr/>
            <p:nvPr/>
          </p:nvSpPr>
          <p:spPr>
            <a:xfrm>
              <a:off x="3743537"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FB3C59EB-C994-4312-B524-493CCB90D293}"/>
                </a:ext>
              </a:extLst>
            </p:cNvPr>
            <p:cNvSpPr/>
            <p:nvPr/>
          </p:nvSpPr>
          <p:spPr>
            <a:xfrm>
              <a:off x="3743537" y="136261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06572BD7-0E4A-47C6-A068-EF00D35116AC}"/>
                </a:ext>
              </a:extLst>
            </p:cNvPr>
            <p:cNvSpPr/>
            <p:nvPr/>
          </p:nvSpPr>
          <p:spPr>
            <a:xfrm>
              <a:off x="3743537" y="130089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46DB642F-1C80-4896-B0A3-E861A0EF4568}"/>
                </a:ext>
              </a:extLst>
            </p:cNvPr>
            <p:cNvSpPr/>
            <p:nvPr/>
          </p:nvSpPr>
          <p:spPr>
            <a:xfrm>
              <a:off x="3558402" y="930628"/>
              <a:ext cx="956530" cy="956530"/>
            </a:xfrm>
            <a:custGeom>
              <a:avLst/>
              <a:gdLst>
                <a:gd name="connsiteX0" fmla="*/ 956530 w 956530"/>
                <a:gd name="connsiteY0" fmla="*/ 169707 h 956530"/>
                <a:gd name="connsiteX1" fmla="*/ 786823 w 956530"/>
                <a:gd name="connsiteY1" fmla="*/ 0 h 956530"/>
                <a:gd name="connsiteX2" fmla="*/ 617116 w 956530"/>
                <a:gd name="connsiteY2" fmla="*/ 169707 h 956530"/>
                <a:gd name="connsiteX3" fmla="*/ 623689 w 956530"/>
                <a:gd name="connsiteY3" fmla="*/ 215991 h 956530"/>
                <a:gd name="connsiteX4" fmla="*/ 332842 w 956530"/>
                <a:gd name="connsiteY4" fmla="*/ 215991 h 956530"/>
                <a:gd name="connsiteX5" fmla="*/ 339414 w 956530"/>
                <a:gd name="connsiteY5" fmla="*/ 169707 h 956530"/>
                <a:gd name="connsiteX6" fmla="*/ 169707 w 956530"/>
                <a:gd name="connsiteY6" fmla="*/ 0 h 956530"/>
                <a:gd name="connsiteX7" fmla="*/ 0 w 956530"/>
                <a:gd name="connsiteY7" fmla="*/ 169707 h 956530"/>
                <a:gd name="connsiteX8" fmla="*/ 51406 w 956530"/>
                <a:gd name="connsiteY8" fmla="*/ 291140 h 956530"/>
                <a:gd name="connsiteX9" fmla="*/ 46284 w 956530"/>
                <a:gd name="connsiteY9" fmla="*/ 323986 h 956530"/>
                <a:gd name="connsiteX10" fmla="*/ 46284 w 956530"/>
                <a:gd name="connsiteY10" fmla="*/ 694256 h 956530"/>
                <a:gd name="connsiteX11" fmla="*/ 154279 w 956530"/>
                <a:gd name="connsiteY11" fmla="*/ 802251 h 956530"/>
                <a:gd name="connsiteX12" fmla="*/ 329880 w 956530"/>
                <a:gd name="connsiteY12" fmla="*/ 802251 h 956530"/>
                <a:gd name="connsiteX13" fmla="*/ 299024 w 956530"/>
                <a:gd name="connsiteY13" fmla="*/ 863963 h 956530"/>
                <a:gd name="connsiteX14" fmla="*/ 277702 w 956530"/>
                <a:gd name="connsiteY14" fmla="*/ 863963 h 956530"/>
                <a:gd name="connsiteX15" fmla="*/ 200563 w 956530"/>
                <a:gd name="connsiteY15" fmla="*/ 941102 h 956530"/>
                <a:gd name="connsiteX16" fmla="*/ 200563 w 956530"/>
                <a:gd name="connsiteY16" fmla="*/ 956530 h 956530"/>
                <a:gd name="connsiteX17" fmla="*/ 755967 w 956530"/>
                <a:gd name="connsiteY17" fmla="*/ 956530 h 956530"/>
                <a:gd name="connsiteX18" fmla="*/ 755967 w 956530"/>
                <a:gd name="connsiteY18" fmla="*/ 941102 h 956530"/>
                <a:gd name="connsiteX19" fmla="*/ 678828 w 956530"/>
                <a:gd name="connsiteY19" fmla="*/ 863963 h 956530"/>
                <a:gd name="connsiteX20" fmla="*/ 657507 w 956530"/>
                <a:gd name="connsiteY20" fmla="*/ 863963 h 956530"/>
                <a:gd name="connsiteX21" fmla="*/ 626651 w 956530"/>
                <a:gd name="connsiteY21" fmla="*/ 802251 h 956530"/>
                <a:gd name="connsiteX22" fmla="*/ 802251 w 956530"/>
                <a:gd name="connsiteY22" fmla="*/ 802251 h 956530"/>
                <a:gd name="connsiteX23" fmla="*/ 910247 w 956530"/>
                <a:gd name="connsiteY23" fmla="*/ 694256 h 956530"/>
                <a:gd name="connsiteX24" fmla="*/ 910247 w 956530"/>
                <a:gd name="connsiteY24" fmla="*/ 323986 h 956530"/>
                <a:gd name="connsiteX25" fmla="*/ 905124 w 956530"/>
                <a:gd name="connsiteY25" fmla="*/ 291140 h 956530"/>
                <a:gd name="connsiteX26" fmla="*/ 956530 w 956530"/>
                <a:gd name="connsiteY26" fmla="*/ 169707 h 956530"/>
                <a:gd name="connsiteX27" fmla="*/ 138851 w 956530"/>
                <a:gd name="connsiteY27" fmla="*/ 123423 h 956530"/>
                <a:gd name="connsiteX28" fmla="*/ 169707 w 956530"/>
                <a:gd name="connsiteY28" fmla="*/ 92567 h 956530"/>
                <a:gd name="connsiteX29" fmla="*/ 200563 w 956530"/>
                <a:gd name="connsiteY29" fmla="*/ 123423 h 956530"/>
                <a:gd name="connsiteX30" fmla="*/ 169707 w 956530"/>
                <a:gd name="connsiteY30" fmla="*/ 154279 h 956530"/>
                <a:gd name="connsiteX31" fmla="*/ 138851 w 956530"/>
                <a:gd name="connsiteY31" fmla="*/ 123423 h 956530"/>
                <a:gd name="connsiteX32" fmla="*/ 169707 w 956530"/>
                <a:gd name="connsiteY32" fmla="*/ 185135 h 956530"/>
                <a:gd name="connsiteX33" fmla="*/ 231419 w 956530"/>
                <a:gd name="connsiteY33" fmla="*/ 246847 h 956530"/>
                <a:gd name="connsiteX34" fmla="*/ 231419 w 956530"/>
                <a:gd name="connsiteY34" fmla="*/ 293902 h 956530"/>
                <a:gd name="connsiteX35" fmla="*/ 169707 w 956530"/>
                <a:gd name="connsiteY35" fmla="*/ 308558 h 956530"/>
                <a:gd name="connsiteX36" fmla="*/ 107995 w 956530"/>
                <a:gd name="connsiteY36" fmla="*/ 293902 h 956530"/>
                <a:gd name="connsiteX37" fmla="*/ 107995 w 956530"/>
                <a:gd name="connsiteY37" fmla="*/ 246847 h 956530"/>
                <a:gd name="connsiteX38" fmla="*/ 169707 w 956530"/>
                <a:gd name="connsiteY38" fmla="*/ 185135 h 956530"/>
                <a:gd name="connsiteX39" fmla="*/ 138851 w 956530"/>
                <a:gd name="connsiteY39" fmla="*/ 336467 h 956530"/>
                <a:gd name="connsiteX40" fmla="*/ 169707 w 956530"/>
                <a:gd name="connsiteY40" fmla="*/ 339414 h 956530"/>
                <a:gd name="connsiteX41" fmla="*/ 266980 w 956530"/>
                <a:gd name="connsiteY41" fmla="*/ 308558 h 956530"/>
                <a:gd name="connsiteX42" fmla="*/ 689566 w 956530"/>
                <a:gd name="connsiteY42" fmla="*/ 308558 h 956530"/>
                <a:gd name="connsiteX43" fmla="*/ 786839 w 956530"/>
                <a:gd name="connsiteY43" fmla="*/ 339414 h 956530"/>
                <a:gd name="connsiteX44" fmla="*/ 817694 w 956530"/>
                <a:gd name="connsiteY44" fmla="*/ 336467 h 956530"/>
                <a:gd name="connsiteX45" fmla="*/ 817694 w 956530"/>
                <a:gd name="connsiteY45" fmla="*/ 694256 h 956530"/>
                <a:gd name="connsiteX46" fmla="*/ 802267 w 956530"/>
                <a:gd name="connsiteY46" fmla="*/ 709684 h 956530"/>
                <a:gd name="connsiteX47" fmla="*/ 154279 w 956530"/>
                <a:gd name="connsiteY47" fmla="*/ 709684 h 956530"/>
                <a:gd name="connsiteX48" fmla="*/ 138851 w 956530"/>
                <a:gd name="connsiteY48" fmla="*/ 694256 h 956530"/>
                <a:gd name="connsiteX49" fmla="*/ 786823 w 956530"/>
                <a:gd name="connsiteY49" fmla="*/ 308558 h 956530"/>
                <a:gd name="connsiteX50" fmla="*/ 725112 w 956530"/>
                <a:gd name="connsiteY50" fmla="*/ 293902 h 956530"/>
                <a:gd name="connsiteX51" fmla="*/ 725112 w 956530"/>
                <a:gd name="connsiteY51" fmla="*/ 246847 h 956530"/>
                <a:gd name="connsiteX52" fmla="*/ 786823 w 956530"/>
                <a:gd name="connsiteY52" fmla="*/ 185135 h 956530"/>
                <a:gd name="connsiteX53" fmla="*/ 848535 w 956530"/>
                <a:gd name="connsiteY53" fmla="*/ 246847 h 956530"/>
                <a:gd name="connsiteX54" fmla="*/ 848535 w 956530"/>
                <a:gd name="connsiteY54" fmla="*/ 293902 h 956530"/>
                <a:gd name="connsiteX55" fmla="*/ 786823 w 956530"/>
                <a:gd name="connsiteY55" fmla="*/ 308558 h 956530"/>
                <a:gd name="connsiteX56" fmla="*/ 755967 w 956530"/>
                <a:gd name="connsiteY56" fmla="*/ 123423 h 956530"/>
                <a:gd name="connsiteX57" fmla="*/ 786823 w 956530"/>
                <a:gd name="connsiteY57" fmla="*/ 92567 h 956530"/>
                <a:gd name="connsiteX58" fmla="*/ 817679 w 956530"/>
                <a:gd name="connsiteY58" fmla="*/ 123423 h 956530"/>
                <a:gd name="connsiteX59" fmla="*/ 786823 w 956530"/>
                <a:gd name="connsiteY59" fmla="*/ 154279 h 956530"/>
                <a:gd name="connsiteX60" fmla="*/ 755967 w 956530"/>
                <a:gd name="connsiteY60" fmla="*/ 123423 h 956530"/>
                <a:gd name="connsiteX61" fmla="*/ 786823 w 956530"/>
                <a:gd name="connsiteY61" fmla="*/ 30856 h 956530"/>
                <a:gd name="connsiteX62" fmla="*/ 925674 w 956530"/>
                <a:gd name="connsiteY62" fmla="*/ 169707 h 956530"/>
                <a:gd name="connsiteX63" fmla="*/ 879391 w 956530"/>
                <a:gd name="connsiteY63" fmla="*/ 272904 h 956530"/>
                <a:gd name="connsiteX64" fmla="*/ 879391 w 956530"/>
                <a:gd name="connsiteY64" fmla="*/ 246847 h 956530"/>
                <a:gd name="connsiteX65" fmla="*/ 831456 w 956530"/>
                <a:gd name="connsiteY65" fmla="*/ 165804 h 956530"/>
                <a:gd name="connsiteX66" fmla="*/ 848535 w 956530"/>
                <a:gd name="connsiteY66" fmla="*/ 123423 h 956530"/>
                <a:gd name="connsiteX67" fmla="*/ 786823 w 956530"/>
                <a:gd name="connsiteY67" fmla="*/ 61712 h 956530"/>
                <a:gd name="connsiteX68" fmla="*/ 725112 w 956530"/>
                <a:gd name="connsiteY68" fmla="*/ 123423 h 956530"/>
                <a:gd name="connsiteX69" fmla="*/ 742190 w 956530"/>
                <a:gd name="connsiteY69" fmla="*/ 165804 h 956530"/>
                <a:gd name="connsiteX70" fmla="*/ 694256 w 956530"/>
                <a:gd name="connsiteY70" fmla="*/ 246847 h 956530"/>
                <a:gd name="connsiteX71" fmla="*/ 694256 w 956530"/>
                <a:gd name="connsiteY71" fmla="*/ 272904 h 956530"/>
                <a:gd name="connsiteX72" fmla="*/ 647972 w 956530"/>
                <a:gd name="connsiteY72" fmla="*/ 169707 h 956530"/>
                <a:gd name="connsiteX73" fmla="*/ 786823 w 956530"/>
                <a:gd name="connsiteY73" fmla="*/ 30856 h 956530"/>
                <a:gd name="connsiteX74" fmla="*/ 635846 w 956530"/>
                <a:gd name="connsiteY74" fmla="*/ 246847 h 956530"/>
                <a:gd name="connsiteX75" fmla="*/ 656010 w 956530"/>
                <a:gd name="connsiteY75" fmla="*/ 277702 h 956530"/>
                <a:gd name="connsiteX76" fmla="*/ 300520 w 956530"/>
                <a:gd name="connsiteY76" fmla="*/ 277702 h 956530"/>
                <a:gd name="connsiteX77" fmla="*/ 320684 w 956530"/>
                <a:gd name="connsiteY77" fmla="*/ 246847 h 956530"/>
                <a:gd name="connsiteX78" fmla="*/ 30856 w 956530"/>
                <a:gd name="connsiteY78" fmla="*/ 169707 h 956530"/>
                <a:gd name="connsiteX79" fmla="*/ 169707 w 956530"/>
                <a:gd name="connsiteY79" fmla="*/ 30856 h 956530"/>
                <a:gd name="connsiteX80" fmla="*/ 308558 w 956530"/>
                <a:gd name="connsiteY80" fmla="*/ 169707 h 956530"/>
                <a:gd name="connsiteX81" fmla="*/ 262274 w 956530"/>
                <a:gd name="connsiteY81" fmla="*/ 272904 h 956530"/>
                <a:gd name="connsiteX82" fmla="*/ 262274 w 956530"/>
                <a:gd name="connsiteY82" fmla="*/ 246847 h 956530"/>
                <a:gd name="connsiteX83" fmla="*/ 214340 w 956530"/>
                <a:gd name="connsiteY83" fmla="*/ 165804 h 956530"/>
                <a:gd name="connsiteX84" fmla="*/ 231419 w 956530"/>
                <a:gd name="connsiteY84" fmla="*/ 123423 h 956530"/>
                <a:gd name="connsiteX85" fmla="*/ 169707 w 956530"/>
                <a:gd name="connsiteY85" fmla="*/ 61712 h 956530"/>
                <a:gd name="connsiteX86" fmla="*/ 107995 w 956530"/>
                <a:gd name="connsiteY86" fmla="*/ 123423 h 956530"/>
                <a:gd name="connsiteX87" fmla="*/ 125074 w 956530"/>
                <a:gd name="connsiteY87" fmla="*/ 165804 h 956530"/>
                <a:gd name="connsiteX88" fmla="*/ 77140 w 956530"/>
                <a:gd name="connsiteY88" fmla="*/ 246847 h 956530"/>
                <a:gd name="connsiteX89" fmla="*/ 77140 w 956530"/>
                <a:gd name="connsiteY89" fmla="*/ 272904 h 956530"/>
                <a:gd name="connsiteX90" fmla="*/ 30856 w 956530"/>
                <a:gd name="connsiteY90" fmla="*/ 169707 h 956530"/>
                <a:gd name="connsiteX91" fmla="*/ 722473 w 956530"/>
                <a:gd name="connsiteY91" fmla="*/ 925674 h 956530"/>
                <a:gd name="connsiteX92" fmla="*/ 234057 w 956530"/>
                <a:gd name="connsiteY92" fmla="*/ 925674 h 956530"/>
                <a:gd name="connsiteX93" fmla="*/ 277702 w 956530"/>
                <a:gd name="connsiteY93" fmla="*/ 894819 h 956530"/>
                <a:gd name="connsiteX94" fmla="*/ 678828 w 956530"/>
                <a:gd name="connsiteY94" fmla="*/ 894819 h 956530"/>
                <a:gd name="connsiteX95" fmla="*/ 722473 w 956530"/>
                <a:gd name="connsiteY95" fmla="*/ 925674 h 956530"/>
                <a:gd name="connsiteX96" fmla="*/ 623010 w 956530"/>
                <a:gd name="connsiteY96" fmla="*/ 863963 h 956530"/>
                <a:gd name="connsiteX97" fmla="*/ 333520 w 956530"/>
                <a:gd name="connsiteY97" fmla="*/ 863963 h 956530"/>
                <a:gd name="connsiteX98" fmla="*/ 364376 w 956530"/>
                <a:gd name="connsiteY98" fmla="*/ 802251 h 956530"/>
                <a:gd name="connsiteX99" fmla="*/ 592154 w 956530"/>
                <a:gd name="connsiteY99" fmla="*/ 802251 h 956530"/>
                <a:gd name="connsiteX100" fmla="*/ 879391 w 956530"/>
                <a:gd name="connsiteY100" fmla="*/ 323986 h 956530"/>
                <a:gd name="connsiteX101" fmla="*/ 879391 w 956530"/>
                <a:gd name="connsiteY101" fmla="*/ 694256 h 956530"/>
                <a:gd name="connsiteX102" fmla="*/ 802251 w 956530"/>
                <a:gd name="connsiteY102" fmla="*/ 771395 h 956530"/>
                <a:gd name="connsiteX103" fmla="*/ 154279 w 956530"/>
                <a:gd name="connsiteY103" fmla="*/ 771395 h 956530"/>
                <a:gd name="connsiteX104" fmla="*/ 77140 w 956530"/>
                <a:gd name="connsiteY104" fmla="*/ 694256 h 956530"/>
                <a:gd name="connsiteX105" fmla="*/ 77140 w 956530"/>
                <a:gd name="connsiteY105" fmla="*/ 323986 h 956530"/>
                <a:gd name="connsiteX106" fmla="*/ 78327 w 956530"/>
                <a:gd name="connsiteY106" fmla="*/ 312477 h 956530"/>
                <a:gd name="connsiteX107" fmla="*/ 107995 w 956530"/>
                <a:gd name="connsiteY107" fmla="*/ 327627 h 956530"/>
                <a:gd name="connsiteX108" fmla="*/ 107995 w 956530"/>
                <a:gd name="connsiteY108" fmla="*/ 694256 h 956530"/>
                <a:gd name="connsiteX109" fmla="*/ 154279 w 956530"/>
                <a:gd name="connsiteY109" fmla="*/ 740540 h 956530"/>
                <a:gd name="connsiteX110" fmla="*/ 802251 w 956530"/>
                <a:gd name="connsiteY110" fmla="*/ 740540 h 956530"/>
                <a:gd name="connsiteX111" fmla="*/ 848535 w 956530"/>
                <a:gd name="connsiteY111" fmla="*/ 694256 h 956530"/>
                <a:gd name="connsiteX112" fmla="*/ 848535 w 956530"/>
                <a:gd name="connsiteY112" fmla="*/ 327627 h 956530"/>
                <a:gd name="connsiteX113" fmla="*/ 878203 w 956530"/>
                <a:gd name="connsiteY113" fmla="*/ 312477 h 956530"/>
                <a:gd name="connsiteX114" fmla="*/ 879391 w 956530"/>
                <a:gd name="connsiteY114" fmla="*/ 323986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956530" h="956530">
                  <a:moveTo>
                    <a:pt x="956530" y="169707"/>
                  </a:moveTo>
                  <a:cubicBezTo>
                    <a:pt x="956530" y="76137"/>
                    <a:pt x="880393" y="0"/>
                    <a:pt x="786823" y="0"/>
                  </a:cubicBezTo>
                  <a:cubicBezTo>
                    <a:pt x="693253" y="0"/>
                    <a:pt x="617116" y="76137"/>
                    <a:pt x="617116" y="169707"/>
                  </a:cubicBezTo>
                  <a:cubicBezTo>
                    <a:pt x="617116" y="185767"/>
                    <a:pt x="619508" y="201257"/>
                    <a:pt x="623689" y="215991"/>
                  </a:cubicBezTo>
                  <a:lnTo>
                    <a:pt x="332842" y="215991"/>
                  </a:lnTo>
                  <a:cubicBezTo>
                    <a:pt x="337023" y="201257"/>
                    <a:pt x="339414" y="185767"/>
                    <a:pt x="339414" y="169707"/>
                  </a:cubicBezTo>
                  <a:cubicBezTo>
                    <a:pt x="339414" y="76137"/>
                    <a:pt x="263277" y="0"/>
                    <a:pt x="169707" y="0"/>
                  </a:cubicBezTo>
                  <a:cubicBezTo>
                    <a:pt x="76137" y="0"/>
                    <a:pt x="0" y="76137"/>
                    <a:pt x="0" y="169707"/>
                  </a:cubicBezTo>
                  <a:cubicBezTo>
                    <a:pt x="0" y="217287"/>
                    <a:pt x="19748" y="260300"/>
                    <a:pt x="51406" y="291140"/>
                  </a:cubicBezTo>
                  <a:cubicBezTo>
                    <a:pt x="48012" y="301739"/>
                    <a:pt x="46284" y="312755"/>
                    <a:pt x="46284" y="323986"/>
                  </a:cubicBezTo>
                  <a:lnTo>
                    <a:pt x="46284" y="694256"/>
                  </a:lnTo>
                  <a:cubicBezTo>
                    <a:pt x="46284" y="753792"/>
                    <a:pt x="94743" y="802251"/>
                    <a:pt x="154279" y="802251"/>
                  </a:cubicBezTo>
                  <a:lnTo>
                    <a:pt x="329880" y="802251"/>
                  </a:lnTo>
                  <a:lnTo>
                    <a:pt x="299024" y="863963"/>
                  </a:lnTo>
                  <a:lnTo>
                    <a:pt x="277702" y="863963"/>
                  </a:lnTo>
                  <a:cubicBezTo>
                    <a:pt x="235168" y="863963"/>
                    <a:pt x="200563" y="898568"/>
                    <a:pt x="200563" y="941102"/>
                  </a:cubicBezTo>
                  <a:lnTo>
                    <a:pt x="200563" y="956530"/>
                  </a:lnTo>
                  <a:lnTo>
                    <a:pt x="755967" y="956530"/>
                  </a:lnTo>
                  <a:lnTo>
                    <a:pt x="755967" y="941102"/>
                  </a:lnTo>
                  <a:cubicBezTo>
                    <a:pt x="755967" y="898568"/>
                    <a:pt x="721363" y="863963"/>
                    <a:pt x="678828" y="863963"/>
                  </a:cubicBezTo>
                  <a:lnTo>
                    <a:pt x="657507" y="863963"/>
                  </a:lnTo>
                  <a:lnTo>
                    <a:pt x="626651" y="802251"/>
                  </a:lnTo>
                  <a:lnTo>
                    <a:pt x="802251" y="802251"/>
                  </a:lnTo>
                  <a:cubicBezTo>
                    <a:pt x="861787" y="802251"/>
                    <a:pt x="910247" y="753792"/>
                    <a:pt x="910247" y="694256"/>
                  </a:cubicBezTo>
                  <a:lnTo>
                    <a:pt x="910247" y="323986"/>
                  </a:lnTo>
                  <a:cubicBezTo>
                    <a:pt x="910247" y="312755"/>
                    <a:pt x="908534" y="301739"/>
                    <a:pt x="905124" y="291140"/>
                  </a:cubicBezTo>
                  <a:cubicBezTo>
                    <a:pt x="936783" y="260300"/>
                    <a:pt x="956530" y="217287"/>
                    <a:pt x="956530" y="169707"/>
                  </a:cubicBezTo>
                  <a:close/>
                  <a:moveTo>
                    <a:pt x="138851" y="123423"/>
                  </a:moveTo>
                  <a:cubicBezTo>
                    <a:pt x="138851" y="106406"/>
                    <a:pt x="152690" y="92567"/>
                    <a:pt x="169707" y="92567"/>
                  </a:cubicBezTo>
                  <a:cubicBezTo>
                    <a:pt x="186724" y="92567"/>
                    <a:pt x="200563" y="106406"/>
                    <a:pt x="200563" y="123423"/>
                  </a:cubicBezTo>
                  <a:cubicBezTo>
                    <a:pt x="200563" y="140440"/>
                    <a:pt x="186724" y="154279"/>
                    <a:pt x="169707" y="154279"/>
                  </a:cubicBezTo>
                  <a:cubicBezTo>
                    <a:pt x="152690" y="154279"/>
                    <a:pt x="138851" y="140440"/>
                    <a:pt x="138851" y="123423"/>
                  </a:cubicBezTo>
                  <a:close/>
                  <a:moveTo>
                    <a:pt x="169707" y="185135"/>
                  </a:moveTo>
                  <a:cubicBezTo>
                    <a:pt x="203741" y="185135"/>
                    <a:pt x="231419" y="212813"/>
                    <a:pt x="231419" y="246847"/>
                  </a:cubicBezTo>
                  <a:lnTo>
                    <a:pt x="231419" y="293902"/>
                  </a:lnTo>
                  <a:cubicBezTo>
                    <a:pt x="212797" y="303205"/>
                    <a:pt x="191892" y="308558"/>
                    <a:pt x="169707" y="308558"/>
                  </a:cubicBezTo>
                  <a:cubicBezTo>
                    <a:pt x="147522" y="308558"/>
                    <a:pt x="126617" y="303205"/>
                    <a:pt x="107995" y="293902"/>
                  </a:cubicBezTo>
                  <a:lnTo>
                    <a:pt x="107995" y="246847"/>
                  </a:lnTo>
                  <a:cubicBezTo>
                    <a:pt x="107995" y="212813"/>
                    <a:pt x="135673" y="185135"/>
                    <a:pt x="169707" y="185135"/>
                  </a:cubicBezTo>
                  <a:close/>
                  <a:moveTo>
                    <a:pt x="138851" y="336467"/>
                  </a:moveTo>
                  <a:cubicBezTo>
                    <a:pt x="148879" y="338319"/>
                    <a:pt x="159154" y="339414"/>
                    <a:pt x="169707" y="339414"/>
                  </a:cubicBezTo>
                  <a:cubicBezTo>
                    <a:pt x="205901" y="339414"/>
                    <a:pt x="239395" y="327936"/>
                    <a:pt x="266980" y="308558"/>
                  </a:cubicBezTo>
                  <a:lnTo>
                    <a:pt x="689566" y="308558"/>
                  </a:lnTo>
                  <a:cubicBezTo>
                    <a:pt x="717135" y="327936"/>
                    <a:pt x="750645" y="339414"/>
                    <a:pt x="786839" y="339414"/>
                  </a:cubicBezTo>
                  <a:cubicBezTo>
                    <a:pt x="797391" y="339414"/>
                    <a:pt x="807666" y="338319"/>
                    <a:pt x="817694" y="336467"/>
                  </a:cubicBezTo>
                  <a:lnTo>
                    <a:pt x="817694" y="694256"/>
                  </a:lnTo>
                  <a:cubicBezTo>
                    <a:pt x="817694" y="702772"/>
                    <a:pt x="810783" y="709684"/>
                    <a:pt x="802267" y="709684"/>
                  </a:cubicBezTo>
                  <a:lnTo>
                    <a:pt x="154279" y="709684"/>
                  </a:lnTo>
                  <a:cubicBezTo>
                    <a:pt x="145763" y="709684"/>
                    <a:pt x="138851" y="702772"/>
                    <a:pt x="138851" y="694256"/>
                  </a:cubicBezTo>
                  <a:close/>
                  <a:moveTo>
                    <a:pt x="786823" y="308558"/>
                  </a:moveTo>
                  <a:cubicBezTo>
                    <a:pt x="764638" y="308558"/>
                    <a:pt x="743733" y="303205"/>
                    <a:pt x="725112" y="293902"/>
                  </a:cubicBezTo>
                  <a:lnTo>
                    <a:pt x="725112" y="246847"/>
                  </a:lnTo>
                  <a:cubicBezTo>
                    <a:pt x="725112" y="212813"/>
                    <a:pt x="752789" y="185135"/>
                    <a:pt x="786823" y="185135"/>
                  </a:cubicBezTo>
                  <a:cubicBezTo>
                    <a:pt x="820857" y="185135"/>
                    <a:pt x="848535" y="212813"/>
                    <a:pt x="848535" y="246847"/>
                  </a:cubicBezTo>
                  <a:lnTo>
                    <a:pt x="848535" y="293902"/>
                  </a:lnTo>
                  <a:cubicBezTo>
                    <a:pt x="829913" y="303205"/>
                    <a:pt x="809009" y="308558"/>
                    <a:pt x="786823" y="308558"/>
                  </a:cubicBezTo>
                  <a:close/>
                  <a:moveTo>
                    <a:pt x="755967" y="123423"/>
                  </a:moveTo>
                  <a:cubicBezTo>
                    <a:pt x="755967" y="106406"/>
                    <a:pt x="769806" y="92567"/>
                    <a:pt x="786823" y="92567"/>
                  </a:cubicBezTo>
                  <a:cubicBezTo>
                    <a:pt x="803840" y="92567"/>
                    <a:pt x="817679" y="106406"/>
                    <a:pt x="817679" y="123423"/>
                  </a:cubicBezTo>
                  <a:cubicBezTo>
                    <a:pt x="817679" y="140440"/>
                    <a:pt x="803840" y="154279"/>
                    <a:pt x="786823" y="154279"/>
                  </a:cubicBezTo>
                  <a:cubicBezTo>
                    <a:pt x="769806" y="154279"/>
                    <a:pt x="755967" y="140440"/>
                    <a:pt x="755967" y="123423"/>
                  </a:cubicBezTo>
                  <a:close/>
                  <a:moveTo>
                    <a:pt x="786823" y="30856"/>
                  </a:moveTo>
                  <a:cubicBezTo>
                    <a:pt x="863392" y="30856"/>
                    <a:pt x="925674" y="93138"/>
                    <a:pt x="925674" y="169707"/>
                  </a:cubicBezTo>
                  <a:cubicBezTo>
                    <a:pt x="925674" y="210699"/>
                    <a:pt x="907716" y="247479"/>
                    <a:pt x="879391" y="272904"/>
                  </a:cubicBezTo>
                  <a:lnTo>
                    <a:pt x="879391" y="246847"/>
                  </a:lnTo>
                  <a:cubicBezTo>
                    <a:pt x="879391" y="211979"/>
                    <a:pt x="860013" y="181586"/>
                    <a:pt x="831456" y="165804"/>
                  </a:cubicBezTo>
                  <a:cubicBezTo>
                    <a:pt x="841978" y="154726"/>
                    <a:pt x="848535" y="139869"/>
                    <a:pt x="848535" y="123423"/>
                  </a:cubicBezTo>
                  <a:cubicBezTo>
                    <a:pt x="848535" y="89389"/>
                    <a:pt x="820857" y="61712"/>
                    <a:pt x="786823" y="61712"/>
                  </a:cubicBezTo>
                  <a:cubicBezTo>
                    <a:pt x="752789" y="61712"/>
                    <a:pt x="725112" y="89389"/>
                    <a:pt x="725112" y="123423"/>
                  </a:cubicBezTo>
                  <a:cubicBezTo>
                    <a:pt x="725112" y="139869"/>
                    <a:pt x="731668" y="154726"/>
                    <a:pt x="742190" y="165804"/>
                  </a:cubicBezTo>
                  <a:cubicBezTo>
                    <a:pt x="713633" y="181586"/>
                    <a:pt x="694256" y="211979"/>
                    <a:pt x="694256" y="246847"/>
                  </a:cubicBezTo>
                  <a:lnTo>
                    <a:pt x="694256" y="272904"/>
                  </a:lnTo>
                  <a:cubicBezTo>
                    <a:pt x="665930" y="247464"/>
                    <a:pt x="647972" y="210683"/>
                    <a:pt x="647972" y="169707"/>
                  </a:cubicBezTo>
                  <a:cubicBezTo>
                    <a:pt x="647972" y="93138"/>
                    <a:pt x="710255" y="30856"/>
                    <a:pt x="786823" y="30856"/>
                  </a:cubicBezTo>
                  <a:close/>
                  <a:moveTo>
                    <a:pt x="635846" y="246847"/>
                  </a:moveTo>
                  <a:cubicBezTo>
                    <a:pt x="641492" y="257862"/>
                    <a:pt x="648188" y="268245"/>
                    <a:pt x="656010" y="277702"/>
                  </a:cubicBezTo>
                  <a:lnTo>
                    <a:pt x="300520" y="277702"/>
                  </a:lnTo>
                  <a:cubicBezTo>
                    <a:pt x="308342" y="268245"/>
                    <a:pt x="315038" y="257862"/>
                    <a:pt x="320684" y="246847"/>
                  </a:cubicBezTo>
                  <a:close/>
                  <a:moveTo>
                    <a:pt x="30856" y="169707"/>
                  </a:moveTo>
                  <a:cubicBezTo>
                    <a:pt x="30856" y="93138"/>
                    <a:pt x="93138" y="30856"/>
                    <a:pt x="169707" y="30856"/>
                  </a:cubicBezTo>
                  <a:cubicBezTo>
                    <a:pt x="246276" y="30856"/>
                    <a:pt x="308558" y="93138"/>
                    <a:pt x="308558" y="169707"/>
                  </a:cubicBezTo>
                  <a:cubicBezTo>
                    <a:pt x="308558" y="210699"/>
                    <a:pt x="290600" y="247479"/>
                    <a:pt x="262274" y="272904"/>
                  </a:cubicBezTo>
                  <a:lnTo>
                    <a:pt x="262274" y="246847"/>
                  </a:lnTo>
                  <a:cubicBezTo>
                    <a:pt x="262274" y="211979"/>
                    <a:pt x="242897" y="181586"/>
                    <a:pt x="214340" y="165804"/>
                  </a:cubicBezTo>
                  <a:cubicBezTo>
                    <a:pt x="224862" y="154726"/>
                    <a:pt x="231419" y="139869"/>
                    <a:pt x="231419" y="123423"/>
                  </a:cubicBezTo>
                  <a:cubicBezTo>
                    <a:pt x="231419" y="89389"/>
                    <a:pt x="203741" y="61712"/>
                    <a:pt x="169707" y="61712"/>
                  </a:cubicBezTo>
                  <a:cubicBezTo>
                    <a:pt x="135673" y="61712"/>
                    <a:pt x="107995" y="89389"/>
                    <a:pt x="107995" y="123423"/>
                  </a:cubicBezTo>
                  <a:cubicBezTo>
                    <a:pt x="107995" y="139869"/>
                    <a:pt x="114552" y="154726"/>
                    <a:pt x="125074" y="165804"/>
                  </a:cubicBezTo>
                  <a:cubicBezTo>
                    <a:pt x="96517" y="181586"/>
                    <a:pt x="77140" y="211979"/>
                    <a:pt x="77140" y="246847"/>
                  </a:cubicBezTo>
                  <a:lnTo>
                    <a:pt x="77140" y="272904"/>
                  </a:lnTo>
                  <a:cubicBezTo>
                    <a:pt x="48814" y="247479"/>
                    <a:pt x="30856" y="210699"/>
                    <a:pt x="30856" y="169707"/>
                  </a:cubicBezTo>
                  <a:close/>
                  <a:moveTo>
                    <a:pt x="722473" y="925674"/>
                  </a:moveTo>
                  <a:lnTo>
                    <a:pt x="234057" y="925674"/>
                  </a:lnTo>
                  <a:cubicBezTo>
                    <a:pt x="240428" y="907716"/>
                    <a:pt x="257584" y="894819"/>
                    <a:pt x="277702" y="894819"/>
                  </a:cubicBezTo>
                  <a:lnTo>
                    <a:pt x="678828" y="894819"/>
                  </a:lnTo>
                  <a:cubicBezTo>
                    <a:pt x="698946" y="894819"/>
                    <a:pt x="716102" y="907716"/>
                    <a:pt x="722473" y="925674"/>
                  </a:cubicBezTo>
                  <a:close/>
                  <a:moveTo>
                    <a:pt x="623010" y="863963"/>
                  </a:moveTo>
                  <a:lnTo>
                    <a:pt x="333520" y="863963"/>
                  </a:lnTo>
                  <a:lnTo>
                    <a:pt x="364376" y="802251"/>
                  </a:lnTo>
                  <a:lnTo>
                    <a:pt x="592154" y="802251"/>
                  </a:lnTo>
                  <a:close/>
                  <a:moveTo>
                    <a:pt x="879391" y="323986"/>
                  </a:moveTo>
                  <a:lnTo>
                    <a:pt x="879391" y="694256"/>
                  </a:lnTo>
                  <a:cubicBezTo>
                    <a:pt x="879391" y="736791"/>
                    <a:pt x="844786" y="771395"/>
                    <a:pt x="802251" y="771395"/>
                  </a:cubicBezTo>
                  <a:lnTo>
                    <a:pt x="154279" y="771395"/>
                  </a:lnTo>
                  <a:cubicBezTo>
                    <a:pt x="111744" y="771395"/>
                    <a:pt x="77140" y="736791"/>
                    <a:pt x="77140" y="694256"/>
                  </a:cubicBezTo>
                  <a:lnTo>
                    <a:pt x="77140" y="323986"/>
                  </a:lnTo>
                  <a:cubicBezTo>
                    <a:pt x="77140" y="320083"/>
                    <a:pt x="77757" y="316288"/>
                    <a:pt x="78327" y="312477"/>
                  </a:cubicBezTo>
                  <a:cubicBezTo>
                    <a:pt x="87646" y="318463"/>
                    <a:pt x="97566" y="323539"/>
                    <a:pt x="107995" y="327627"/>
                  </a:cubicBezTo>
                  <a:lnTo>
                    <a:pt x="107995" y="694256"/>
                  </a:lnTo>
                  <a:cubicBezTo>
                    <a:pt x="107995" y="719774"/>
                    <a:pt x="128761" y="740540"/>
                    <a:pt x="154279" y="740540"/>
                  </a:cubicBezTo>
                  <a:lnTo>
                    <a:pt x="802251" y="740540"/>
                  </a:lnTo>
                  <a:cubicBezTo>
                    <a:pt x="827769" y="740540"/>
                    <a:pt x="848535" y="719774"/>
                    <a:pt x="848535" y="694256"/>
                  </a:cubicBezTo>
                  <a:lnTo>
                    <a:pt x="848535" y="327627"/>
                  </a:lnTo>
                  <a:cubicBezTo>
                    <a:pt x="858964" y="323539"/>
                    <a:pt x="868884" y="318463"/>
                    <a:pt x="878203" y="312477"/>
                  </a:cubicBezTo>
                  <a:cubicBezTo>
                    <a:pt x="878774" y="316288"/>
                    <a:pt x="879391" y="320083"/>
                    <a:pt x="879391" y="323986"/>
                  </a:cubicBezTo>
                  <a:close/>
                </a:path>
              </a:pathLst>
            </a:custGeom>
            <a:grpFill/>
            <a:ln w="15329"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980C253E-1173-4ABF-A8C7-D7C0F8FB992B}"/>
                </a:ext>
              </a:extLst>
            </p:cNvPr>
            <p:cNvSpPr/>
            <p:nvPr/>
          </p:nvSpPr>
          <p:spPr>
            <a:xfrm>
              <a:off x="4298942"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B2A4421F-8104-4227-9C15-DDBA3ABEC2BA}"/>
                </a:ext>
              </a:extLst>
            </p:cNvPr>
            <p:cNvSpPr/>
            <p:nvPr/>
          </p:nvSpPr>
          <p:spPr>
            <a:xfrm>
              <a:off x="4298942" y="1362610"/>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A9EFB03C-A77B-4C15-BA2F-F41D4E2C5BAA}"/>
                </a:ext>
              </a:extLst>
            </p:cNvPr>
            <p:cNvSpPr/>
            <p:nvPr/>
          </p:nvSpPr>
          <p:spPr>
            <a:xfrm>
              <a:off x="4298942" y="130089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856541B5-C539-4F7E-8461-87E54AE06D83}"/>
                </a:ext>
              </a:extLst>
            </p:cNvPr>
            <p:cNvSpPr/>
            <p:nvPr/>
          </p:nvSpPr>
          <p:spPr>
            <a:xfrm>
              <a:off x="4237230" y="1424321"/>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1C62D01E-9411-4B20-98E3-CBA18E0A1713}"/>
                </a:ext>
              </a:extLst>
            </p:cNvPr>
            <p:cNvSpPr/>
            <p:nvPr/>
          </p:nvSpPr>
          <p:spPr>
            <a:xfrm>
              <a:off x="4113807"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1C268FD6-D175-4265-A399-BC2F5141EC32}"/>
                </a:ext>
              </a:extLst>
            </p:cNvPr>
            <p:cNvSpPr/>
            <p:nvPr/>
          </p:nvSpPr>
          <p:spPr>
            <a:xfrm>
              <a:off x="4052095"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933BD1E9-431F-4B86-9A9C-916DC6FA04BF}"/>
                </a:ext>
              </a:extLst>
            </p:cNvPr>
            <p:cNvSpPr/>
            <p:nvPr/>
          </p:nvSpPr>
          <p:spPr>
            <a:xfrm>
              <a:off x="3990384"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22BC9B0D-764E-4D31-8889-0128E6512AD8}"/>
                </a:ext>
              </a:extLst>
            </p:cNvPr>
            <p:cNvSpPr/>
            <p:nvPr/>
          </p:nvSpPr>
          <p:spPr>
            <a:xfrm>
              <a:off x="3928672" y="103862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grpSp>
      <p:grpSp>
        <p:nvGrpSpPr>
          <p:cNvPr id="119" name="图形 36">
            <a:extLst>
              <a:ext uri="{FF2B5EF4-FFF2-40B4-BE49-F238E27FC236}">
                <a16:creationId xmlns="" xmlns:a16="http://schemas.microsoft.com/office/drawing/2014/main" id="{7A797AC3-DA7A-402B-9A85-9ECC22223B0F}"/>
              </a:ext>
            </a:extLst>
          </p:cNvPr>
          <p:cNvGrpSpPr/>
          <p:nvPr/>
        </p:nvGrpSpPr>
        <p:grpSpPr>
          <a:xfrm>
            <a:off x="10535005" y="4067890"/>
            <a:ext cx="546583" cy="546583"/>
            <a:chOff x="2170087" y="3608677"/>
            <a:chExt cx="987386" cy="987386"/>
          </a:xfrm>
          <a:gradFill>
            <a:gsLst>
              <a:gs pos="0">
                <a:schemeClr val="accent3"/>
              </a:gs>
              <a:gs pos="100000">
                <a:schemeClr val="accent1"/>
              </a:gs>
            </a:gsLst>
            <a:lin ang="5400000" scaled="1"/>
          </a:gradFill>
        </p:grpSpPr>
        <p:sp>
          <p:nvSpPr>
            <p:cNvPr id="120" name="任意多边形: 形状 119">
              <a:extLst>
                <a:ext uri="{FF2B5EF4-FFF2-40B4-BE49-F238E27FC236}">
                  <a16:creationId xmlns="" xmlns:a16="http://schemas.microsoft.com/office/drawing/2014/main" id="{E6BD9EC8-5CEC-4E39-98D0-7C831BC3550E}"/>
                </a:ext>
              </a:extLst>
            </p:cNvPr>
            <p:cNvSpPr/>
            <p:nvPr/>
          </p:nvSpPr>
          <p:spPr>
            <a:xfrm>
              <a:off x="2262654" y="3624104"/>
              <a:ext cx="802251" cy="956530"/>
            </a:xfrm>
            <a:custGeom>
              <a:avLst/>
              <a:gdLst>
                <a:gd name="connsiteX0" fmla="*/ 641863 w 802251"/>
                <a:gd name="connsiteY0" fmla="*/ 494619 h 956530"/>
                <a:gd name="connsiteX1" fmla="*/ 660654 w 802251"/>
                <a:gd name="connsiteY1" fmla="*/ 462837 h 956530"/>
                <a:gd name="connsiteX2" fmla="*/ 711736 w 802251"/>
                <a:gd name="connsiteY2" fmla="*/ 462837 h 956530"/>
                <a:gd name="connsiteX3" fmla="*/ 701353 w 802251"/>
                <a:gd name="connsiteY3" fmla="*/ 379743 h 956530"/>
                <a:gd name="connsiteX4" fmla="*/ 730851 w 802251"/>
                <a:gd name="connsiteY4" fmla="*/ 369174 h 956530"/>
                <a:gd name="connsiteX5" fmla="*/ 740540 w 802251"/>
                <a:gd name="connsiteY5" fmla="*/ 365287 h 956530"/>
                <a:gd name="connsiteX6" fmla="*/ 740540 w 802251"/>
                <a:gd name="connsiteY6" fmla="*/ 246847 h 956530"/>
                <a:gd name="connsiteX7" fmla="*/ 755967 w 802251"/>
                <a:gd name="connsiteY7" fmla="*/ 246847 h 956530"/>
                <a:gd name="connsiteX8" fmla="*/ 802251 w 802251"/>
                <a:gd name="connsiteY8" fmla="*/ 200563 h 956530"/>
                <a:gd name="connsiteX9" fmla="*/ 802251 w 802251"/>
                <a:gd name="connsiteY9" fmla="*/ 138851 h 956530"/>
                <a:gd name="connsiteX10" fmla="*/ 755967 w 802251"/>
                <a:gd name="connsiteY10" fmla="*/ 92567 h 956530"/>
                <a:gd name="connsiteX11" fmla="*/ 632544 w 802251"/>
                <a:gd name="connsiteY11" fmla="*/ 92567 h 956530"/>
                <a:gd name="connsiteX12" fmla="*/ 632544 w 802251"/>
                <a:gd name="connsiteY12" fmla="*/ 77140 h 956530"/>
                <a:gd name="connsiteX13" fmla="*/ 555405 w 802251"/>
                <a:gd name="connsiteY13" fmla="*/ 0 h 956530"/>
                <a:gd name="connsiteX14" fmla="*/ 462837 w 802251"/>
                <a:gd name="connsiteY14" fmla="*/ 0 h 956530"/>
                <a:gd name="connsiteX15" fmla="*/ 385698 w 802251"/>
                <a:gd name="connsiteY15" fmla="*/ 77140 h 956530"/>
                <a:gd name="connsiteX16" fmla="*/ 385698 w 802251"/>
                <a:gd name="connsiteY16" fmla="*/ 92567 h 956530"/>
                <a:gd name="connsiteX17" fmla="*/ 46284 w 802251"/>
                <a:gd name="connsiteY17" fmla="*/ 92567 h 956530"/>
                <a:gd name="connsiteX18" fmla="*/ 0 w 802251"/>
                <a:gd name="connsiteY18" fmla="*/ 138851 h 956530"/>
                <a:gd name="connsiteX19" fmla="*/ 0 w 802251"/>
                <a:gd name="connsiteY19" fmla="*/ 200563 h 956530"/>
                <a:gd name="connsiteX20" fmla="*/ 46284 w 802251"/>
                <a:gd name="connsiteY20" fmla="*/ 246847 h 956530"/>
                <a:gd name="connsiteX21" fmla="*/ 61712 w 802251"/>
                <a:gd name="connsiteY21" fmla="*/ 246847 h 956530"/>
                <a:gd name="connsiteX22" fmla="*/ 61712 w 802251"/>
                <a:gd name="connsiteY22" fmla="*/ 365287 h 956530"/>
                <a:gd name="connsiteX23" fmla="*/ 71400 w 802251"/>
                <a:gd name="connsiteY23" fmla="*/ 369174 h 956530"/>
                <a:gd name="connsiteX24" fmla="*/ 174089 w 802251"/>
                <a:gd name="connsiteY24" fmla="*/ 401388 h 956530"/>
                <a:gd name="connsiteX25" fmla="*/ 130829 w 802251"/>
                <a:gd name="connsiteY25" fmla="*/ 444648 h 956530"/>
                <a:gd name="connsiteX26" fmla="*/ 160373 w 802251"/>
                <a:gd name="connsiteY26" fmla="*/ 494603 h 956530"/>
                <a:gd name="connsiteX27" fmla="*/ 133297 w 802251"/>
                <a:gd name="connsiteY27" fmla="*/ 559848 h 956530"/>
                <a:gd name="connsiteX28" fmla="*/ 77140 w 802251"/>
                <a:gd name="connsiteY28" fmla="*/ 574304 h 956530"/>
                <a:gd name="connsiteX29" fmla="*/ 77140 w 802251"/>
                <a:gd name="connsiteY29" fmla="*/ 690800 h 956530"/>
                <a:gd name="connsiteX30" fmla="*/ 133313 w 802251"/>
                <a:gd name="connsiteY30" fmla="*/ 705241 h 956530"/>
                <a:gd name="connsiteX31" fmla="*/ 160389 w 802251"/>
                <a:gd name="connsiteY31" fmla="*/ 770485 h 956530"/>
                <a:gd name="connsiteX32" fmla="*/ 130844 w 802251"/>
                <a:gd name="connsiteY32" fmla="*/ 820441 h 956530"/>
                <a:gd name="connsiteX33" fmla="*/ 213214 w 802251"/>
                <a:gd name="connsiteY33" fmla="*/ 902841 h 956530"/>
                <a:gd name="connsiteX34" fmla="*/ 263185 w 802251"/>
                <a:gd name="connsiteY34" fmla="*/ 873297 h 956530"/>
                <a:gd name="connsiteX35" fmla="*/ 328429 w 802251"/>
                <a:gd name="connsiteY35" fmla="*/ 900373 h 956530"/>
                <a:gd name="connsiteX36" fmla="*/ 342885 w 802251"/>
                <a:gd name="connsiteY36" fmla="*/ 956530 h 956530"/>
                <a:gd name="connsiteX37" fmla="*/ 459381 w 802251"/>
                <a:gd name="connsiteY37" fmla="*/ 956530 h 956530"/>
                <a:gd name="connsiteX38" fmla="*/ 473822 w 802251"/>
                <a:gd name="connsiteY38" fmla="*/ 900357 h 956530"/>
                <a:gd name="connsiteX39" fmla="*/ 539067 w 802251"/>
                <a:gd name="connsiteY39" fmla="*/ 873281 h 956530"/>
                <a:gd name="connsiteX40" fmla="*/ 589037 w 802251"/>
                <a:gd name="connsiteY40" fmla="*/ 902826 h 956530"/>
                <a:gd name="connsiteX41" fmla="*/ 671407 w 802251"/>
                <a:gd name="connsiteY41" fmla="*/ 820425 h 956530"/>
                <a:gd name="connsiteX42" fmla="*/ 641863 w 802251"/>
                <a:gd name="connsiteY42" fmla="*/ 770470 h 956530"/>
                <a:gd name="connsiteX43" fmla="*/ 668939 w 802251"/>
                <a:gd name="connsiteY43" fmla="*/ 705225 h 956530"/>
                <a:gd name="connsiteX44" fmla="*/ 725112 w 802251"/>
                <a:gd name="connsiteY44" fmla="*/ 690785 h 956530"/>
                <a:gd name="connsiteX45" fmla="*/ 725112 w 802251"/>
                <a:gd name="connsiteY45" fmla="*/ 574288 h 956530"/>
                <a:gd name="connsiteX46" fmla="*/ 668939 w 802251"/>
                <a:gd name="connsiteY46" fmla="*/ 559848 h 956530"/>
                <a:gd name="connsiteX47" fmla="*/ 641863 w 802251"/>
                <a:gd name="connsiteY47" fmla="*/ 494619 h 956530"/>
                <a:gd name="connsiteX48" fmla="*/ 557457 w 802251"/>
                <a:gd name="connsiteY48" fmla="*/ 431981 h 956530"/>
                <a:gd name="connsiteX49" fmla="*/ 580398 w 802251"/>
                <a:gd name="connsiteY49" fmla="*/ 248405 h 956530"/>
                <a:gd name="connsiteX50" fmla="*/ 617116 w 802251"/>
                <a:gd name="connsiteY50" fmla="*/ 215991 h 956530"/>
                <a:gd name="connsiteX51" fmla="*/ 653835 w 802251"/>
                <a:gd name="connsiteY51" fmla="*/ 248405 h 956530"/>
                <a:gd name="connsiteX52" fmla="*/ 676776 w 802251"/>
                <a:gd name="connsiteY52" fmla="*/ 431981 h 956530"/>
                <a:gd name="connsiteX53" fmla="*/ 709684 w 802251"/>
                <a:gd name="connsiteY53" fmla="*/ 344166 h 956530"/>
                <a:gd name="connsiteX54" fmla="*/ 697434 w 802251"/>
                <a:gd name="connsiteY54" fmla="*/ 348501 h 956530"/>
                <a:gd name="connsiteX55" fmla="*/ 684737 w 802251"/>
                <a:gd name="connsiteY55" fmla="*/ 246847 h 956530"/>
                <a:gd name="connsiteX56" fmla="*/ 709684 w 802251"/>
                <a:gd name="connsiteY56" fmla="*/ 246847 h 956530"/>
                <a:gd name="connsiteX57" fmla="*/ 755967 w 802251"/>
                <a:gd name="connsiteY57" fmla="*/ 123423 h 956530"/>
                <a:gd name="connsiteX58" fmla="*/ 771395 w 802251"/>
                <a:gd name="connsiteY58" fmla="*/ 138851 h 956530"/>
                <a:gd name="connsiteX59" fmla="*/ 771395 w 802251"/>
                <a:gd name="connsiteY59" fmla="*/ 200563 h 956530"/>
                <a:gd name="connsiteX60" fmla="*/ 755967 w 802251"/>
                <a:gd name="connsiteY60" fmla="*/ 215991 h 956530"/>
                <a:gd name="connsiteX61" fmla="*/ 673660 w 802251"/>
                <a:gd name="connsiteY61" fmla="*/ 215991 h 956530"/>
                <a:gd name="connsiteX62" fmla="*/ 632544 w 802251"/>
                <a:gd name="connsiteY62" fmla="*/ 187125 h 956530"/>
                <a:gd name="connsiteX63" fmla="*/ 632544 w 802251"/>
                <a:gd name="connsiteY63" fmla="*/ 123423 h 956530"/>
                <a:gd name="connsiteX64" fmla="*/ 416553 w 802251"/>
                <a:gd name="connsiteY64" fmla="*/ 77140 h 956530"/>
                <a:gd name="connsiteX65" fmla="*/ 462837 w 802251"/>
                <a:gd name="connsiteY65" fmla="*/ 30856 h 956530"/>
                <a:gd name="connsiteX66" fmla="*/ 555405 w 802251"/>
                <a:gd name="connsiteY66" fmla="*/ 30856 h 956530"/>
                <a:gd name="connsiteX67" fmla="*/ 601688 w 802251"/>
                <a:gd name="connsiteY67" fmla="*/ 77140 h 956530"/>
                <a:gd name="connsiteX68" fmla="*/ 601688 w 802251"/>
                <a:gd name="connsiteY68" fmla="*/ 92567 h 956530"/>
                <a:gd name="connsiteX69" fmla="*/ 416553 w 802251"/>
                <a:gd name="connsiteY69" fmla="*/ 92567 h 956530"/>
                <a:gd name="connsiteX70" fmla="*/ 30856 w 802251"/>
                <a:gd name="connsiteY70" fmla="*/ 200563 h 956530"/>
                <a:gd name="connsiteX71" fmla="*/ 30856 w 802251"/>
                <a:gd name="connsiteY71" fmla="*/ 138851 h 956530"/>
                <a:gd name="connsiteX72" fmla="*/ 46284 w 802251"/>
                <a:gd name="connsiteY72" fmla="*/ 123423 h 956530"/>
                <a:gd name="connsiteX73" fmla="*/ 601688 w 802251"/>
                <a:gd name="connsiteY73" fmla="*/ 123423 h 956530"/>
                <a:gd name="connsiteX74" fmla="*/ 601688 w 802251"/>
                <a:gd name="connsiteY74" fmla="*/ 187125 h 956530"/>
                <a:gd name="connsiteX75" fmla="*/ 560573 w 802251"/>
                <a:gd name="connsiteY75" fmla="*/ 215991 h 956530"/>
                <a:gd name="connsiteX76" fmla="*/ 46284 w 802251"/>
                <a:gd name="connsiteY76" fmla="*/ 215991 h 956530"/>
                <a:gd name="connsiteX77" fmla="*/ 30856 w 802251"/>
                <a:gd name="connsiteY77" fmla="*/ 200563 h 956530"/>
                <a:gd name="connsiteX78" fmla="*/ 92567 w 802251"/>
                <a:gd name="connsiteY78" fmla="*/ 246847 h 956530"/>
                <a:gd name="connsiteX79" fmla="*/ 549496 w 802251"/>
                <a:gd name="connsiteY79" fmla="*/ 246847 h 956530"/>
                <a:gd name="connsiteX80" fmla="*/ 531615 w 802251"/>
                <a:gd name="connsiteY80" fmla="*/ 389848 h 956530"/>
                <a:gd name="connsiteX81" fmla="*/ 401126 w 802251"/>
                <a:gd name="connsiteY81" fmla="*/ 401126 h 956530"/>
                <a:gd name="connsiteX82" fmla="*/ 92567 w 802251"/>
                <a:gd name="connsiteY82" fmla="*/ 344150 h 956530"/>
                <a:gd name="connsiteX83" fmla="*/ 401126 w 802251"/>
                <a:gd name="connsiteY83" fmla="*/ 725112 h 956530"/>
                <a:gd name="connsiteX84" fmla="*/ 308558 w 802251"/>
                <a:gd name="connsiteY84" fmla="*/ 632544 h 956530"/>
                <a:gd name="connsiteX85" fmla="*/ 401126 w 802251"/>
                <a:gd name="connsiteY85" fmla="*/ 539977 h 956530"/>
                <a:gd name="connsiteX86" fmla="*/ 493693 w 802251"/>
                <a:gd name="connsiteY86" fmla="*/ 632544 h 956530"/>
                <a:gd name="connsiteX87" fmla="*/ 401126 w 802251"/>
                <a:gd name="connsiteY87" fmla="*/ 725112 h 956530"/>
                <a:gd name="connsiteX88" fmla="*/ 385698 w 802251"/>
                <a:gd name="connsiteY88" fmla="*/ 510185 h 956530"/>
                <a:gd name="connsiteX89" fmla="*/ 278767 w 802251"/>
                <a:gd name="connsiteY89" fmla="*/ 617116 h 956530"/>
                <a:gd name="connsiteX90" fmla="*/ 216762 w 802251"/>
                <a:gd name="connsiteY90" fmla="*/ 617116 h 956530"/>
                <a:gd name="connsiteX91" fmla="*/ 385682 w 802251"/>
                <a:gd name="connsiteY91" fmla="*/ 448196 h 956530"/>
                <a:gd name="connsiteX92" fmla="*/ 385682 w 802251"/>
                <a:gd name="connsiteY92" fmla="*/ 510185 h 956530"/>
                <a:gd name="connsiteX93" fmla="*/ 278767 w 802251"/>
                <a:gd name="connsiteY93" fmla="*/ 647972 h 956530"/>
                <a:gd name="connsiteX94" fmla="*/ 385698 w 802251"/>
                <a:gd name="connsiteY94" fmla="*/ 754903 h 956530"/>
                <a:gd name="connsiteX95" fmla="*/ 385698 w 802251"/>
                <a:gd name="connsiteY95" fmla="*/ 816908 h 956530"/>
                <a:gd name="connsiteX96" fmla="*/ 216778 w 802251"/>
                <a:gd name="connsiteY96" fmla="*/ 647972 h 956530"/>
                <a:gd name="connsiteX97" fmla="*/ 416553 w 802251"/>
                <a:gd name="connsiteY97" fmla="*/ 754903 h 956530"/>
                <a:gd name="connsiteX98" fmla="*/ 523484 w 802251"/>
                <a:gd name="connsiteY98" fmla="*/ 647972 h 956530"/>
                <a:gd name="connsiteX99" fmla="*/ 585489 w 802251"/>
                <a:gd name="connsiteY99" fmla="*/ 647972 h 956530"/>
                <a:gd name="connsiteX100" fmla="*/ 416553 w 802251"/>
                <a:gd name="connsiteY100" fmla="*/ 816892 h 956530"/>
                <a:gd name="connsiteX101" fmla="*/ 523484 w 802251"/>
                <a:gd name="connsiteY101" fmla="*/ 617116 h 956530"/>
                <a:gd name="connsiteX102" fmla="*/ 416553 w 802251"/>
                <a:gd name="connsiteY102" fmla="*/ 510185 h 956530"/>
                <a:gd name="connsiteX103" fmla="*/ 416553 w 802251"/>
                <a:gd name="connsiteY103" fmla="*/ 448181 h 956530"/>
                <a:gd name="connsiteX104" fmla="*/ 585474 w 802251"/>
                <a:gd name="connsiteY104" fmla="*/ 617101 h 956530"/>
                <a:gd name="connsiteX105" fmla="*/ 523484 w 802251"/>
                <a:gd name="connsiteY105" fmla="*/ 617101 h 956530"/>
                <a:gd name="connsiteX106" fmla="*/ 471801 w 802251"/>
                <a:gd name="connsiteY106" fmla="*/ 428664 h 956530"/>
                <a:gd name="connsiteX107" fmla="*/ 527650 w 802251"/>
                <a:gd name="connsiteY107" fmla="*/ 421676 h 956530"/>
                <a:gd name="connsiteX108" fmla="*/ 523515 w 802251"/>
                <a:gd name="connsiteY108" fmla="*/ 454768 h 956530"/>
                <a:gd name="connsiteX109" fmla="*/ 471801 w 802251"/>
                <a:gd name="connsiteY109" fmla="*/ 428664 h 956530"/>
                <a:gd name="connsiteX110" fmla="*/ 694256 w 802251"/>
                <a:gd name="connsiteY110" fmla="*/ 666871 h 956530"/>
                <a:gd name="connsiteX111" fmla="*/ 643344 w 802251"/>
                <a:gd name="connsiteY111" fmla="*/ 679970 h 956530"/>
                <a:gd name="connsiteX112" fmla="*/ 641215 w 802251"/>
                <a:gd name="connsiteY112" fmla="*/ 689057 h 956530"/>
                <a:gd name="connsiteX113" fmla="*/ 610822 w 802251"/>
                <a:gd name="connsiteY113" fmla="*/ 762308 h 956530"/>
                <a:gd name="connsiteX114" fmla="*/ 605900 w 802251"/>
                <a:gd name="connsiteY114" fmla="*/ 770254 h 956530"/>
                <a:gd name="connsiteX115" fmla="*/ 632683 w 802251"/>
                <a:gd name="connsiteY115" fmla="*/ 815581 h 956530"/>
                <a:gd name="connsiteX116" fmla="*/ 584147 w 802251"/>
                <a:gd name="connsiteY116" fmla="*/ 864117 h 956530"/>
                <a:gd name="connsiteX117" fmla="*/ 538835 w 802251"/>
                <a:gd name="connsiteY117" fmla="*/ 837350 h 956530"/>
                <a:gd name="connsiteX118" fmla="*/ 530890 w 802251"/>
                <a:gd name="connsiteY118" fmla="*/ 842271 h 956530"/>
                <a:gd name="connsiteX119" fmla="*/ 457623 w 802251"/>
                <a:gd name="connsiteY119" fmla="*/ 872664 h 956530"/>
                <a:gd name="connsiteX120" fmla="*/ 448520 w 802251"/>
                <a:gd name="connsiteY120" fmla="*/ 874793 h 956530"/>
                <a:gd name="connsiteX121" fmla="*/ 435453 w 802251"/>
                <a:gd name="connsiteY121" fmla="*/ 925674 h 956530"/>
                <a:gd name="connsiteX122" fmla="*/ 366814 w 802251"/>
                <a:gd name="connsiteY122" fmla="*/ 925674 h 956530"/>
                <a:gd name="connsiteX123" fmla="*/ 353731 w 802251"/>
                <a:gd name="connsiteY123" fmla="*/ 874747 h 956530"/>
                <a:gd name="connsiteX124" fmla="*/ 344629 w 802251"/>
                <a:gd name="connsiteY124" fmla="*/ 872618 h 956530"/>
                <a:gd name="connsiteX125" fmla="*/ 271361 w 802251"/>
                <a:gd name="connsiteY125" fmla="*/ 842225 h 956530"/>
                <a:gd name="connsiteX126" fmla="*/ 263416 w 802251"/>
                <a:gd name="connsiteY126" fmla="*/ 837303 h 956530"/>
                <a:gd name="connsiteX127" fmla="*/ 218104 w 802251"/>
                <a:gd name="connsiteY127" fmla="*/ 864071 h 956530"/>
                <a:gd name="connsiteX128" fmla="*/ 169568 w 802251"/>
                <a:gd name="connsiteY128" fmla="*/ 815535 h 956530"/>
                <a:gd name="connsiteX129" fmla="*/ 196351 w 802251"/>
                <a:gd name="connsiteY129" fmla="*/ 770207 h 956530"/>
                <a:gd name="connsiteX130" fmla="*/ 191429 w 802251"/>
                <a:gd name="connsiteY130" fmla="*/ 762262 h 956530"/>
                <a:gd name="connsiteX131" fmla="*/ 161036 w 802251"/>
                <a:gd name="connsiteY131" fmla="*/ 689010 h 956530"/>
                <a:gd name="connsiteX132" fmla="*/ 158907 w 802251"/>
                <a:gd name="connsiteY132" fmla="*/ 679954 h 956530"/>
                <a:gd name="connsiteX133" fmla="*/ 107995 w 802251"/>
                <a:gd name="connsiteY133" fmla="*/ 666871 h 956530"/>
                <a:gd name="connsiteX134" fmla="*/ 107995 w 802251"/>
                <a:gd name="connsiteY134" fmla="*/ 598233 h 956530"/>
                <a:gd name="connsiteX135" fmla="*/ 158907 w 802251"/>
                <a:gd name="connsiteY135" fmla="*/ 585134 h 956530"/>
                <a:gd name="connsiteX136" fmla="*/ 161036 w 802251"/>
                <a:gd name="connsiteY136" fmla="*/ 576047 h 956530"/>
                <a:gd name="connsiteX137" fmla="*/ 191429 w 802251"/>
                <a:gd name="connsiteY137" fmla="*/ 502795 h 956530"/>
                <a:gd name="connsiteX138" fmla="*/ 196351 w 802251"/>
                <a:gd name="connsiteY138" fmla="*/ 494850 h 956530"/>
                <a:gd name="connsiteX139" fmla="*/ 169568 w 802251"/>
                <a:gd name="connsiteY139" fmla="*/ 449523 h 956530"/>
                <a:gd name="connsiteX140" fmla="*/ 209403 w 802251"/>
                <a:gd name="connsiteY140" fmla="*/ 409703 h 956530"/>
                <a:gd name="connsiteX141" fmla="*/ 330543 w 802251"/>
                <a:gd name="connsiteY141" fmla="*/ 428634 h 956530"/>
                <a:gd name="connsiteX142" fmla="*/ 185135 w 802251"/>
                <a:gd name="connsiteY142" fmla="*/ 632544 h 956530"/>
                <a:gd name="connsiteX143" fmla="*/ 401126 w 802251"/>
                <a:gd name="connsiteY143" fmla="*/ 848535 h 956530"/>
                <a:gd name="connsiteX144" fmla="*/ 617116 w 802251"/>
                <a:gd name="connsiteY144" fmla="*/ 632544 h 956530"/>
                <a:gd name="connsiteX145" fmla="*/ 534299 w 802251"/>
                <a:gd name="connsiteY145" fmla="*/ 462837 h 956530"/>
                <a:gd name="connsiteX146" fmla="*/ 624815 w 802251"/>
                <a:gd name="connsiteY146" fmla="*/ 462837 h 956530"/>
                <a:gd name="connsiteX147" fmla="*/ 605885 w 802251"/>
                <a:gd name="connsiteY147" fmla="*/ 494850 h 956530"/>
                <a:gd name="connsiteX148" fmla="*/ 610806 w 802251"/>
                <a:gd name="connsiteY148" fmla="*/ 502795 h 956530"/>
                <a:gd name="connsiteX149" fmla="*/ 641199 w 802251"/>
                <a:gd name="connsiteY149" fmla="*/ 576047 h 956530"/>
                <a:gd name="connsiteX150" fmla="*/ 643328 w 802251"/>
                <a:gd name="connsiteY150" fmla="*/ 585134 h 956530"/>
                <a:gd name="connsiteX151" fmla="*/ 694240 w 802251"/>
                <a:gd name="connsiteY151" fmla="*/ 598233 h 956530"/>
                <a:gd name="connsiteX152" fmla="*/ 694240 w 802251"/>
                <a:gd name="connsiteY152" fmla="*/ 666871 h 9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802251" h="956530">
                  <a:moveTo>
                    <a:pt x="641863" y="494619"/>
                  </a:moveTo>
                  <a:lnTo>
                    <a:pt x="660654" y="462837"/>
                  </a:lnTo>
                  <a:lnTo>
                    <a:pt x="711736" y="462837"/>
                  </a:lnTo>
                  <a:lnTo>
                    <a:pt x="701353" y="379743"/>
                  </a:lnTo>
                  <a:cubicBezTo>
                    <a:pt x="719712" y="373587"/>
                    <a:pt x="730326" y="369375"/>
                    <a:pt x="730851" y="369174"/>
                  </a:cubicBezTo>
                  <a:lnTo>
                    <a:pt x="740540" y="365287"/>
                  </a:lnTo>
                  <a:lnTo>
                    <a:pt x="740540" y="246847"/>
                  </a:lnTo>
                  <a:lnTo>
                    <a:pt x="755967" y="246847"/>
                  </a:lnTo>
                  <a:cubicBezTo>
                    <a:pt x="781485" y="246847"/>
                    <a:pt x="802251" y="226081"/>
                    <a:pt x="802251" y="200563"/>
                  </a:cubicBezTo>
                  <a:lnTo>
                    <a:pt x="802251" y="138851"/>
                  </a:lnTo>
                  <a:cubicBezTo>
                    <a:pt x="802251" y="113333"/>
                    <a:pt x="781485" y="92567"/>
                    <a:pt x="755967" y="92567"/>
                  </a:cubicBezTo>
                  <a:lnTo>
                    <a:pt x="632544" y="92567"/>
                  </a:lnTo>
                  <a:lnTo>
                    <a:pt x="632544" y="77140"/>
                  </a:lnTo>
                  <a:cubicBezTo>
                    <a:pt x="632544" y="34605"/>
                    <a:pt x="597939" y="0"/>
                    <a:pt x="555405" y="0"/>
                  </a:cubicBezTo>
                  <a:lnTo>
                    <a:pt x="462837" y="0"/>
                  </a:lnTo>
                  <a:cubicBezTo>
                    <a:pt x="420302" y="0"/>
                    <a:pt x="385698" y="34605"/>
                    <a:pt x="385698" y="77140"/>
                  </a:cubicBezTo>
                  <a:lnTo>
                    <a:pt x="385698" y="92567"/>
                  </a:lnTo>
                  <a:lnTo>
                    <a:pt x="46284" y="92567"/>
                  </a:lnTo>
                  <a:cubicBezTo>
                    <a:pt x="20766" y="92567"/>
                    <a:pt x="0" y="113333"/>
                    <a:pt x="0" y="138851"/>
                  </a:cubicBezTo>
                  <a:lnTo>
                    <a:pt x="0" y="200563"/>
                  </a:lnTo>
                  <a:cubicBezTo>
                    <a:pt x="0" y="226081"/>
                    <a:pt x="20766" y="246847"/>
                    <a:pt x="46284" y="246847"/>
                  </a:cubicBezTo>
                  <a:lnTo>
                    <a:pt x="61712" y="246847"/>
                  </a:lnTo>
                  <a:lnTo>
                    <a:pt x="61712" y="365287"/>
                  </a:lnTo>
                  <a:lnTo>
                    <a:pt x="71400" y="369174"/>
                  </a:lnTo>
                  <a:cubicBezTo>
                    <a:pt x="74594" y="370455"/>
                    <a:pt x="114136" y="386053"/>
                    <a:pt x="174089" y="401388"/>
                  </a:cubicBezTo>
                  <a:lnTo>
                    <a:pt x="130829" y="444648"/>
                  </a:lnTo>
                  <a:lnTo>
                    <a:pt x="160373" y="494603"/>
                  </a:lnTo>
                  <a:cubicBezTo>
                    <a:pt x="148555" y="515169"/>
                    <a:pt x="139484" y="537030"/>
                    <a:pt x="133297" y="559848"/>
                  </a:cubicBezTo>
                  <a:lnTo>
                    <a:pt x="77140" y="574304"/>
                  </a:lnTo>
                  <a:lnTo>
                    <a:pt x="77140" y="690800"/>
                  </a:lnTo>
                  <a:lnTo>
                    <a:pt x="133313" y="705241"/>
                  </a:lnTo>
                  <a:cubicBezTo>
                    <a:pt x="139484" y="728058"/>
                    <a:pt x="148571" y="749920"/>
                    <a:pt x="160389" y="770485"/>
                  </a:cubicBezTo>
                  <a:lnTo>
                    <a:pt x="130844" y="820441"/>
                  </a:lnTo>
                  <a:lnTo>
                    <a:pt x="213214" y="902841"/>
                  </a:lnTo>
                  <a:lnTo>
                    <a:pt x="263185" y="873297"/>
                  </a:lnTo>
                  <a:cubicBezTo>
                    <a:pt x="283781" y="885130"/>
                    <a:pt x="305658" y="894186"/>
                    <a:pt x="328429" y="900373"/>
                  </a:cubicBezTo>
                  <a:lnTo>
                    <a:pt x="342885" y="956530"/>
                  </a:lnTo>
                  <a:lnTo>
                    <a:pt x="459381" y="956530"/>
                  </a:lnTo>
                  <a:lnTo>
                    <a:pt x="473822" y="900357"/>
                  </a:lnTo>
                  <a:cubicBezTo>
                    <a:pt x="496609" y="894186"/>
                    <a:pt x="518486" y="885114"/>
                    <a:pt x="539067" y="873281"/>
                  </a:cubicBezTo>
                  <a:lnTo>
                    <a:pt x="589037" y="902826"/>
                  </a:lnTo>
                  <a:lnTo>
                    <a:pt x="671407" y="820425"/>
                  </a:lnTo>
                  <a:lnTo>
                    <a:pt x="641863" y="770470"/>
                  </a:lnTo>
                  <a:cubicBezTo>
                    <a:pt x="653680" y="749904"/>
                    <a:pt x="662752" y="728027"/>
                    <a:pt x="668939" y="705225"/>
                  </a:cubicBezTo>
                  <a:lnTo>
                    <a:pt x="725112" y="690785"/>
                  </a:lnTo>
                  <a:lnTo>
                    <a:pt x="725112" y="574288"/>
                  </a:lnTo>
                  <a:lnTo>
                    <a:pt x="668939" y="559848"/>
                  </a:lnTo>
                  <a:cubicBezTo>
                    <a:pt x="662752" y="537045"/>
                    <a:pt x="653680" y="515184"/>
                    <a:pt x="641863" y="494619"/>
                  </a:cubicBezTo>
                  <a:close/>
                  <a:moveTo>
                    <a:pt x="557457" y="431981"/>
                  </a:moveTo>
                  <a:lnTo>
                    <a:pt x="580398" y="248405"/>
                  </a:lnTo>
                  <a:cubicBezTo>
                    <a:pt x="582712" y="229922"/>
                    <a:pt x="598495" y="215991"/>
                    <a:pt x="617116" y="215991"/>
                  </a:cubicBezTo>
                  <a:cubicBezTo>
                    <a:pt x="635738" y="215991"/>
                    <a:pt x="651521" y="229922"/>
                    <a:pt x="653835" y="248405"/>
                  </a:cubicBezTo>
                  <a:lnTo>
                    <a:pt x="676776" y="431981"/>
                  </a:lnTo>
                  <a:close/>
                  <a:moveTo>
                    <a:pt x="709684" y="344166"/>
                  </a:moveTo>
                  <a:cubicBezTo>
                    <a:pt x="706382" y="345369"/>
                    <a:pt x="702263" y="346835"/>
                    <a:pt x="697434" y="348501"/>
                  </a:cubicBezTo>
                  <a:lnTo>
                    <a:pt x="684737" y="246847"/>
                  </a:lnTo>
                  <a:lnTo>
                    <a:pt x="709684" y="246847"/>
                  </a:lnTo>
                  <a:close/>
                  <a:moveTo>
                    <a:pt x="755967" y="123423"/>
                  </a:moveTo>
                  <a:cubicBezTo>
                    <a:pt x="764468" y="123423"/>
                    <a:pt x="771395" y="130335"/>
                    <a:pt x="771395" y="138851"/>
                  </a:cubicBezTo>
                  <a:lnTo>
                    <a:pt x="771395" y="200563"/>
                  </a:lnTo>
                  <a:cubicBezTo>
                    <a:pt x="771395" y="209079"/>
                    <a:pt x="764468" y="215991"/>
                    <a:pt x="755967" y="215991"/>
                  </a:cubicBezTo>
                  <a:lnTo>
                    <a:pt x="673660" y="215991"/>
                  </a:lnTo>
                  <a:cubicBezTo>
                    <a:pt x="664218" y="201612"/>
                    <a:pt x="649623" y="191136"/>
                    <a:pt x="632544" y="187125"/>
                  </a:cubicBezTo>
                  <a:lnTo>
                    <a:pt x="632544" y="123423"/>
                  </a:lnTo>
                  <a:close/>
                  <a:moveTo>
                    <a:pt x="416553" y="77140"/>
                  </a:moveTo>
                  <a:cubicBezTo>
                    <a:pt x="416553" y="51622"/>
                    <a:pt x="437319" y="30856"/>
                    <a:pt x="462837" y="30856"/>
                  </a:cubicBezTo>
                  <a:lnTo>
                    <a:pt x="555405" y="30856"/>
                  </a:lnTo>
                  <a:cubicBezTo>
                    <a:pt x="580922" y="30856"/>
                    <a:pt x="601688" y="51622"/>
                    <a:pt x="601688" y="77140"/>
                  </a:cubicBezTo>
                  <a:lnTo>
                    <a:pt x="601688" y="92567"/>
                  </a:lnTo>
                  <a:lnTo>
                    <a:pt x="416553" y="92567"/>
                  </a:lnTo>
                  <a:close/>
                  <a:moveTo>
                    <a:pt x="30856" y="200563"/>
                  </a:moveTo>
                  <a:lnTo>
                    <a:pt x="30856" y="138851"/>
                  </a:lnTo>
                  <a:cubicBezTo>
                    <a:pt x="30856" y="130335"/>
                    <a:pt x="37783" y="123423"/>
                    <a:pt x="46284" y="123423"/>
                  </a:cubicBezTo>
                  <a:lnTo>
                    <a:pt x="601688" y="123423"/>
                  </a:lnTo>
                  <a:lnTo>
                    <a:pt x="601688" y="187125"/>
                  </a:lnTo>
                  <a:cubicBezTo>
                    <a:pt x="584610" y="191136"/>
                    <a:pt x="570030" y="201612"/>
                    <a:pt x="560573" y="215991"/>
                  </a:cubicBezTo>
                  <a:lnTo>
                    <a:pt x="46284" y="215991"/>
                  </a:lnTo>
                  <a:cubicBezTo>
                    <a:pt x="37783" y="215991"/>
                    <a:pt x="30856" y="209079"/>
                    <a:pt x="30856" y="200563"/>
                  </a:cubicBezTo>
                  <a:close/>
                  <a:moveTo>
                    <a:pt x="92567" y="246847"/>
                  </a:moveTo>
                  <a:lnTo>
                    <a:pt x="549496" y="246847"/>
                  </a:lnTo>
                  <a:lnTo>
                    <a:pt x="531615" y="389848"/>
                  </a:lnTo>
                  <a:cubicBezTo>
                    <a:pt x="486195" y="397222"/>
                    <a:pt x="442303" y="401126"/>
                    <a:pt x="401126" y="401126"/>
                  </a:cubicBezTo>
                  <a:cubicBezTo>
                    <a:pt x="260361" y="401126"/>
                    <a:pt x="128684" y="357233"/>
                    <a:pt x="92567" y="344150"/>
                  </a:cubicBezTo>
                  <a:close/>
                  <a:moveTo>
                    <a:pt x="401126" y="725112"/>
                  </a:moveTo>
                  <a:cubicBezTo>
                    <a:pt x="350075" y="725112"/>
                    <a:pt x="308558" y="683595"/>
                    <a:pt x="308558" y="632544"/>
                  </a:cubicBezTo>
                  <a:cubicBezTo>
                    <a:pt x="308558" y="581493"/>
                    <a:pt x="350075" y="539977"/>
                    <a:pt x="401126" y="539977"/>
                  </a:cubicBezTo>
                  <a:cubicBezTo>
                    <a:pt x="452176" y="539977"/>
                    <a:pt x="493693" y="581493"/>
                    <a:pt x="493693" y="632544"/>
                  </a:cubicBezTo>
                  <a:cubicBezTo>
                    <a:pt x="493693" y="683595"/>
                    <a:pt x="452176" y="725112"/>
                    <a:pt x="401126" y="725112"/>
                  </a:cubicBezTo>
                  <a:close/>
                  <a:moveTo>
                    <a:pt x="385698" y="510185"/>
                  </a:moveTo>
                  <a:cubicBezTo>
                    <a:pt x="329972" y="517174"/>
                    <a:pt x="285771" y="561391"/>
                    <a:pt x="278767" y="617116"/>
                  </a:cubicBezTo>
                  <a:lnTo>
                    <a:pt x="216762" y="617116"/>
                  </a:lnTo>
                  <a:cubicBezTo>
                    <a:pt x="224229" y="527341"/>
                    <a:pt x="295907" y="455648"/>
                    <a:pt x="385682" y="448196"/>
                  </a:cubicBezTo>
                  <a:lnTo>
                    <a:pt x="385682" y="510185"/>
                  </a:lnTo>
                  <a:close/>
                  <a:moveTo>
                    <a:pt x="278767" y="647972"/>
                  </a:moveTo>
                  <a:cubicBezTo>
                    <a:pt x="285756" y="703698"/>
                    <a:pt x="329972" y="747899"/>
                    <a:pt x="385698" y="754903"/>
                  </a:cubicBezTo>
                  <a:lnTo>
                    <a:pt x="385698" y="816908"/>
                  </a:lnTo>
                  <a:cubicBezTo>
                    <a:pt x="295923" y="809441"/>
                    <a:pt x="224229" y="737747"/>
                    <a:pt x="216778" y="647972"/>
                  </a:cubicBezTo>
                  <a:close/>
                  <a:moveTo>
                    <a:pt x="416553" y="754903"/>
                  </a:moveTo>
                  <a:cubicBezTo>
                    <a:pt x="472279" y="747914"/>
                    <a:pt x="516480" y="703698"/>
                    <a:pt x="523484" y="647972"/>
                  </a:cubicBezTo>
                  <a:lnTo>
                    <a:pt x="585489" y="647972"/>
                  </a:lnTo>
                  <a:cubicBezTo>
                    <a:pt x="578022" y="737747"/>
                    <a:pt x="506328" y="809441"/>
                    <a:pt x="416553" y="816892"/>
                  </a:cubicBezTo>
                  <a:close/>
                  <a:moveTo>
                    <a:pt x="523484" y="617116"/>
                  </a:moveTo>
                  <a:cubicBezTo>
                    <a:pt x="516495" y="561391"/>
                    <a:pt x="472279" y="517190"/>
                    <a:pt x="416553" y="510185"/>
                  </a:cubicBezTo>
                  <a:lnTo>
                    <a:pt x="416553" y="448181"/>
                  </a:lnTo>
                  <a:cubicBezTo>
                    <a:pt x="506328" y="455632"/>
                    <a:pt x="578022" y="527326"/>
                    <a:pt x="585474" y="617101"/>
                  </a:cubicBezTo>
                  <a:lnTo>
                    <a:pt x="523484" y="617101"/>
                  </a:lnTo>
                  <a:close/>
                  <a:moveTo>
                    <a:pt x="471801" y="428664"/>
                  </a:moveTo>
                  <a:cubicBezTo>
                    <a:pt x="490083" y="427014"/>
                    <a:pt x="508766" y="424561"/>
                    <a:pt x="527650" y="421676"/>
                  </a:cubicBezTo>
                  <a:lnTo>
                    <a:pt x="523515" y="454768"/>
                  </a:lnTo>
                  <a:cubicBezTo>
                    <a:pt x="507686" y="443830"/>
                    <a:pt x="490283" y="435098"/>
                    <a:pt x="471801" y="428664"/>
                  </a:cubicBezTo>
                  <a:close/>
                  <a:moveTo>
                    <a:pt x="694256" y="666871"/>
                  </a:moveTo>
                  <a:lnTo>
                    <a:pt x="643344" y="679970"/>
                  </a:lnTo>
                  <a:lnTo>
                    <a:pt x="641215" y="689057"/>
                  </a:lnTo>
                  <a:cubicBezTo>
                    <a:pt x="635136" y="714960"/>
                    <a:pt x="624907" y="739598"/>
                    <a:pt x="610822" y="762308"/>
                  </a:cubicBezTo>
                  <a:lnTo>
                    <a:pt x="605900" y="770254"/>
                  </a:lnTo>
                  <a:lnTo>
                    <a:pt x="632683" y="815581"/>
                  </a:lnTo>
                  <a:lnTo>
                    <a:pt x="584147" y="864117"/>
                  </a:lnTo>
                  <a:lnTo>
                    <a:pt x="538835" y="837350"/>
                  </a:lnTo>
                  <a:lnTo>
                    <a:pt x="530890" y="842271"/>
                  </a:lnTo>
                  <a:cubicBezTo>
                    <a:pt x="508118" y="856372"/>
                    <a:pt x="483480" y="866601"/>
                    <a:pt x="457623" y="872664"/>
                  </a:cubicBezTo>
                  <a:lnTo>
                    <a:pt x="448520" y="874793"/>
                  </a:lnTo>
                  <a:lnTo>
                    <a:pt x="435453" y="925674"/>
                  </a:lnTo>
                  <a:lnTo>
                    <a:pt x="366814" y="925674"/>
                  </a:lnTo>
                  <a:lnTo>
                    <a:pt x="353731" y="874747"/>
                  </a:lnTo>
                  <a:lnTo>
                    <a:pt x="344629" y="872618"/>
                  </a:lnTo>
                  <a:cubicBezTo>
                    <a:pt x="318771" y="866555"/>
                    <a:pt x="294133" y="856326"/>
                    <a:pt x="271361" y="842225"/>
                  </a:cubicBezTo>
                  <a:lnTo>
                    <a:pt x="263416" y="837303"/>
                  </a:lnTo>
                  <a:lnTo>
                    <a:pt x="218104" y="864071"/>
                  </a:lnTo>
                  <a:lnTo>
                    <a:pt x="169568" y="815535"/>
                  </a:lnTo>
                  <a:lnTo>
                    <a:pt x="196351" y="770207"/>
                  </a:lnTo>
                  <a:lnTo>
                    <a:pt x="191429" y="762262"/>
                  </a:lnTo>
                  <a:cubicBezTo>
                    <a:pt x="177328" y="739552"/>
                    <a:pt x="167115" y="714914"/>
                    <a:pt x="161036" y="689010"/>
                  </a:cubicBezTo>
                  <a:lnTo>
                    <a:pt x="158907" y="679954"/>
                  </a:lnTo>
                  <a:lnTo>
                    <a:pt x="107995" y="666871"/>
                  </a:lnTo>
                  <a:lnTo>
                    <a:pt x="107995" y="598233"/>
                  </a:lnTo>
                  <a:lnTo>
                    <a:pt x="158907" y="585134"/>
                  </a:lnTo>
                  <a:lnTo>
                    <a:pt x="161036" y="576047"/>
                  </a:lnTo>
                  <a:cubicBezTo>
                    <a:pt x="167115" y="550144"/>
                    <a:pt x="177344" y="525505"/>
                    <a:pt x="191429" y="502795"/>
                  </a:cubicBezTo>
                  <a:lnTo>
                    <a:pt x="196351" y="494850"/>
                  </a:lnTo>
                  <a:lnTo>
                    <a:pt x="169568" y="449523"/>
                  </a:lnTo>
                  <a:lnTo>
                    <a:pt x="209403" y="409703"/>
                  </a:lnTo>
                  <a:cubicBezTo>
                    <a:pt x="245551" y="417664"/>
                    <a:pt x="286681" y="424699"/>
                    <a:pt x="330543" y="428634"/>
                  </a:cubicBezTo>
                  <a:cubicBezTo>
                    <a:pt x="246044" y="457977"/>
                    <a:pt x="185135" y="538187"/>
                    <a:pt x="185135" y="632544"/>
                  </a:cubicBezTo>
                  <a:cubicBezTo>
                    <a:pt x="185135" y="751648"/>
                    <a:pt x="282022" y="848535"/>
                    <a:pt x="401126" y="848535"/>
                  </a:cubicBezTo>
                  <a:cubicBezTo>
                    <a:pt x="520229" y="848535"/>
                    <a:pt x="617116" y="751648"/>
                    <a:pt x="617116" y="632544"/>
                  </a:cubicBezTo>
                  <a:cubicBezTo>
                    <a:pt x="617116" y="563705"/>
                    <a:pt x="584625" y="502410"/>
                    <a:pt x="534299" y="462837"/>
                  </a:cubicBezTo>
                  <a:lnTo>
                    <a:pt x="624815" y="462837"/>
                  </a:lnTo>
                  <a:lnTo>
                    <a:pt x="605885" y="494850"/>
                  </a:lnTo>
                  <a:lnTo>
                    <a:pt x="610806" y="502795"/>
                  </a:lnTo>
                  <a:cubicBezTo>
                    <a:pt x="624907" y="525505"/>
                    <a:pt x="635121" y="550144"/>
                    <a:pt x="641199" y="576047"/>
                  </a:cubicBezTo>
                  <a:lnTo>
                    <a:pt x="643328" y="585134"/>
                  </a:lnTo>
                  <a:lnTo>
                    <a:pt x="694240" y="598233"/>
                  </a:lnTo>
                  <a:lnTo>
                    <a:pt x="694240" y="666871"/>
                  </a:lnTo>
                  <a:close/>
                </a:path>
              </a:pathLst>
            </a:custGeom>
            <a:grpFill/>
            <a:ln w="15329"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514A646F-18CB-4A88-B709-D78D8CABD2DA}"/>
                </a:ext>
              </a:extLst>
            </p:cNvPr>
            <p:cNvSpPr/>
            <p:nvPr/>
          </p:nvSpPr>
          <p:spPr>
            <a:xfrm>
              <a:off x="2632183" y="3962762"/>
              <a:ext cx="31596" cy="31611"/>
            </a:xfrm>
            <a:custGeom>
              <a:avLst/>
              <a:gdLst>
                <a:gd name="connsiteX0" fmla="*/ 31596 w 31596"/>
                <a:gd name="connsiteY0" fmla="*/ 756 h 31611"/>
                <a:gd name="connsiteX1" fmla="*/ 1481 w 31596"/>
                <a:gd name="connsiteY1" fmla="*/ 0 h 31611"/>
                <a:gd name="connsiteX2" fmla="*/ 0 w 31596"/>
                <a:gd name="connsiteY2" fmla="*/ 30825 h 31611"/>
                <a:gd name="connsiteX3" fmla="*/ 31596 w 31596"/>
                <a:gd name="connsiteY3" fmla="*/ 31612 h 31611"/>
              </a:gdLst>
              <a:ahLst/>
              <a:cxnLst>
                <a:cxn ang="0">
                  <a:pos x="connsiteX0" y="connsiteY0"/>
                </a:cxn>
                <a:cxn ang="0">
                  <a:pos x="connsiteX1" y="connsiteY1"/>
                </a:cxn>
                <a:cxn ang="0">
                  <a:pos x="connsiteX2" y="connsiteY2"/>
                </a:cxn>
                <a:cxn ang="0">
                  <a:pos x="connsiteX3" y="connsiteY3"/>
                </a:cxn>
              </a:cxnLst>
              <a:rect l="l" t="t" r="r" b="b"/>
              <a:pathLst>
                <a:path w="31596" h="31611">
                  <a:moveTo>
                    <a:pt x="31596" y="756"/>
                  </a:moveTo>
                  <a:cubicBezTo>
                    <a:pt x="21630" y="756"/>
                    <a:pt x="11571" y="478"/>
                    <a:pt x="1481" y="0"/>
                  </a:cubicBezTo>
                  <a:lnTo>
                    <a:pt x="0" y="30825"/>
                  </a:lnTo>
                  <a:cubicBezTo>
                    <a:pt x="10584" y="31334"/>
                    <a:pt x="21136" y="31612"/>
                    <a:pt x="31596" y="31612"/>
                  </a:cubicBezTo>
                  <a:close/>
                </a:path>
              </a:pathLst>
            </a:custGeom>
            <a:grpFill/>
            <a:ln w="15329"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B7523780-4BC1-443B-98BE-4FD1012E34BE}"/>
                </a:ext>
              </a:extLst>
            </p:cNvPr>
            <p:cNvSpPr/>
            <p:nvPr/>
          </p:nvSpPr>
          <p:spPr>
            <a:xfrm>
              <a:off x="2381418" y="3917944"/>
              <a:ext cx="222023" cy="73452"/>
            </a:xfrm>
            <a:custGeom>
              <a:avLst/>
              <a:gdLst>
                <a:gd name="connsiteX0" fmla="*/ 0 w 222023"/>
                <a:gd name="connsiteY0" fmla="*/ 29421 h 73452"/>
                <a:gd name="connsiteX1" fmla="*/ 219277 w 222023"/>
                <a:gd name="connsiteY1" fmla="*/ 73452 h 73452"/>
                <a:gd name="connsiteX2" fmla="*/ 222023 w 222023"/>
                <a:gd name="connsiteY2" fmla="*/ 42720 h 73452"/>
                <a:gd name="connsiteX3" fmla="*/ 9318 w 222023"/>
                <a:gd name="connsiteY3" fmla="*/ 0 h 73452"/>
              </a:gdLst>
              <a:ahLst/>
              <a:cxnLst>
                <a:cxn ang="0">
                  <a:pos x="connsiteX0" y="connsiteY0"/>
                </a:cxn>
                <a:cxn ang="0">
                  <a:pos x="connsiteX1" y="connsiteY1"/>
                </a:cxn>
                <a:cxn ang="0">
                  <a:pos x="connsiteX2" y="connsiteY2"/>
                </a:cxn>
                <a:cxn ang="0">
                  <a:pos x="connsiteX3" y="connsiteY3"/>
                </a:cxn>
              </a:cxnLst>
              <a:rect l="l" t="t" r="r" b="b"/>
              <a:pathLst>
                <a:path w="222023" h="73452">
                  <a:moveTo>
                    <a:pt x="0" y="29421"/>
                  </a:moveTo>
                  <a:cubicBezTo>
                    <a:pt x="51977" y="45883"/>
                    <a:pt x="136876" y="66109"/>
                    <a:pt x="219277" y="73452"/>
                  </a:cubicBezTo>
                  <a:lnTo>
                    <a:pt x="222023" y="42720"/>
                  </a:lnTo>
                  <a:cubicBezTo>
                    <a:pt x="142106" y="35577"/>
                    <a:pt x="59737" y="15983"/>
                    <a:pt x="9318" y="0"/>
                  </a:cubicBezTo>
                  <a:close/>
                </a:path>
              </a:pathLst>
            </a:custGeom>
            <a:grpFill/>
            <a:ln w="15329"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7B1FDBF8-E473-40D1-B95E-6537FB9CA8D2}"/>
                </a:ext>
              </a:extLst>
            </p:cNvPr>
            <p:cNvSpPr/>
            <p:nvPr/>
          </p:nvSpPr>
          <p:spPr>
            <a:xfrm>
              <a:off x="2602068" y="4194937"/>
              <a:ext cx="123423" cy="123423"/>
            </a:xfrm>
            <a:custGeom>
              <a:avLst/>
              <a:gdLst>
                <a:gd name="connsiteX0" fmla="*/ 61712 w 123423"/>
                <a:gd name="connsiteY0" fmla="*/ 0 h 123423"/>
                <a:gd name="connsiteX1" fmla="*/ 0 w 123423"/>
                <a:gd name="connsiteY1" fmla="*/ 61712 h 123423"/>
                <a:gd name="connsiteX2" fmla="*/ 61712 w 123423"/>
                <a:gd name="connsiteY2" fmla="*/ 123423 h 123423"/>
                <a:gd name="connsiteX3" fmla="*/ 123423 w 123423"/>
                <a:gd name="connsiteY3" fmla="*/ 61712 h 123423"/>
                <a:gd name="connsiteX4" fmla="*/ 61712 w 123423"/>
                <a:gd name="connsiteY4" fmla="*/ 0 h 123423"/>
                <a:gd name="connsiteX5" fmla="*/ 61712 w 123423"/>
                <a:gd name="connsiteY5" fmla="*/ 92567 h 123423"/>
                <a:gd name="connsiteX6" fmla="*/ 30856 w 123423"/>
                <a:gd name="connsiteY6" fmla="*/ 61712 h 123423"/>
                <a:gd name="connsiteX7" fmla="*/ 61712 w 123423"/>
                <a:gd name="connsiteY7" fmla="*/ 30856 h 123423"/>
                <a:gd name="connsiteX8" fmla="*/ 92567 w 123423"/>
                <a:gd name="connsiteY8" fmla="*/ 61712 h 123423"/>
                <a:gd name="connsiteX9" fmla="*/ 61712 w 123423"/>
                <a:gd name="connsiteY9" fmla="*/ 92567 h 12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423" h="123423">
                  <a:moveTo>
                    <a:pt x="61712" y="0"/>
                  </a:moveTo>
                  <a:cubicBezTo>
                    <a:pt x="27678" y="0"/>
                    <a:pt x="0" y="27678"/>
                    <a:pt x="0" y="61712"/>
                  </a:cubicBezTo>
                  <a:cubicBezTo>
                    <a:pt x="0" y="95746"/>
                    <a:pt x="27678" y="123423"/>
                    <a:pt x="61712" y="123423"/>
                  </a:cubicBezTo>
                  <a:cubicBezTo>
                    <a:pt x="95746" y="123423"/>
                    <a:pt x="123423" y="95746"/>
                    <a:pt x="123423" y="61712"/>
                  </a:cubicBezTo>
                  <a:cubicBezTo>
                    <a:pt x="123423" y="27678"/>
                    <a:pt x="95746" y="0"/>
                    <a:pt x="61712" y="0"/>
                  </a:cubicBezTo>
                  <a:close/>
                  <a:moveTo>
                    <a:pt x="61712" y="92567"/>
                  </a:moveTo>
                  <a:cubicBezTo>
                    <a:pt x="44695" y="92567"/>
                    <a:pt x="30856" y="78729"/>
                    <a:pt x="30856" y="61712"/>
                  </a:cubicBezTo>
                  <a:cubicBezTo>
                    <a:pt x="30856" y="44695"/>
                    <a:pt x="44695" y="30856"/>
                    <a:pt x="61712" y="30856"/>
                  </a:cubicBezTo>
                  <a:cubicBezTo>
                    <a:pt x="78729" y="30856"/>
                    <a:pt x="92567" y="44695"/>
                    <a:pt x="92567" y="61712"/>
                  </a:cubicBezTo>
                  <a:cubicBezTo>
                    <a:pt x="92567" y="78729"/>
                    <a:pt x="78729" y="92567"/>
                    <a:pt x="61712" y="92567"/>
                  </a:cubicBezTo>
                  <a:close/>
                </a:path>
              </a:pathLst>
            </a:custGeom>
            <a:grpFill/>
            <a:ln w="15329"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98D3BC57-34D0-45F4-81F6-21FEBA5D5B66}"/>
                </a:ext>
              </a:extLst>
            </p:cNvPr>
            <p:cNvSpPr/>
            <p:nvPr/>
          </p:nvSpPr>
          <p:spPr>
            <a:xfrm>
              <a:off x="3080333" y="393266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25" name="任意多边形: 形状 124">
              <a:extLst>
                <a:ext uri="{FF2B5EF4-FFF2-40B4-BE49-F238E27FC236}">
                  <a16:creationId xmlns="" xmlns:a16="http://schemas.microsoft.com/office/drawing/2014/main" id="{8678DFBF-BA14-471D-9223-DE35497735FA}"/>
                </a:ext>
              </a:extLst>
            </p:cNvPr>
            <p:cNvSpPr/>
            <p:nvPr/>
          </p:nvSpPr>
          <p:spPr>
            <a:xfrm>
              <a:off x="3080333" y="3994374"/>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14E27B37-63F0-49F8-A056-8E4324BF0DAB}"/>
                </a:ext>
              </a:extLst>
            </p:cNvPr>
            <p:cNvSpPr/>
            <p:nvPr/>
          </p:nvSpPr>
          <p:spPr>
            <a:xfrm>
              <a:off x="3111189" y="396351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27" name="任意多边形: 形状 126">
              <a:extLst>
                <a:ext uri="{FF2B5EF4-FFF2-40B4-BE49-F238E27FC236}">
                  <a16:creationId xmlns="" xmlns:a16="http://schemas.microsoft.com/office/drawing/2014/main" id="{F1EC9DDF-2E9D-4459-B53C-825D647DFB75}"/>
                </a:ext>
              </a:extLst>
            </p:cNvPr>
            <p:cNvSpPr/>
            <p:nvPr/>
          </p:nvSpPr>
          <p:spPr>
            <a:xfrm>
              <a:off x="3049477" y="396351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28" name="任意多边形: 形状 127">
              <a:extLst>
                <a:ext uri="{FF2B5EF4-FFF2-40B4-BE49-F238E27FC236}">
                  <a16:creationId xmlns="" xmlns:a16="http://schemas.microsoft.com/office/drawing/2014/main" id="{4A695543-F526-4519-9EC1-E080A1EA27C7}"/>
                </a:ext>
              </a:extLst>
            </p:cNvPr>
            <p:cNvSpPr/>
            <p:nvPr/>
          </p:nvSpPr>
          <p:spPr>
            <a:xfrm>
              <a:off x="3018621" y="4086942"/>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EF5EDC40-017D-4583-BB5A-4C4A916B0F8C}"/>
                </a:ext>
              </a:extLst>
            </p:cNvPr>
            <p:cNvSpPr/>
            <p:nvPr/>
          </p:nvSpPr>
          <p:spPr>
            <a:xfrm>
              <a:off x="3018621" y="414865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0" name="任意多边形: 形状 129">
              <a:extLst>
                <a:ext uri="{FF2B5EF4-FFF2-40B4-BE49-F238E27FC236}">
                  <a16:creationId xmlns="" xmlns:a16="http://schemas.microsoft.com/office/drawing/2014/main" id="{705F8B4B-6CFB-4D64-ABD9-0FF8C7F22FCB}"/>
                </a:ext>
              </a:extLst>
            </p:cNvPr>
            <p:cNvSpPr/>
            <p:nvPr/>
          </p:nvSpPr>
          <p:spPr>
            <a:xfrm>
              <a:off x="3049477" y="411779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1" name="任意多边形: 形状 130">
              <a:extLst>
                <a:ext uri="{FF2B5EF4-FFF2-40B4-BE49-F238E27FC236}">
                  <a16:creationId xmlns="" xmlns:a16="http://schemas.microsoft.com/office/drawing/2014/main" id="{8DDAD761-0F2D-45AC-A8E3-78DC0FDC9BFB}"/>
                </a:ext>
              </a:extLst>
            </p:cNvPr>
            <p:cNvSpPr/>
            <p:nvPr/>
          </p:nvSpPr>
          <p:spPr>
            <a:xfrm>
              <a:off x="2987766" y="411779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28F41C9E-267F-438E-9E37-EF1B30A19256}"/>
                </a:ext>
              </a:extLst>
            </p:cNvPr>
            <p:cNvSpPr/>
            <p:nvPr/>
          </p:nvSpPr>
          <p:spPr>
            <a:xfrm>
              <a:off x="2216370" y="390180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3" name="任意多边形: 形状 132">
              <a:extLst>
                <a:ext uri="{FF2B5EF4-FFF2-40B4-BE49-F238E27FC236}">
                  <a16:creationId xmlns="" xmlns:a16="http://schemas.microsoft.com/office/drawing/2014/main" id="{C8DCD4C0-A7DB-4154-83FB-3D5DD1A1D390}"/>
                </a:ext>
              </a:extLst>
            </p:cNvPr>
            <p:cNvSpPr/>
            <p:nvPr/>
          </p:nvSpPr>
          <p:spPr>
            <a:xfrm>
              <a:off x="2216370" y="3963518"/>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4" name="任意多边形: 形状 133">
              <a:extLst>
                <a:ext uri="{FF2B5EF4-FFF2-40B4-BE49-F238E27FC236}">
                  <a16:creationId xmlns="" xmlns:a16="http://schemas.microsoft.com/office/drawing/2014/main" id="{75C11E54-4143-4F8D-B7A5-78F0FBDD77AD}"/>
                </a:ext>
              </a:extLst>
            </p:cNvPr>
            <p:cNvSpPr/>
            <p:nvPr/>
          </p:nvSpPr>
          <p:spPr>
            <a:xfrm>
              <a:off x="2247226" y="393266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DC825F66-4AF5-4167-8DCF-04AF985C491D}"/>
                </a:ext>
              </a:extLst>
            </p:cNvPr>
            <p:cNvSpPr/>
            <p:nvPr/>
          </p:nvSpPr>
          <p:spPr>
            <a:xfrm>
              <a:off x="2185514" y="393266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6" name="任意多边形: 形状 135">
              <a:extLst>
                <a:ext uri="{FF2B5EF4-FFF2-40B4-BE49-F238E27FC236}">
                  <a16:creationId xmlns="" xmlns:a16="http://schemas.microsoft.com/office/drawing/2014/main" id="{09DAE024-3885-4158-9D42-AA0F37BD5955}"/>
                </a:ext>
              </a:extLst>
            </p:cNvPr>
            <p:cNvSpPr/>
            <p:nvPr/>
          </p:nvSpPr>
          <p:spPr>
            <a:xfrm>
              <a:off x="2278082" y="4086942"/>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7" name="任意多边形: 形状 136">
              <a:extLst>
                <a:ext uri="{FF2B5EF4-FFF2-40B4-BE49-F238E27FC236}">
                  <a16:creationId xmlns="" xmlns:a16="http://schemas.microsoft.com/office/drawing/2014/main" id="{CEB19E1E-0AC7-4D66-9447-C4345C584F2E}"/>
                </a:ext>
              </a:extLst>
            </p:cNvPr>
            <p:cNvSpPr/>
            <p:nvPr/>
          </p:nvSpPr>
          <p:spPr>
            <a:xfrm>
              <a:off x="2278082" y="4148653"/>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8" name="任意多边形: 形状 137">
              <a:extLst>
                <a:ext uri="{FF2B5EF4-FFF2-40B4-BE49-F238E27FC236}">
                  <a16:creationId xmlns="" xmlns:a16="http://schemas.microsoft.com/office/drawing/2014/main" id="{31BA9F33-A49A-47FE-9EF2-34B5678FF3A7}"/>
                </a:ext>
              </a:extLst>
            </p:cNvPr>
            <p:cNvSpPr/>
            <p:nvPr/>
          </p:nvSpPr>
          <p:spPr>
            <a:xfrm>
              <a:off x="2308938" y="411779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sp>
          <p:nvSpPr>
            <p:cNvPr id="139" name="任意多边形: 形状 138">
              <a:extLst>
                <a:ext uri="{FF2B5EF4-FFF2-40B4-BE49-F238E27FC236}">
                  <a16:creationId xmlns="" xmlns:a16="http://schemas.microsoft.com/office/drawing/2014/main" id="{A168133A-4C96-44C4-9306-A048DECB1FE4}"/>
                </a:ext>
              </a:extLst>
            </p:cNvPr>
            <p:cNvSpPr/>
            <p:nvPr/>
          </p:nvSpPr>
          <p:spPr>
            <a:xfrm>
              <a:off x="2247226" y="4117797"/>
              <a:ext cx="30855" cy="30855"/>
            </a:xfrm>
            <a:custGeom>
              <a:avLst/>
              <a:gdLst>
                <a:gd name="connsiteX0" fmla="*/ 0 w 30855"/>
                <a:gd name="connsiteY0" fmla="*/ 0 h 30855"/>
                <a:gd name="connsiteX1" fmla="*/ 30856 w 30855"/>
                <a:gd name="connsiteY1" fmla="*/ 0 h 30855"/>
                <a:gd name="connsiteX2" fmla="*/ 30856 w 30855"/>
                <a:gd name="connsiteY2" fmla="*/ 30856 h 30855"/>
                <a:gd name="connsiteX3" fmla="*/ 0 w 30855"/>
                <a:gd name="connsiteY3" fmla="*/ 30856 h 30855"/>
              </a:gdLst>
              <a:ahLst/>
              <a:cxnLst>
                <a:cxn ang="0">
                  <a:pos x="connsiteX0" y="connsiteY0"/>
                </a:cxn>
                <a:cxn ang="0">
                  <a:pos x="connsiteX1" y="connsiteY1"/>
                </a:cxn>
                <a:cxn ang="0">
                  <a:pos x="connsiteX2" y="connsiteY2"/>
                </a:cxn>
                <a:cxn ang="0">
                  <a:pos x="connsiteX3" y="connsiteY3"/>
                </a:cxn>
              </a:cxnLst>
              <a:rect l="l" t="t" r="r" b="b"/>
              <a:pathLst>
                <a:path w="30855" h="30855">
                  <a:moveTo>
                    <a:pt x="0" y="0"/>
                  </a:moveTo>
                  <a:lnTo>
                    <a:pt x="30856" y="0"/>
                  </a:lnTo>
                  <a:lnTo>
                    <a:pt x="30856" y="30856"/>
                  </a:lnTo>
                  <a:lnTo>
                    <a:pt x="0" y="30856"/>
                  </a:lnTo>
                  <a:close/>
                </a:path>
              </a:pathLst>
            </a:custGeom>
            <a:grpFill/>
            <a:ln w="1532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838293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AA5EEC8F-01D2-4A27-8C07-D6050D3909E0}"/>
              </a:ext>
            </a:extLst>
          </p:cNvPr>
          <p:cNvSpPr>
            <a:spLocks noGrp="1"/>
          </p:cNvSpPr>
          <p:nvPr>
            <p:ph type="body" sz="quarter" idx="10"/>
          </p:nvPr>
        </p:nvSpPr>
        <p:spPr>
          <a:xfrm>
            <a:off x="695325" y="519812"/>
            <a:ext cx="9561195" cy="535531"/>
          </a:xfrm>
        </p:spPr>
        <p:txBody>
          <a:bodyPr/>
          <a:lstStyle/>
          <a:p>
            <a:r>
              <a:rPr lang="zh-CN" altLang="en-US" dirty="0"/>
              <a:t>产品亮点</a:t>
            </a:r>
          </a:p>
        </p:txBody>
      </p:sp>
      <p:sp>
        <p:nvSpPr>
          <p:cNvPr id="369" name="椭圆 368">
            <a:extLst>
              <a:ext uri="{FF2B5EF4-FFF2-40B4-BE49-F238E27FC236}">
                <a16:creationId xmlns="" xmlns:a16="http://schemas.microsoft.com/office/drawing/2014/main" id="{CA3AD57C-E3B9-4B4F-BA57-6EA4F4DC61CD}"/>
              </a:ext>
            </a:extLst>
          </p:cNvPr>
          <p:cNvSpPr/>
          <p:nvPr/>
        </p:nvSpPr>
        <p:spPr>
          <a:xfrm>
            <a:off x="1143217" y="-1761793"/>
            <a:ext cx="10600085" cy="10600085"/>
          </a:xfrm>
          <a:prstGeom prst="ellipse">
            <a:avLst/>
          </a:prstGeom>
          <a:gradFill>
            <a:gsLst>
              <a:gs pos="4000">
                <a:schemeClr val="accent1">
                  <a:alpha val="4000"/>
                </a:schemeClr>
              </a:gs>
              <a:gs pos="50000">
                <a:srgbClr val="066DCA">
                  <a:alpha val="0"/>
                </a:srgbClr>
              </a:gs>
              <a:gs pos="96000">
                <a:schemeClr val="accent1">
                  <a:alpha val="4000"/>
                </a:schemeClr>
              </a:gs>
            </a:gsLst>
            <a:lin ang="10800000" scaled="1"/>
          </a:gra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a:extLst>
              <a:ext uri="{FF2B5EF4-FFF2-40B4-BE49-F238E27FC236}">
                <a16:creationId xmlns="" xmlns:a16="http://schemas.microsoft.com/office/drawing/2014/main" id="{0740EA06-FFA4-468D-A309-06B7CB33C700}"/>
              </a:ext>
            </a:extLst>
          </p:cNvPr>
          <p:cNvSpPr/>
          <p:nvPr/>
        </p:nvSpPr>
        <p:spPr>
          <a:xfrm>
            <a:off x="3017519" y="454387"/>
            <a:ext cx="6172200" cy="6172200"/>
          </a:xfrm>
          <a:prstGeom prst="ellipse">
            <a:avLst/>
          </a:prstGeom>
          <a:gradFill>
            <a:gsLst>
              <a:gs pos="4000">
                <a:schemeClr val="accent1">
                  <a:alpha val="8000"/>
                </a:schemeClr>
              </a:gs>
              <a:gs pos="50000">
                <a:srgbClr val="066DCA">
                  <a:alpha val="0"/>
                </a:srgbClr>
              </a:gs>
              <a:gs pos="96000">
                <a:schemeClr val="accent1">
                  <a:alpha val="8000"/>
                </a:schemeClr>
              </a:gs>
            </a:gsLst>
            <a:lin ang="10800000" scaled="1"/>
          </a:gradFill>
          <a:ln w="31750">
            <a:gradFill flip="none" rotWithShape="1">
              <a:gsLst>
                <a:gs pos="100000">
                  <a:schemeClr val="accent1">
                    <a:alpha val="5000"/>
                  </a:schemeClr>
                </a:gs>
                <a:gs pos="0">
                  <a:schemeClr val="accent1">
                    <a:alpha val="6000"/>
                  </a:schemeClr>
                </a:gs>
                <a:gs pos="73000">
                  <a:srgbClr val="066DCA">
                    <a:alpha val="0"/>
                  </a:srgbClr>
                </a:gs>
                <a:gs pos="30000">
                  <a:schemeClr val="accent1">
                    <a:alpha val="0"/>
                  </a:schemeClr>
                </a:gs>
              </a:gsLst>
              <a:lin ang="10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椭圆 370">
            <a:extLst>
              <a:ext uri="{FF2B5EF4-FFF2-40B4-BE49-F238E27FC236}">
                <a16:creationId xmlns="" xmlns:a16="http://schemas.microsoft.com/office/drawing/2014/main" id="{509ADE63-C171-45BD-B1EB-07CAD2CA1B68}"/>
              </a:ext>
            </a:extLst>
          </p:cNvPr>
          <p:cNvSpPr/>
          <p:nvPr/>
        </p:nvSpPr>
        <p:spPr>
          <a:xfrm>
            <a:off x="3962457" y="1399325"/>
            <a:ext cx="4282325" cy="4282325"/>
          </a:xfrm>
          <a:prstGeom prst="ellipse">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2" name="组合 371">
            <a:extLst>
              <a:ext uri="{FF2B5EF4-FFF2-40B4-BE49-F238E27FC236}">
                <a16:creationId xmlns="" xmlns:a16="http://schemas.microsoft.com/office/drawing/2014/main" id="{2319CE81-A0F0-4AAA-BA79-2441A79E8CEE}"/>
              </a:ext>
            </a:extLst>
          </p:cNvPr>
          <p:cNvGrpSpPr/>
          <p:nvPr/>
        </p:nvGrpSpPr>
        <p:grpSpPr>
          <a:xfrm>
            <a:off x="4498250" y="1931824"/>
            <a:ext cx="3210739" cy="3217326"/>
            <a:chOff x="4490631" y="1820337"/>
            <a:chExt cx="3210739" cy="3217326"/>
          </a:xfrm>
        </p:grpSpPr>
        <p:sp>
          <p:nvSpPr>
            <p:cNvPr id="373" name="椭圆 372">
              <a:extLst>
                <a:ext uri="{FF2B5EF4-FFF2-40B4-BE49-F238E27FC236}">
                  <a16:creationId xmlns="" xmlns:a16="http://schemas.microsoft.com/office/drawing/2014/main" id="{4A79A9DA-6663-4719-8A77-01296F91E2B7}"/>
                </a:ext>
              </a:extLst>
            </p:cNvPr>
            <p:cNvSpPr/>
            <p:nvPr/>
          </p:nvSpPr>
          <p:spPr>
            <a:xfrm>
              <a:off x="4490631" y="1820337"/>
              <a:ext cx="3210736" cy="3210736"/>
            </a:xfrm>
            <a:prstGeom prst="ellipse">
              <a:avLst/>
            </a:prstGeom>
            <a:gradFill flip="none" rotWithShape="1">
              <a:gsLst>
                <a:gs pos="50000">
                  <a:schemeClr val="accent1">
                    <a:alpha val="31000"/>
                  </a:schemeClr>
                </a:gs>
                <a:gs pos="0">
                  <a:schemeClr val="bg1">
                    <a:alpha val="0"/>
                  </a:schemeClr>
                </a:gs>
                <a:gs pos="100000">
                  <a:schemeClr val="accent1"/>
                </a:gs>
              </a:gsLst>
              <a:path path="circle">
                <a:fillToRect l="50000" t="50000" r="50000" b="50000"/>
              </a:path>
              <a:tileRect/>
            </a:gra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任意多边形: 形状 373">
              <a:extLst>
                <a:ext uri="{FF2B5EF4-FFF2-40B4-BE49-F238E27FC236}">
                  <a16:creationId xmlns="" xmlns:a16="http://schemas.microsoft.com/office/drawing/2014/main" id="{A69F4340-FB04-4106-AB54-40CF0CAB9715}"/>
                </a:ext>
              </a:extLst>
            </p:cNvPr>
            <p:cNvSpPr/>
            <p:nvPr/>
          </p:nvSpPr>
          <p:spPr>
            <a:xfrm>
              <a:off x="5251160" y="3431111"/>
              <a:ext cx="1689682" cy="878050"/>
            </a:xfrm>
            <a:custGeom>
              <a:avLst/>
              <a:gdLst>
                <a:gd name="connsiteX0" fmla="*/ 1024281 w 1026314"/>
                <a:gd name="connsiteY0" fmla="*/ 0 h 533328"/>
                <a:gd name="connsiteX1" fmla="*/ 1026314 w 1026314"/>
                <a:gd name="connsiteY1" fmla="*/ 20171 h 533328"/>
                <a:gd name="connsiteX2" fmla="*/ 513157 w 1026314"/>
                <a:gd name="connsiteY2" fmla="*/ 533328 h 533328"/>
                <a:gd name="connsiteX3" fmla="*/ 0 w 1026314"/>
                <a:gd name="connsiteY3" fmla="*/ 20171 h 533328"/>
                <a:gd name="connsiteX4" fmla="*/ 2033 w 1026314"/>
                <a:gd name="connsiteY4" fmla="*/ 3 h 533328"/>
                <a:gd name="connsiteX5" fmla="*/ 10426 w 1026314"/>
                <a:gd name="connsiteY5" fmla="*/ 15536 h 533328"/>
                <a:gd name="connsiteX6" fmla="*/ 513156 w 1026314"/>
                <a:gd name="connsiteY6" fmla="*/ 91986 h 533328"/>
                <a:gd name="connsiteX7" fmla="*/ 1015886 w 1026314"/>
                <a:gd name="connsiteY7" fmla="*/ 15536 h 533328"/>
                <a:gd name="connsiteX8" fmla="*/ 1024281 w 1026314"/>
                <a:gd name="connsiteY8" fmla="*/ 0 h 533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6314" h="533328">
                  <a:moveTo>
                    <a:pt x="1024281" y="0"/>
                  </a:moveTo>
                  <a:lnTo>
                    <a:pt x="1026314" y="20171"/>
                  </a:lnTo>
                  <a:cubicBezTo>
                    <a:pt x="1026314" y="303580"/>
                    <a:pt x="796566" y="533328"/>
                    <a:pt x="513157" y="533328"/>
                  </a:cubicBezTo>
                  <a:cubicBezTo>
                    <a:pt x="229748" y="533328"/>
                    <a:pt x="0" y="303580"/>
                    <a:pt x="0" y="20171"/>
                  </a:cubicBezTo>
                  <a:lnTo>
                    <a:pt x="2033" y="3"/>
                  </a:lnTo>
                  <a:lnTo>
                    <a:pt x="10426" y="15536"/>
                  </a:lnTo>
                  <a:cubicBezTo>
                    <a:pt x="58276" y="59166"/>
                    <a:pt x="265174" y="91986"/>
                    <a:pt x="513156" y="91986"/>
                  </a:cubicBezTo>
                  <a:cubicBezTo>
                    <a:pt x="761138" y="91986"/>
                    <a:pt x="968037" y="59166"/>
                    <a:pt x="1015886" y="15536"/>
                  </a:cubicBezTo>
                  <a:lnTo>
                    <a:pt x="1024281"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5" name="任意多边形: 形状 374">
              <a:extLst>
                <a:ext uri="{FF2B5EF4-FFF2-40B4-BE49-F238E27FC236}">
                  <a16:creationId xmlns="" xmlns:a16="http://schemas.microsoft.com/office/drawing/2014/main" id="{BEE12FE7-6012-4EB5-9546-6D4558ECB377}"/>
                </a:ext>
              </a:extLst>
            </p:cNvPr>
            <p:cNvSpPr/>
            <p:nvPr/>
          </p:nvSpPr>
          <p:spPr>
            <a:xfrm>
              <a:off x="4490634" y="3057896"/>
              <a:ext cx="3210734" cy="748794"/>
            </a:xfrm>
            <a:custGeom>
              <a:avLst/>
              <a:gdLst>
                <a:gd name="connsiteX0" fmla="*/ 975101 w 1950202"/>
                <a:gd name="connsiteY0" fmla="*/ 0 h 454818"/>
                <a:gd name="connsiteX1" fmla="*/ 1950202 w 1950202"/>
                <a:gd name="connsiteY1" fmla="*/ 227409 h 454818"/>
                <a:gd name="connsiteX2" fmla="*/ 975101 w 1950202"/>
                <a:gd name="connsiteY2" fmla="*/ 454818 h 454818"/>
                <a:gd name="connsiteX3" fmla="*/ 5034 w 1950202"/>
                <a:gd name="connsiteY3" fmla="*/ 250660 h 454818"/>
                <a:gd name="connsiteX4" fmla="*/ 0 w 1950202"/>
                <a:gd name="connsiteY4" fmla="*/ 227409 h 454818"/>
                <a:gd name="connsiteX5" fmla="*/ 0 w 1950202"/>
                <a:gd name="connsiteY5" fmla="*/ 227409 h 454818"/>
                <a:gd name="connsiteX6" fmla="*/ 5034 w 1950202"/>
                <a:gd name="connsiteY6" fmla="*/ 204158 h 454818"/>
                <a:gd name="connsiteX7" fmla="*/ 975101 w 1950202"/>
                <a:gd name="connsiteY7" fmla="*/ 0 h 45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0202" h="454818">
                  <a:moveTo>
                    <a:pt x="975101" y="0"/>
                  </a:moveTo>
                  <a:cubicBezTo>
                    <a:pt x="1513634" y="0"/>
                    <a:pt x="1950202" y="101814"/>
                    <a:pt x="1950202" y="227409"/>
                  </a:cubicBezTo>
                  <a:cubicBezTo>
                    <a:pt x="1950202" y="353004"/>
                    <a:pt x="1513634" y="454818"/>
                    <a:pt x="975101" y="454818"/>
                  </a:cubicBezTo>
                  <a:cubicBezTo>
                    <a:pt x="470226" y="454818"/>
                    <a:pt x="54969" y="365333"/>
                    <a:pt x="5034" y="250660"/>
                  </a:cubicBezTo>
                  <a:lnTo>
                    <a:pt x="0" y="227409"/>
                  </a:lnTo>
                  <a:lnTo>
                    <a:pt x="0" y="227409"/>
                  </a:lnTo>
                  <a:lnTo>
                    <a:pt x="5034" y="204158"/>
                  </a:lnTo>
                  <a:cubicBezTo>
                    <a:pt x="54969" y="89485"/>
                    <a:pt x="470226" y="0"/>
                    <a:pt x="975101" y="0"/>
                  </a:cubicBezTo>
                  <a:close/>
                </a:path>
              </a:pathLst>
            </a:custGeom>
            <a:gradFill>
              <a:gsLst>
                <a:gs pos="0">
                  <a:schemeClr val="accent1">
                    <a:lumMod val="40000"/>
                    <a:lumOff val="60000"/>
                    <a:alpha val="60000"/>
                  </a:schemeClr>
                </a:gs>
                <a:gs pos="100000">
                  <a:schemeClr val="accent1">
                    <a:lumMod val="40000"/>
                    <a:lumOff val="60000"/>
                  </a:schemeClr>
                </a:gs>
              </a:gsLst>
              <a:path path="circle">
                <a:fillToRect l="50000" t="50000" r="50000" b="50000"/>
              </a:path>
            </a:gradFill>
            <a:ln w="12700">
              <a:solidFill>
                <a:schemeClr val="accent1">
                  <a:lumMod val="60000"/>
                  <a:lumOff val="40000"/>
                  <a:alpha val="57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6" name="任意多边形: 形状 375">
              <a:extLst>
                <a:ext uri="{FF2B5EF4-FFF2-40B4-BE49-F238E27FC236}">
                  <a16:creationId xmlns="" xmlns:a16="http://schemas.microsoft.com/office/drawing/2014/main" id="{DCF192E6-6EE8-4689-869D-D401F9E4C8FE}"/>
                </a:ext>
              </a:extLst>
            </p:cNvPr>
            <p:cNvSpPr/>
            <p:nvPr/>
          </p:nvSpPr>
          <p:spPr>
            <a:xfrm>
              <a:off x="4490633" y="3427689"/>
              <a:ext cx="3210737" cy="1609974"/>
            </a:xfrm>
            <a:custGeom>
              <a:avLst/>
              <a:gdLst>
                <a:gd name="connsiteX0" fmla="*/ 1949597 w 1950204"/>
                <a:gd name="connsiteY0" fmla="*/ 0 h 977899"/>
                <a:gd name="connsiteX1" fmla="*/ 1950063 w 1950204"/>
                <a:gd name="connsiteY1" fmla="*/ 0 h 977899"/>
                <a:gd name="connsiteX2" fmla="*/ 1950204 w 1950204"/>
                <a:gd name="connsiteY2" fmla="*/ 2797 h 977899"/>
                <a:gd name="connsiteX3" fmla="*/ 975102 w 1950204"/>
                <a:gd name="connsiteY3" fmla="*/ 977899 h 977899"/>
                <a:gd name="connsiteX4" fmla="*/ 0 w 1950204"/>
                <a:gd name="connsiteY4" fmla="*/ 2797 h 977899"/>
                <a:gd name="connsiteX5" fmla="*/ 0 w 1950204"/>
                <a:gd name="connsiteY5" fmla="*/ 2796 h 977899"/>
                <a:gd name="connsiteX6" fmla="*/ 5034 w 1950204"/>
                <a:gd name="connsiteY6" fmla="*/ 26047 h 977899"/>
                <a:gd name="connsiteX7" fmla="*/ 975101 w 1950204"/>
                <a:gd name="connsiteY7" fmla="*/ 230205 h 977899"/>
                <a:gd name="connsiteX8" fmla="*/ 1950202 w 1950204"/>
                <a:gd name="connsiteY8" fmla="*/ 2796 h 977899"/>
                <a:gd name="connsiteX9" fmla="*/ 141 w 1950204"/>
                <a:gd name="connsiteY9" fmla="*/ 0 h 977899"/>
                <a:gd name="connsiteX10" fmla="*/ 606 w 1950204"/>
                <a:gd name="connsiteY10" fmla="*/ 0 h 977899"/>
                <a:gd name="connsiteX11" fmla="*/ 0 w 1950204"/>
                <a:gd name="connsiteY11" fmla="*/ 2796 h 97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0204" h="977899">
                  <a:moveTo>
                    <a:pt x="1949597" y="0"/>
                  </a:moveTo>
                  <a:lnTo>
                    <a:pt x="1950063" y="0"/>
                  </a:lnTo>
                  <a:lnTo>
                    <a:pt x="1950204" y="2797"/>
                  </a:lnTo>
                  <a:cubicBezTo>
                    <a:pt x="1950204" y="541331"/>
                    <a:pt x="1513636" y="977899"/>
                    <a:pt x="975102" y="977899"/>
                  </a:cubicBezTo>
                  <a:cubicBezTo>
                    <a:pt x="436568" y="977899"/>
                    <a:pt x="0" y="541331"/>
                    <a:pt x="0" y="2797"/>
                  </a:cubicBezTo>
                  <a:lnTo>
                    <a:pt x="0" y="2796"/>
                  </a:lnTo>
                  <a:lnTo>
                    <a:pt x="5034" y="26047"/>
                  </a:lnTo>
                  <a:cubicBezTo>
                    <a:pt x="54969" y="140720"/>
                    <a:pt x="470226" y="230205"/>
                    <a:pt x="975101" y="230205"/>
                  </a:cubicBezTo>
                  <a:cubicBezTo>
                    <a:pt x="1513634" y="230205"/>
                    <a:pt x="1950202" y="128391"/>
                    <a:pt x="1950202" y="2796"/>
                  </a:cubicBezTo>
                  <a:close/>
                  <a:moveTo>
                    <a:pt x="141" y="0"/>
                  </a:moveTo>
                  <a:lnTo>
                    <a:pt x="606" y="0"/>
                  </a:lnTo>
                  <a:lnTo>
                    <a:pt x="0" y="2796"/>
                  </a:lnTo>
                  <a:close/>
                </a:path>
              </a:pathLst>
            </a:custGeom>
            <a:solidFill>
              <a:schemeClr val="accent1">
                <a:alpha val="78000"/>
              </a:schemeClr>
            </a:solidFill>
            <a:ln>
              <a:solidFill>
                <a:schemeClr val="accent1">
                  <a:lumMod val="75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7" name="任意多边形: 形状 376">
              <a:extLst>
                <a:ext uri="{FF2B5EF4-FFF2-40B4-BE49-F238E27FC236}">
                  <a16:creationId xmlns="" xmlns:a16="http://schemas.microsoft.com/office/drawing/2014/main" id="{C9BF51B5-F7AA-4E4D-A2FD-AE2C6FFC2886}"/>
                </a:ext>
              </a:extLst>
            </p:cNvPr>
            <p:cNvSpPr/>
            <p:nvPr/>
          </p:nvSpPr>
          <p:spPr>
            <a:xfrm>
              <a:off x="5254507" y="2619478"/>
              <a:ext cx="1682988" cy="963074"/>
            </a:xfrm>
            <a:custGeom>
              <a:avLst/>
              <a:gdLst>
                <a:gd name="connsiteX0" fmla="*/ 511124 w 1022248"/>
                <a:gd name="connsiteY0" fmla="*/ 0 h 584972"/>
                <a:gd name="connsiteX1" fmla="*/ 1013855 w 1022248"/>
                <a:gd name="connsiteY1" fmla="*/ 409738 h 584972"/>
                <a:gd name="connsiteX2" fmla="*/ 1021316 w 1022248"/>
                <a:gd name="connsiteY2" fmla="*/ 483742 h 584972"/>
                <a:gd name="connsiteX3" fmla="*/ 1022248 w 1022248"/>
                <a:gd name="connsiteY3" fmla="*/ 492986 h 584972"/>
                <a:gd name="connsiteX4" fmla="*/ 1013853 w 1022248"/>
                <a:gd name="connsiteY4" fmla="*/ 508522 h 584972"/>
                <a:gd name="connsiteX5" fmla="*/ 511123 w 1022248"/>
                <a:gd name="connsiteY5" fmla="*/ 584972 h 584972"/>
                <a:gd name="connsiteX6" fmla="*/ 8393 w 1022248"/>
                <a:gd name="connsiteY6" fmla="*/ 508522 h 584972"/>
                <a:gd name="connsiteX7" fmla="*/ 0 w 1022248"/>
                <a:gd name="connsiteY7" fmla="*/ 492989 h 584972"/>
                <a:gd name="connsiteX8" fmla="*/ 933 w 1022248"/>
                <a:gd name="connsiteY8" fmla="*/ 483737 h 584972"/>
                <a:gd name="connsiteX9" fmla="*/ 8393 w 1022248"/>
                <a:gd name="connsiteY9" fmla="*/ 409738 h 584972"/>
                <a:gd name="connsiteX10" fmla="*/ 511124 w 1022248"/>
                <a:gd name="connsiteY10" fmla="*/ 0 h 58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48" h="584972">
                  <a:moveTo>
                    <a:pt x="511124" y="0"/>
                  </a:moveTo>
                  <a:cubicBezTo>
                    <a:pt x="759107" y="0"/>
                    <a:pt x="966006" y="175901"/>
                    <a:pt x="1013855" y="409738"/>
                  </a:cubicBezTo>
                  <a:lnTo>
                    <a:pt x="1021316" y="483742"/>
                  </a:lnTo>
                  <a:lnTo>
                    <a:pt x="1022248" y="492986"/>
                  </a:lnTo>
                  <a:lnTo>
                    <a:pt x="1013853" y="508522"/>
                  </a:lnTo>
                  <a:cubicBezTo>
                    <a:pt x="966004" y="552152"/>
                    <a:pt x="759105" y="584972"/>
                    <a:pt x="511123" y="584972"/>
                  </a:cubicBezTo>
                  <a:cubicBezTo>
                    <a:pt x="263141" y="584972"/>
                    <a:pt x="56243" y="552152"/>
                    <a:pt x="8393" y="508522"/>
                  </a:cubicBezTo>
                  <a:lnTo>
                    <a:pt x="0" y="492989"/>
                  </a:lnTo>
                  <a:lnTo>
                    <a:pt x="933" y="483737"/>
                  </a:lnTo>
                  <a:lnTo>
                    <a:pt x="8393" y="409738"/>
                  </a:lnTo>
                  <a:cubicBezTo>
                    <a:pt x="56243" y="175901"/>
                    <a:pt x="263141" y="0"/>
                    <a:pt x="5111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78" name="文本框 377">
            <a:extLst>
              <a:ext uri="{FF2B5EF4-FFF2-40B4-BE49-F238E27FC236}">
                <a16:creationId xmlns="" xmlns:a16="http://schemas.microsoft.com/office/drawing/2014/main" id="{717BB1E7-2F64-40A9-A8E8-4903AD3ED803}"/>
              </a:ext>
            </a:extLst>
          </p:cNvPr>
          <p:cNvSpPr txBox="1"/>
          <p:nvPr/>
        </p:nvSpPr>
        <p:spPr>
          <a:xfrm>
            <a:off x="5272835" y="3075338"/>
            <a:ext cx="1665174" cy="523220"/>
          </a:xfrm>
          <a:prstGeom prst="rect">
            <a:avLst/>
          </a:prstGeom>
          <a:noFill/>
        </p:spPr>
        <p:txBody>
          <a:bodyPr wrap="square" rtlCol="0">
            <a:spAutoFit/>
          </a:bodyPr>
          <a:lstStyle/>
          <a:p>
            <a:pPr algn="ctr"/>
            <a:r>
              <a:rPr lang="zh-CN" altLang="en-US" sz="2800" dirty="0">
                <a:gradFill>
                  <a:gsLst>
                    <a:gs pos="50000">
                      <a:schemeClr val="accent1">
                        <a:lumMod val="89000"/>
                        <a:lumOff val="11000"/>
                      </a:schemeClr>
                    </a:gs>
                    <a:gs pos="0">
                      <a:schemeClr val="accent1">
                        <a:lumMod val="60000"/>
                        <a:lumOff val="40000"/>
                      </a:schemeClr>
                    </a:gs>
                    <a:gs pos="100000">
                      <a:schemeClr val="accent1"/>
                    </a:gs>
                  </a:gsLst>
                  <a:lin ang="2700000" scaled="1"/>
                </a:gradFill>
                <a:latin typeface="+mj-lt"/>
                <a:ea typeface="+mj-ea"/>
              </a:rPr>
              <a:t>易融产品</a:t>
            </a:r>
          </a:p>
        </p:txBody>
      </p:sp>
      <p:sp>
        <p:nvSpPr>
          <p:cNvPr id="379" name="矩形: 圆角 378">
            <a:extLst>
              <a:ext uri="{FF2B5EF4-FFF2-40B4-BE49-F238E27FC236}">
                <a16:creationId xmlns="" xmlns:a16="http://schemas.microsoft.com/office/drawing/2014/main" id="{E6191BD4-1AA4-4A7B-8FF6-43B17C1BAD74}"/>
              </a:ext>
            </a:extLst>
          </p:cNvPr>
          <p:cNvSpPr/>
          <p:nvPr/>
        </p:nvSpPr>
        <p:spPr>
          <a:xfrm>
            <a:off x="2304561" y="149750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灵活易用</a:t>
            </a:r>
          </a:p>
        </p:txBody>
      </p:sp>
      <p:sp>
        <p:nvSpPr>
          <p:cNvPr id="380" name="文本框 379">
            <a:extLst>
              <a:ext uri="{FF2B5EF4-FFF2-40B4-BE49-F238E27FC236}">
                <a16:creationId xmlns="" xmlns:a16="http://schemas.microsoft.com/office/drawing/2014/main" id="{2EE77A50-B3D2-4543-80FC-DC7F82A4E1E9}"/>
              </a:ext>
            </a:extLst>
          </p:cNvPr>
          <p:cNvSpPr txBox="1"/>
          <p:nvPr/>
        </p:nvSpPr>
        <p:spPr>
          <a:xfrm>
            <a:off x="1456178" y="1984611"/>
            <a:ext cx="2581275"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rPr>
              <a:t>多种操作系统类型，可自由定义 ，资源分配合理，节约成本</a:t>
            </a:r>
          </a:p>
        </p:txBody>
      </p:sp>
      <p:sp>
        <p:nvSpPr>
          <p:cNvPr id="381" name="矩形: 圆角 380">
            <a:extLst>
              <a:ext uri="{FF2B5EF4-FFF2-40B4-BE49-F238E27FC236}">
                <a16:creationId xmlns="" xmlns:a16="http://schemas.microsoft.com/office/drawing/2014/main" id="{3894D671-B1A2-42D3-B702-4A40CFA7C827}"/>
              </a:ext>
            </a:extLst>
          </p:cNvPr>
          <p:cNvSpPr/>
          <p:nvPr/>
        </p:nvSpPr>
        <p:spPr>
          <a:xfrm>
            <a:off x="1974996" y="316126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快速部署</a:t>
            </a:r>
          </a:p>
        </p:txBody>
      </p:sp>
      <p:sp>
        <p:nvSpPr>
          <p:cNvPr id="382" name="文本框 381">
            <a:extLst>
              <a:ext uri="{FF2B5EF4-FFF2-40B4-BE49-F238E27FC236}">
                <a16:creationId xmlns="" xmlns:a16="http://schemas.microsoft.com/office/drawing/2014/main" id="{D30CA079-845B-4A0A-8EFE-792078697673}"/>
              </a:ext>
            </a:extLst>
          </p:cNvPr>
          <p:cNvSpPr txBox="1"/>
          <p:nvPr/>
        </p:nvSpPr>
        <p:spPr>
          <a:xfrm>
            <a:off x="1126613" y="3648371"/>
            <a:ext cx="2581275" cy="62908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rPr>
              <a:t>通过克隆技术得到更多相同配置的主机，节约部署时间</a:t>
            </a:r>
          </a:p>
        </p:txBody>
      </p:sp>
      <p:sp>
        <p:nvSpPr>
          <p:cNvPr id="383" name="矩形: 圆角 382">
            <a:extLst>
              <a:ext uri="{FF2B5EF4-FFF2-40B4-BE49-F238E27FC236}">
                <a16:creationId xmlns="" xmlns:a16="http://schemas.microsoft.com/office/drawing/2014/main" id="{B9B83AD4-5D99-4680-92CE-E390F243E34B}"/>
              </a:ext>
            </a:extLst>
          </p:cNvPr>
          <p:cNvSpPr/>
          <p:nvPr/>
        </p:nvSpPr>
        <p:spPr>
          <a:xfrm>
            <a:off x="2304561" y="482502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弹性扩容</a:t>
            </a:r>
          </a:p>
        </p:txBody>
      </p:sp>
      <p:sp>
        <p:nvSpPr>
          <p:cNvPr id="384" name="文本框 383">
            <a:extLst>
              <a:ext uri="{FF2B5EF4-FFF2-40B4-BE49-F238E27FC236}">
                <a16:creationId xmlns="" xmlns:a16="http://schemas.microsoft.com/office/drawing/2014/main" id="{ED5D1795-6A22-4BCE-A7C7-6875305558DC}"/>
              </a:ext>
            </a:extLst>
          </p:cNvPr>
          <p:cNvSpPr txBox="1"/>
          <p:nvPr/>
        </p:nvSpPr>
        <p:spPr>
          <a:xfrm>
            <a:off x="1488020" y="5312131"/>
            <a:ext cx="2549433"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rPr>
              <a:t>根据业务发展变化随时进行升级、扩容，保证业务快速增长</a:t>
            </a:r>
          </a:p>
        </p:txBody>
      </p:sp>
      <p:sp>
        <p:nvSpPr>
          <p:cNvPr id="385" name="矩形: 圆角 384">
            <a:extLst>
              <a:ext uri="{FF2B5EF4-FFF2-40B4-BE49-F238E27FC236}">
                <a16:creationId xmlns="" xmlns:a16="http://schemas.microsoft.com/office/drawing/2014/main" id="{67999FA8-EC3B-41F1-98AB-82A48A0451A9}"/>
              </a:ext>
            </a:extLst>
          </p:cNvPr>
          <p:cNvSpPr/>
          <p:nvPr/>
        </p:nvSpPr>
        <p:spPr>
          <a:xfrm flipH="1">
            <a:off x="8280853" y="149750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应用支撑</a:t>
            </a:r>
          </a:p>
        </p:txBody>
      </p:sp>
      <p:sp>
        <p:nvSpPr>
          <p:cNvPr id="386" name="文本框 385">
            <a:extLst>
              <a:ext uri="{FF2B5EF4-FFF2-40B4-BE49-F238E27FC236}">
                <a16:creationId xmlns="" xmlns:a16="http://schemas.microsoft.com/office/drawing/2014/main" id="{1013368F-1B0B-4322-B9ED-60852DBC56A5}"/>
              </a:ext>
            </a:extLst>
          </p:cNvPr>
          <p:cNvSpPr txBox="1"/>
          <p:nvPr/>
        </p:nvSpPr>
        <p:spPr>
          <a:xfrm flipH="1">
            <a:off x="8217353" y="1984611"/>
            <a:ext cx="258127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提供一站式设备管理服务，实时监控，打通开发集成应用</a:t>
            </a:r>
          </a:p>
        </p:txBody>
      </p:sp>
      <p:sp>
        <p:nvSpPr>
          <p:cNvPr id="387" name="矩形: 圆角 386">
            <a:extLst>
              <a:ext uri="{FF2B5EF4-FFF2-40B4-BE49-F238E27FC236}">
                <a16:creationId xmlns="" xmlns:a16="http://schemas.microsoft.com/office/drawing/2014/main" id="{9D52913C-6DF0-4C0A-9D3B-DD6E346C37E7}"/>
              </a:ext>
            </a:extLst>
          </p:cNvPr>
          <p:cNvSpPr/>
          <p:nvPr/>
        </p:nvSpPr>
        <p:spPr>
          <a:xfrm flipH="1">
            <a:off x="8610418" y="316126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高性能</a:t>
            </a:r>
          </a:p>
        </p:txBody>
      </p:sp>
      <p:sp>
        <p:nvSpPr>
          <p:cNvPr id="388" name="文本框 387">
            <a:extLst>
              <a:ext uri="{FF2B5EF4-FFF2-40B4-BE49-F238E27FC236}">
                <a16:creationId xmlns="" xmlns:a16="http://schemas.microsoft.com/office/drawing/2014/main" id="{38979C00-FE27-4F24-91B9-8E2244824C17}"/>
              </a:ext>
            </a:extLst>
          </p:cNvPr>
          <p:cNvSpPr txBox="1"/>
          <p:nvPr/>
        </p:nvSpPr>
        <p:spPr>
          <a:xfrm flipH="1">
            <a:off x="8546918" y="3648371"/>
            <a:ext cx="258127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千万量级设备长连接能力，百万级并发、服务可用性</a:t>
            </a:r>
            <a:r>
              <a:rPr lang="en-US" altLang="zh-CN" sz="1400" dirty="0">
                <a:solidFill>
                  <a:schemeClr val="tx1">
                    <a:lumMod val="75000"/>
                    <a:lumOff val="25000"/>
                  </a:schemeClr>
                </a:solidFill>
              </a:rPr>
              <a:t>99.9%</a:t>
            </a:r>
            <a:endParaRPr lang="zh-CN" altLang="en-US" sz="1400" dirty="0">
              <a:solidFill>
                <a:schemeClr val="tx1">
                  <a:lumMod val="75000"/>
                  <a:lumOff val="25000"/>
                </a:schemeClr>
              </a:solidFill>
            </a:endParaRPr>
          </a:p>
        </p:txBody>
      </p:sp>
      <p:sp>
        <p:nvSpPr>
          <p:cNvPr id="389" name="矩形: 圆角 388">
            <a:extLst>
              <a:ext uri="{FF2B5EF4-FFF2-40B4-BE49-F238E27FC236}">
                <a16:creationId xmlns="" xmlns:a16="http://schemas.microsoft.com/office/drawing/2014/main" id="{C4889ACF-814A-4974-83BE-A83AD2222FCD}"/>
              </a:ext>
            </a:extLst>
          </p:cNvPr>
          <p:cNvSpPr/>
          <p:nvPr/>
        </p:nvSpPr>
        <p:spPr>
          <a:xfrm flipH="1">
            <a:off x="8280853" y="4825024"/>
            <a:ext cx="1669392" cy="487107"/>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gradFill flip="none" rotWithShape="1">
                  <a:gsLst>
                    <a:gs pos="0">
                      <a:schemeClr val="accent2"/>
                    </a:gs>
                    <a:gs pos="100000">
                      <a:schemeClr val="accent4">
                        <a:lumMod val="75000"/>
                      </a:schemeClr>
                    </a:gs>
                  </a:gsLst>
                  <a:lin ang="8100000" scaled="1"/>
                  <a:tileRect/>
                </a:gradFill>
                <a:latin typeface="+mj-ea"/>
                <a:ea typeface="+mj-ea"/>
              </a:rPr>
              <a:t>安全可靠</a:t>
            </a:r>
          </a:p>
        </p:txBody>
      </p:sp>
      <p:sp>
        <p:nvSpPr>
          <p:cNvPr id="390" name="文本框 389">
            <a:extLst>
              <a:ext uri="{FF2B5EF4-FFF2-40B4-BE49-F238E27FC236}">
                <a16:creationId xmlns="" xmlns:a16="http://schemas.microsoft.com/office/drawing/2014/main" id="{3299CF76-8CAB-48B3-A4DD-3AE6A1ADB060}"/>
              </a:ext>
            </a:extLst>
          </p:cNvPr>
          <p:cNvSpPr txBox="1"/>
          <p:nvPr/>
        </p:nvSpPr>
        <p:spPr>
          <a:xfrm flipH="1">
            <a:off x="8217353" y="5312131"/>
            <a:ext cx="258127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rPr>
              <a:t>提供服务器安全、防护等安全防护功能，国内外权威认证</a:t>
            </a:r>
          </a:p>
        </p:txBody>
      </p:sp>
    </p:spTree>
    <p:extLst>
      <p:ext uri="{BB962C8B-B14F-4D97-AF65-F5344CB8AC3E}">
        <p14:creationId xmlns:p14="http://schemas.microsoft.com/office/powerpoint/2010/main" val="693906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建筑与房屋的城市空拍图&#10;&#10;描述已自动生成">
            <a:extLst>
              <a:ext uri="{FF2B5EF4-FFF2-40B4-BE49-F238E27FC236}">
                <a16:creationId xmlns="" xmlns:a16="http://schemas.microsoft.com/office/drawing/2014/main" id="{BC7216D2-3AAC-4F3D-9C92-9914C205B47F}"/>
              </a:ext>
            </a:extLst>
          </p:cNvPr>
          <p:cNvPicPr>
            <a:picLocks noChangeAspect="1"/>
          </p:cNvPicPr>
          <p:nvPr/>
        </p:nvPicPr>
        <p:blipFill>
          <a:blip r:embed="rId2" cstate="email">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图片 9">
            <a:extLst>
              <a:ext uri="{FF2B5EF4-FFF2-40B4-BE49-F238E27FC236}">
                <a16:creationId xmlns="" xmlns:a16="http://schemas.microsoft.com/office/drawing/2014/main" id="{9973F7D7-460E-4829-AEFD-F5D434883F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61418" y="149719"/>
            <a:ext cx="2364120" cy="1061642"/>
          </a:xfrm>
          <a:prstGeom prst="rect">
            <a:avLst/>
          </a:prstGeom>
        </p:spPr>
      </p:pic>
      <p:grpSp>
        <p:nvGrpSpPr>
          <p:cNvPr id="7" name="组合 6">
            <a:extLst>
              <a:ext uri="{FF2B5EF4-FFF2-40B4-BE49-F238E27FC236}">
                <a16:creationId xmlns="" xmlns:a16="http://schemas.microsoft.com/office/drawing/2014/main" id="{2DD8B47D-2C84-4FB3-A510-A34F92E933B4}"/>
              </a:ext>
            </a:extLst>
          </p:cNvPr>
          <p:cNvGrpSpPr/>
          <p:nvPr/>
        </p:nvGrpSpPr>
        <p:grpSpPr>
          <a:xfrm>
            <a:off x="4846899" y="375847"/>
            <a:ext cx="2498202" cy="1323439"/>
            <a:chOff x="1243324" y="2197052"/>
            <a:chExt cx="3350693" cy="1775052"/>
          </a:xfrm>
        </p:grpSpPr>
        <p:sp>
          <p:nvSpPr>
            <p:cNvPr id="8" name="文本框 7">
              <a:extLst>
                <a:ext uri="{FF2B5EF4-FFF2-40B4-BE49-F238E27FC236}">
                  <a16:creationId xmlns="" xmlns:a16="http://schemas.microsoft.com/office/drawing/2014/main" id="{37A7D1A6-E0C0-4F77-9059-B2A3C82CC897}"/>
                </a:ext>
              </a:extLst>
            </p:cNvPr>
            <p:cNvSpPr txBox="1"/>
            <p:nvPr/>
          </p:nvSpPr>
          <p:spPr>
            <a:xfrm>
              <a:off x="1243324" y="2197053"/>
              <a:ext cx="1623691" cy="177505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gradFill>
                    <a:gsLst>
                      <a:gs pos="100000">
                        <a:schemeClr val="accent1"/>
                      </a:gs>
                      <a:gs pos="0">
                        <a:schemeClr val="accent3"/>
                      </a:gs>
                    </a:gsLst>
                    <a:lin ang="5400000" scaled="1"/>
                  </a:gradFill>
                  <a:effectLst/>
                  <a:uLnTx/>
                  <a:uFillTx/>
                  <a:latin typeface="思源宋体 CN Heavy"/>
                  <a:ea typeface="思源宋体 CN Heavy"/>
                  <a:cs typeface="+mn-cs"/>
                </a:rPr>
                <a:t>目</a:t>
              </a:r>
              <a:endParaRPr kumimoji="0" lang="en-US" altLang="zh-CN" sz="8000" b="0" i="0" u="none" strike="noStrike" kern="1200" cap="none" spc="0" normalizeH="0" baseline="0" noProof="0" dirty="0">
                <a:ln>
                  <a:noFill/>
                </a:ln>
                <a:gradFill>
                  <a:gsLst>
                    <a:gs pos="100000">
                      <a:schemeClr val="accent1"/>
                    </a:gs>
                    <a:gs pos="0">
                      <a:schemeClr val="accent3"/>
                    </a:gs>
                  </a:gsLst>
                  <a:lin ang="5400000" scaled="1"/>
                </a:gradFill>
                <a:effectLst/>
                <a:uLnTx/>
                <a:uFillTx/>
                <a:latin typeface="思源宋体 CN Heavy"/>
                <a:ea typeface="思源宋体 CN Heavy"/>
                <a:cs typeface="+mn-cs"/>
              </a:endParaRPr>
            </a:p>
          </p:txBody>
        </p:sp>
        <p:sp>
          <p:nvSpPr>
            <p:cNvPr id="11" name="文本框 10">
              <a:extLst>
                <a:ext uri="{FF2B5EF4-FFF2-40B4-BE49-F238E27FC236}">
                  <a16:creationId xmlns="" xmlns:a16="http://schemas.microsoft.com/office/drawing/2014/main" id="{71B634A4-3BFE-4DEF-82D3-7BB25657B62B}"/>
                </a:ext>
              </a:extLst>
            </p:cNvPr>
            <p:cNvSpPr txBox="1"/>
            <p:nvPr/>
          </p:nvSpPr>
          <p:spPr>
            <a:xfrm>
              <a:off x="2970326" y="2197052"/>
              <a:ext cx="1623691" cy="177505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dirty="0">
                  <a:ln>
                    <a:noFill/>
                  </a:ln>
                  <a:gradFill>
                    <a:gsLst>
                      <a:gs pos="100000">
                        <a:schemeClr val="accent1"/>
                      </a:gs>
                      <a:gs pos="0">
                        <a:schemeClr val="accent3"/>
                      </a:gs>
                    </a:gsLst>
                    <a:lin ang="5400000" scaled="1"/>
                  </a:gradFill>
                  <a:effectLst/>
                  <a:uLnTx/>
                  <a:uFillTx/>
                  <a:latin typeface="思源宋体 CN Heavy"/>
                  <a:ea typeface="思源宋体 CN Heavy"/>
                  <a:cs typeface="+mn-cs"/>
                </a:rPr>
                <a:t>录</a:t>
              </a:r>
              <a:endParaRPr kumimoji="0" lang="en-US" altLang="zh-CN" sz="8000" b="0" i="0" u="none" strike="noStrike" kern="1200" cap="none" spc="0" normalizeH="0" baseline="0" noProof="0" dirty="0">
                <a:ln>
                  <a:noFill/>
                </a:ln>
                <a:gradFill>
                  <a:gsLst>
                    <a:gs pos="100000">
                      <a:schemeClr val="accent1"/>
                    </a:gs>
                    <a:gs pos="0">
                      <a:schemeClr val="accent3"/>
                    </a:gs>
                  </a:gsLst>
                  <a:lin ang="5400000" scaled="1"/>
                </a:gradFill>
                <a:effectLst/>
                <a:uLnTx/>
                <a:uFillTx/>
                <a:latin typeface="思源宋体 CN Heavy"/>
                <a:ea typeface="思源宋体 CN Heavy"/>
                <a:cs typeface="+mn-cs"/>
              </a:endParaRPr>
            </a:p>
          </p:txBody>
        </p:sp>
      </p:grpSp>
      <p:pic>
        <p:nvPicPr>
          <p:cNvPr id="34" name="图片 33">
            <a:extLst>
              <a:ext uri="{FF2B5EF4-FFF2-40B4-BE49-F238E27FC236}">
                <a16:creationId xmlns="" xmlns:a16="http://schemas.microsoft.com/office/drawing/2014/main" id="{7ACA0CF2-192F-45AD-8142-7D61B1FE13D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
            <a:ext cx="3636309" cy="2743199"/>
          </a:xfrm>
          <a:custGeom>
            <a:avLst/>
            <a:gdLst>
              <a:gd name="connsiteX0" fmla="*/ 0 w 9638056"/>
              <a:gd name="connsiteY0" fmla="*/ 0 h 3449519"/>
              <a:gd name="connsiteX1" fmla="*/ 9638056 w 9638056"/>
              <a:gd name="connsiteY1" fmla="*/ 0 h 3449519"/>
              <a:gd name="connsiteX2" fmla="*/ 9638056 w 9638056"/>
              <a:gd name="connsiteY2" fmla="*/ 3449519 h 3449519"/>
              <a:gd name="connsiteX3" fmla="*/ 0 w 9638056"/>
              <a:gd name="connsiteY3" fmla="*/ 3449519 h 3449519"/>
            </a:gdLst>
            <a:ahLst/>
            <a:cxnLst>
              <a:cxn ang="0">
                <a:pos x="connsiteX0" y="connsiteY0"/>
              </a:cxn>
              <a:cxn ang="0">
                <a:pos x="connsiteX1" y="connsiteY1"/>
              </a:cxn>
              <a:cxn ang="0">
                <a:pos x="connsiteX2" y="connsiteY2"/>
              </a:cxn>
              <a:cxn ang="0">
                <a:pos x="connsiteX3" y="connsiteY3"/>
              </a:cxn>
            </a:cxnLst>
            <a:rect l="l" t="t" r="r" b="b"/>
            <a:pathLst>
              <a:path w="9638056" h="3449519">
                <a:moveTo>
                  <a:pt x="0" y="0"/>
                </a:moveTo>
                <a:lnTo>
                  <a:pt x="9638056" y="0"/>
                </a:lnTo>
                <a:lnTo>
                  <a:pt x="9638056" y="3449519"/>
                </a:lnTo>
                <a:lnTo>
                  <a:pt x="0" y="3449519"/>
                </a:lnTo>
                <a:close/>
              </a:path>
            </a:pathLst>
          </a:custGeom>
        </p:spPr>
      </p:pic>
      <p:pic>
        <p:nvPicPr>
          <p:cNvPr id="44" name="图片 43" descr="黑暗中的白云&#10;&#10;中度可信度描述已自动生成">
            <a:extLst>
              <a:ext uri="{FF2B5EF4-FFF2-40B4-BE49-F238E27FC236}">
                <a16:creationId xmlns="" xmlns:a16="http://schemas.microsoft.com/office/drawing/2014/main" id="{318563AF-1836-4C10-B84C-6D37060B1D91}"/>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0" y="5170158"/>
            <a:ext cx="5565044" cy="1687842"/>
          </a:xfrm>
          <a:custGeom>
            <a:avLst/>
            <a:gdLst>
              <a:gd name="connsiteX0" fmla="*/ 0 w 5565044"/>
              <a:gd name="connsiteY0" fmla="*/ 0 h 1687842"/>
              <a:gd name="connsiteX1" fmla="*/ 5565044 w 5565044"/>
              <a:gd name="connsiteY1" fmla="*/ 0 h 1687842"/>
              <a:gd name="connsiteX2" fmla="*/ 5565044 w 5565044"/>
              <a:gd name="connsiteY2" fmla="*/ 1687842 h 1687842"/>
              <a:gd name="connsiteX3" fmla="*/ 0 w 5565044"/>
              <a:gd name="connsiteY3" fmla="*/ 1687842 h 1687842"/>
            </a:gdLst>
            <a:ahLst/>
            <a:cxnLst>
              <a:cxn ang="0">
                <a:pos x="connsiteX0" y="connsiteY0"/>
              </a:cxn>
              <a:cxn ang="0">
                <a:pos x="connsiteX1" y="connsiteY1"/>
              </a:cxn>
              <a:cxn ang="0">
                <a:pos x="connsiteX2" y="connsiteY2"/>
              </a:cxn>
              <a:cxn ang="0">
                <a:pos x="connsiteX3" y="connsiteY3"/>
              </a:cxn>
            </a:cxnLst>
            <a:rect l="l" t="t" r="r" b="b"/>
            <a:pathLst>
              <a:path w="5565044" h="1687842">
                <a:moveTo>
                  <a:pt x="0" y="0"/>
                </a:moveTo>
                <a:lnTo>
                  <a:pt x="5565044" y="0"/>
                </a:lnTo>
                <a:lnTo>
                  <a:pt x="5565044" y="1687842"/>
                </a:lnTo>
                <a:lnTo>
                  <a:pt x="0" y="1687842"/>
                </a:lnTo>
                <a:close/>
              </a:path>
            </a:pathLst>
          </a:custGeom>
        </p:spPr>
      </p:pic>
      <p:pic>
        <p:nvPicPr>
          <p:cNvPr id="46" name="图片 45">
            <a:extLst>
              <a:ext uri="{FF2B5EF4-FFF2-40B4-BE49-F238E27FC236}">
                <a16:creationId xmlns="" xmlns:a16="http://schemas.microsoft.com/office/drawing/2014/main" id="{CA5565AA-279C-4C70-B211-8CC2FF89ACD3}"/>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3713859" y="5944380"/>
            <a:ext cx="6748286" cy="913620"/>
          </a:xfrm>
          <a:custGeom>
            <a:avLst/>
            <a:gdLst>
              <a:gd name="connsiteX0" fmla="*/ 0 w 6748286"/>
              <a:gd name="connsiteY0" fmla="*/ 0 h 913620"/>
              <a:gd name="connsiteX1" fmla="*/ 6748286 w 6748286"/>
              <a:gd name="connsiteY1" fmla="*/ 0 h 913620"/>
              <a:gd name="connsiteX2" fmla="*/ 6748286 w 6748286"/>
              <a:gd name="connsiteY2" fmla="*/ 913620 h 913620"/>
              <a:gd name="connsiteX3" fmla="*/ 0 w 6748286"/>
              <a:gd name="connsiteY3" fmla="*/ 913620 h 913620"/>
            </a:gdLst>
            <a:ahLst/>
            <a:cxnLst>
              <a:cxn ang="0">
                <a:pos x="connsiteX0" y="connsiteY0"/>
              </a:cxn>
              <a:cxn ang="0">
                <a:pos x="connsiteX1" y="connsiteY1"/>
              </a:cxn>
              <a:cxn ang="0">
                <a:pos x="connsiteX2" y="connsiteY2"/>
              </a:cxn>
              <a:cxn ang="0">
                <a:pos x="connsiteX3" y="connsiteY3"/>
              </a:cxn>
            </a:cxnLst>
            <a:rect l="l" t="t" r="r" b="b"/>
            <a:pathLst>
              <a:path w="6748286" h="913620">
                <a:moveTo>
                  <a:pt x="0" y="0"/>
                </a:moveTo>
                <a:lnTo>
                  <a:pt x="6748286" y="0"/>
                </a:lnTo>
                <a:lnTo>
                  <a:pt x="6748286" y="913620"/>
                </a:lnTo>
                <a:lnTo>
                  <a:pt x="0" y="913620"/>
                </a:lnTo>
                <a:close/>
              </a:path>
            </a:pathLst>
          </a:custGeom>
        </p:spPr>
      </p:pic>
      <p:pic>
        <p:nvPicPr>
          <p:cNvPr id="48" name="图片 47">
            <a:extLst>
              <a:ext uri="{FF2B5EF4-FFF2-40B4-BE49-F238E27FC236}">
                <a16:creationId xmlns="" xmlns:a16="http://schemas.microsoft.com/office/drawing/2014/main" id="{20A6E78B-E7CD-4FDE-AD69-FDE1C202BF1C}"/>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7828660" y="5487180"/>
            <a:ext cx="4363341" cy="1370820"/>
          </a:xfrm>
          <a:custGeom>
            <a:avLst/>
            <a:gdLst>
              <a:gd name="connsiteX0" fmla="*/ 0 w 4363341"/>
              <a:gd name="connsiteY0" fmla="*/ 0 h 1370820"/>
              <a:gd name="connsiteX1" fmla="*/ 4363341 w 4363341"/>
              <a:gd name="connsiteY1" fmla="*/ 0 h 1370820"/>
              <a:gd name="connsiteX2" fmla="*/ 4363341 w 4363341"/>
              <a:gd name="connsiteY2" fmla="*/ 1370820 h 1370820"/>
              <a:gd name="connsiteX3" fmla="*/ 0 w 4363341"/>
              <a:gd name="connsiteY3" fmla="*/ 1370820 h 1370820"/>
            </a:gdLst>
            <a:ahLst/>
            <a:cxnLst>
              <a:cxn ang="0">
                <a:pos x="connsiteX0" y="connsiteY0"/>
              </a:cxn>
              <a:cxn ang="0">
                <a:pos x="connsiteX1" y="connsiteY1"/>
              </a:cxn>
              <a:cxn ang="0">
                <a:pos x="connsiteX2" y="connsiteY2"/>
              </a:cxn>
              <a:cxn ang="0">
                <a:pos x="connsiteX3" y="connsiteY3"/>
              </a:cxn>
            </a:cxnLst>
            <a:rect l="l" t="t" r="r" b="b"/>
            <a:pathLst>
              <a:path w="4363341" h="1370820">
                <a:moveTo>
                  <a:pt x="0" y="0"/>
                </a:moveTo>
                <a:lnTo>
                  <a:pt x="4363341" y="0"/>
                </a:lnTo>
                <a:lnTo>
                  <a:pt x="4363341" y="1370820"/>
                </a:lnTo>
                <a:lnTo>
                  <a:pt x="0" y="1370820"/>
                </a:lnTo>
                <a:close/>
              </a:path>
            </a:pathLst>
          </a:custGeom>
        </p:spPr>
      </p:pic>
      <p:pic>
        <p:nvPicPr>
          <p:cNvPr id="35" name="图片 34">
            <a:extLst>
              <a:ext uri="{FF2B5EF4-FFF2-40B4-BE49-F238E27FC236}">
                <a16:creationId xmlns="" xmlns:a16="http://schemas.microsoft.com/office/drawing/2014/main" id="{88D1BC13-AEF1-4BA9-BA52-12EF6821885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736904" y="4120587"/>
            <a:ext cx="3455096" cy="2737413"/>
          </a:xfrm>
          <a:custGeom>
            <a:avLst/>
            <a:gdLst>
              <a:gd name="connsiteX0" fmla="*/ 0 w 9621003"/>
              <a:gd name="connsiteY0" fmla="*/ 0 h 3375683"/>
              <a:gd name="connsiteX1" fmla="*/ 9621003 w 9621003"/>
              <a:gd name="connsiteY1" fmla="*/ 0 h 3375683"/>
              <a:gd name="connsiteX2" fmla="*/ 9621003 w 9621003"/>
              <a:gd name="connsiteY2" fmla="*/ 3375683 h 3375683"/>
              <a:gd name="connsiteX3" fmla="*/ 0 w 9621003"/>
              <a:gd name="connsiteY3" fmla="*/ 3375683 h 3375683"/>
            </a:gdLst>
            <a:ahLst/>
            <a:cxnLst>
              <a:cxn ang="0">
                <a:pos x="connsiteX0" y="connsiteY0"/>
              </a:cxn>
              <a:cxn ang="0">
                <a:pos x="connsiteX1" y="connsiteY1"/>
              </a:cxn>
              <a:cxn ang="0">
                <a:pos x="connsiteX2" y="connsiteY2"/>
              </a:cxn>
              <a:cxn ang="0">
                <a:pos x="connsiteX3" y="connsiteY3"/>
              </a:cxn>
            </a:cxnLst>
            <a:rect l="l" t="t" r="r" b="b"/>
            <a:pathLst>
              <a:path w="9621003" h="3375683">
                <a:moveTo>
                  <a:pt x="0" y="0"/>
                </a:moveTo>
                <a:lnTo>
                  <a:pt x="9621003" y="0"/>
                </a:lnTo>
                <a:lnTo>
                  <a:pt x="9621003" y="3375683"/>
                </a:lnTo>
                <a:lnTo>
                  <a:pt x="0" y="3375683"/>
                </a:lnTo>
                <a:close/>
              </a:path>
            </a:pathLst>
          </a:custGeom>
        </p:spPr>
      </p:pic>
      <p:sp>
        <p:nvSpPr>
          <p:cNvPr id="174" name="文本框 173">
            <a:extLst>
              <a:ext uri="{FF2B5EF4-FFF2-40B4-BE49-F238E27FC236}">
                <a16:creationId xmlns="" xmlns:a16="http://schemas.microsoft.com/office/drawing/2014/main" id="{7EA717C2-9BDD-49C0-8B5F-34C8882DD8F9}"/>
              </a:ext>
            </a:extLst>
          </p:cNvPr>
          <p:cNvSpPr txBox="1"/>
          <p:nvPr/>
        </p:nvSpPr>
        <p:spPr>
          <a:xfrm>
            <a:off x="1328609" y="4384017"/>
            <a:ext cx="1587312" cy="43088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outerShdw blurRad="101600" dist="50800" dir="2700000" algn="tl" rotWithShape="0">
                    <a:prstClr val="black">
                      <a:alpha val="40000"/>
                    </a:prstClr>
                  </a:outerShdw>
                </a:effectLst>
                <a:uLnTx/>
                <a:uFillTx/>
                <a:latin typeface="思源宋体 CN Heavy"/>
                <a:ea typeface="思源宋体 CN Heavy"/>
                <a:cs typeface="OPPOSans M" panose="00020600040101010101" pitchFamily="18" charset="-122"/>
                <a:sym typeface="OPPOSans M" panose="00020600040101010101" pitchFamily="18" charset="-122"/>
              </a:rPr>
              <a:t>企业介绍</a:t>
            </a:r>
          </a:p>
        </p:txBody>
      </p:sp>
      <p:sp>
        <p:nvSpPr>
          <p:cNvPr id="175" name="文本框 174">
            <a:extLst>
              <a:ext uri="{FF2B5EF4-FFF2-40B4-BE49-F238E27FC236}">
                <a16:creationId xmlns="" xmlns:a16="http://schemas.microsoft.com/office/drawing/2014/main" id="{7BB6C6D1-30E9-4040-8FB4-D58106011C7A}"/>
              </a:ext>
            </a:extLst>
          </p:cNvPr>
          <p:cNvSpPr txBox="1"/>
          <p:nvPr/>
        </p:nvSpPr>
        <p:spPr>
          <a:xfrm>
            <a:off x="1254364" y="4838459"/>
            <a:ext cx="1735800" cy="261610"/>
          </a:xfrm>
          <a:prstGeom prst="rect">
            <a:avLst/>
          </a:prstGeom>
          <a:noFill/>
        </p:spPr>
        <p:txBody>
          <a:bodyPr wrap="square">
            <a:spAutoFit/>
          </a:bodyPr>
          <a:lstStyle/>
          <a:p>
            <a:pPr algn="dist"/>
            <a:r>
              <a:rPr lang="en-US" altLang="zh-CN" sz="1050" dirty="0">
                <a:solidFill>
                  <a:schemeClr val="tx1">
                    <a:lumMod val="50000"/>
                    <a:lumOff val="50000"/>
                  </a:schemeClr>
                </a:solidFill>
              </a:rPr>
              <a:t>COMPANY PROFILE</a:t>
            </a:r>
          </a:p>
        </p:txBody>
      </p:sp>
      <p:sp>
        <p:nvSpPr>
          <p:cNvPr id="188" name="文本框 187">
            <a:extLst>
              <a:ext uri="{FF2B5EF4-FFF2-40B4-BE49-F238E27FC236}">
                <a16:creationId xmlns="" xmlns:a16="http://schemas.microsoft.com/office/drawing/2014/main" id="{9DE51E2A-C289-4C0E-B354-B1566C250097}"/>
              </a:ext>
            </a:extLst>
          </p:cNvPr>
          <p:cNvSpPr txBox="1"/>
          <p:nvPr/>
        </p:nvSpPr>
        <p:spPr>
          <a:xfrm>
            <a:off x="4011587" y="4384017"/>
            <a:ext cx="1587312" cy="43088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outerShdw blurRad="101600" dist="50800" dir="2700000" algn="tl" rotWithShape="0">
                    <a:prstClr val="black">
                      <a:alpha val="40000"/>
                    </a:prstClr>
                  </a:outerShdw>
                </a:effectLst>
                <a:uLnTx/>
                <a:uFillTx/>
                <a:latin typeface="思源宋体 CN Heavy"/>
                <a:ea typeface="思源宋体 CN Heavy"/>
                <a:cs typeface="OPPOSans M" panose="00020600040101010101" pitchFamily="18" charset="-122"/>
                <a:sym typeface="OPPOSans M" panose="00020600040101010101" pitchFamily="18" charset="-122"/>
              </a:rPr>
              <a:t>业务概况</a:t>
            </a:r>
          </a:p>
        </p:txBody>
      </p:sp>
      <p:sp>
        <p:nvSpPr>
          <p:cNvPr id="189" name="文本框 188">
            <a:extLst>
              <a:ext uri="{FF2B5EF4-FFF2-40B4-BE49-F238E27FC236}">
                <a16:creationId xmlns="" xmlns:a16="http://schemas.microsoft.com/office/drawing/2014/main" id="{B0B45363-464E-4F8F-A3C7-B519A9312E33}"/>
              </a:ext>
            </a:extLst>
          </p:cNvPr>
          <p:cNvSpPr txBox="1"/>
          <p:nvPr/>
        </p:nvSpPr>
        <p:spPr>
          <a:xfrm>
            <a:off x="3937342" y="4838459"/>
            <a:ext cx="1735800" cy="261610"/>
          </a:xfrm>
          <a:prstGeom prst="rect">
            <a:avLst/>
          </a:prstGeom>
          <a:noFill/>
        </p:spPr>
        <p:txBody>
          <a:bodyPr wrap="square">
            <a:spAutoFit/>
          </a:bodyPr>
          <a:lstStyle/>
          <a:p>
            <a:pPr algn="dist"/>
            <a:r>
              <a:rPr lang="en-US" altLang="zh-CN" sz="1050" dirty="0">
                <a:solidFill>
                  <a:schemeClr val="tx1">
                    <a:lumMod val="50000"/>
                    <a:lumOff val="50000"/>
                  </a:schemeClr>
                </a:solidFill>
              </a:rPr>
              <a:t>BUSINESS SUMMARY</a:t>
            </a:r>
          </a:p>
        </p:txBody>
      </p:sp>
      <p:sp>
        <p:nvSpPr>
          <p:cNvPr id="216" name="文本框 215">
            <a:extLst>
              <a:ext uri="{FF2B5EF4-FFF2-40B4-BE49-F238E27FC236}">
                <a16:creationId xmlns="" xmlns:a16="http://schemas.microsoft.com/office/drawing/2014/main" id="{3E078080-1B85-4146-B6E9-F3C49CFFAB81}"/>
              </a:ext>
            </a:extLst>
          </p:cNvPr>
          <p:cNvSpPr txBox="1"/>
          <p:nvPr/>
        </p:nvSpPr>
        <p:spPr>
          <a:xfrm>
            <a:off x="6694565" y="4384017"/>
            <a:ext cx="1587312" cy="43088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outerShdw blurRad="101600" dist="50800" dir="2700000" algn="tl" rotWithShape="0">
                    <a:prstClr val="black">
                      <a:alpha val="40000"/>
                    </a:prstClr>
                  </a:outerShdw>
                </a:effectLst>
                <a:uLnTx/>
                <a:uFillTx/>
                <a:latin typeface="思源宋体 CN Heavy"/>
                <a:ea typeface="思源宋体 CN Heavy"/>
                <a:cs typeface="OPPOSans M" panose="00020600040101010101" pitchFamily="18" charset="-122"/>
                <a:sym typeface="OPPOSans M" panose="00020600040101010101" pitchFamily="18" charset="-122"/>
              </a:rPr>
              <a:t>产品运营</a:t>
            </a:r>
          </a:p>
        </p:txBody>
      </p:sp>
      <p:sp>
        <p:nvSpPr>
          <p:cNvPr id="217" name="文本框 216">
            <a:extLst>
              <a:ext uri="{FF2B5EF4-FFF2-40B4-BE49-F238E27FC236}">
                <a16:creationId xmlns="" xmlns:a16="http://schemas.microsoft.com/office/drawing/2014/main" id="{9EFA3EA7-DADB-4F54-BCA0-665DC91031A4}"/>
              </a:ext>
            </a:extLst>
          </p:cNvPr>
          <p:cNvSpPr txBox="1"/>
          <p:nvPr/>
        </p:nvSpPr>
        <p:spPr>
          <a:xfrm>
            <a:off x="6620320" y="4838459"/>
            <a:ext cx="1735800" cy="261610"/>
          </a:xfrm>
          <a:prstGeom prst="rect">
            <a:avLst/>
          </a:prstGeom>
          <a:noFill/>
        </p:spPr>
        <p:txBody>
          <a:bodyPr wrap="square">
            <a:spAutoFit/>
          </a:bodyPr>
          <a:lstStyle/>
          <a:p>
            <a:pPr algn="dist"/>
            <a:r>
              <a:rPr lang="en-US" altLang="zh-CN" sz="1050" dirty="0">
                <a:solidFill>
                  <a:schemeClr val="tx1">
                    <a:lumMod val="50000"/>
                    <a:lumOff val="50000"/>
                  </a:schemeClr>
                </a:solidFill>
              </a:rPr>
              <a:t>PRODUCT OPERATIONS</a:t>
            </a:r>
          </a:p>
        </p:txBody>
      </p:sp>
      <p:sp>
        <p:nvSpPr>
          <p:cNvPr id="231" name="文本框 230">
            <a:extLst>
              <a:ext uri="{FF2B5EF4-FFF2-40B4-BE49-F238E27FC236}">
                <a16:creationId xmlns="" xmlns:a16="http://schemas.microsoft.com/office/drawing/2014/main" id="{FD299073-C79A-4CCD-A082-6277A29359AE}"/>
              </a:ext>
            </a:extLst>
          </p:cNvPr>
          <p:cNvSpPr txBox="1"/>
          <p:nvPr/>
        </p:nvSpPr>
        <p:spPr>
          <a:xfrm>
            <a:off x="9377542" y="4387864"/>
            <a:ext cx="1587312" cy="43088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outerShdw blurRad="101600" dist="50800" dir="2700000" algn="tl" rotWithShape="0">
                    <a:prstClr val="black">
                      <a:alpha val="40000"/>
                    </a:prstClr>
                  </a:outerShdw>
                </a:effectLst>
                <a:uLnTx/>
                <a:uFillTx/>
                <a:latin typeface="思源宋体 CN Heavy"/>
                <a:ea typeface="思源宋体 CN Heavy"/>
                <a:cs typeface="OPPOSans M" panose="00020600040101010101" pitchFamily="18" charset="-122"/>
                <a:sym typeface="OPPOSans M" panose="00020600040101010101" pitchFamily="18" charset="-122"/>
              </a:rPr>
              <a:t>融资发展</a:t>
            </a:r>
          </a:p>
        </p:txBody>
      </p:sp>
      <p:sp>
        <p:nvSpPr>
          <p:cNvPr id="232" name="文本框 231">
            <a:extLst>
              <a:ext uri="{FF2B5EF4-FFF2-40B4-BE49-F238E27FC236}">
                <a16:creationId xmlns="" xmlns:a16="http://schemas.microsoft.com/office/drawing/2014/main" id="{51F2446F-B768-49BB-A480-B915F9EDAE0B}"/>
              </a:ext>
            </a:extLst>
          </p:cNvPr>
          <p:cNvSpPr txBox="1"/>
          <p:nvPr/>
        </p:nvSpPr>
        <p:spPr>
          <a:xfrm>
            <a:off x="9157460" y="4842306"/>
            <a:ext cx="2027474" cy="253916"/>
          </a:xfrm>
          <a:prstGeom prst="rect">
            <a:avLst/>
          </a:prstGeom>
          <a:noFill/>
        </p:spPr>
        <p:txBody>
          <a:bodyPr wrap="square">
            <a:spAutoFit/>
          </a:bodyPr>
          <a:lstStyle/>
          <a:p>
            <a:pPr algn="ctr"/>
            <a:r>
              <a:rPr lang="en-US" altLang="zh-CN" sz="1050" dirty="0">
                <a:solidFill>
                  <a:schemeClr val="tx1">
                    <a:lumMod val="50000"/>
                    <a:lumOff val="50000"/>
                  </a:schemeClr>
                </a:solidFill>
              </a:rPr>
              <a:t>FINANCING DEVELOPMENT</a:t>
            </a:r>
          </a:p>
        </p:txBody>
      </p:sp>
      <p:grpSp>
        <p:nvGrpSpPr>
          <p:cNvPr id="2" name="组合 1">
            <a:extLst>
              <a:ext uri="{FF2B5EF4-FFF2-40B4-BE49-F238E27FC236}">
                <a16:creationId xmlns="" xmlns:a16="http://schemas.microsoft.com/office/drawing/2014/main" id="{64CA35BC-7534-4437-B306-0F3E1E5427D3}"/>
              </a:ext>
            </a:extLst>
          </p:cNvPr>
          <p:cNvGrpSpPr/>
          <p:nvPr/>
        </p:nvGrpSpPr>
        <p:grpSpPr>
          <a:xfrm>
            <a:off x="1108527" y="2011099"/>
            <a:ext cx="1991704" cy="2460856"/>
            <a:chOff x="1108527" y="2011099"/>
            <a:chExt cx="1991704" cy="2460856"/>
          </a:xfrm>
        </p:grpSpPr>
        <p:sp>
          <p:nvSpPr>
            <p:cNvPr id="244" name="矩形 243">
              <a:extLst>
                <a:ext uri="{FF2B5EF4-FFF2-40B4-BE49-F238E27FC236}">
                  <a16:creationId xmlns="" xmlns:a16="http://schemas.microsoft.com/office/drawing/2014/main" id="{D0882727-B091-4E46-B0E8-7EC3FC915EFD}"/>
                </a:ext>
              </a:extLst>
            </p:cNvPr>
            <p:cNvSpPr/>
            <p:nvPr/>
          </p:nvSpPr>
          <p:spPr>
            <a:xfrm>
              <a:off x="2146671" y="2011099"/>
              <a:ext cx="880369" cy="1446550"/>
            </a:xfrm>
            <a:prstGeom prst="rect">
              <a:avLst/>
            </a:prstGeom>
          </p:spPr>
          <p:txBody>
            <a:bodyPr wrap="none">
              <a:spAutoFit/>
            </a:bodyPr>
            <a:lstStyle/>
            <a:p>
              <a:pPr algn="ctr"/>
              <a:r>
                <a:rPr lang="en-US" altLang="zh-CN" sz="8800" b="1" dirty="0">
                  <a:solidFill>
                    <a:schemeClr val="accent1">
                      <a:alpha val="22000"/>
                    </a:schemeClr>
                  </a:solidFill>
                  <a:latin typeface="+mj-lt"/>
                  <a:ea typeface="+mj-ea"/>
                </a:rPr>
                <a:t>1</a:t>
              </a:r>
              <a:endParaRPr lang="zh-CN" altLang="en-US" sz="8800" b="1" dirty="0">
                <a:solidFill>
                  <a:schemeClr val="accent1">
                    <a:alpha val="22000"/>
                  </a:schemeClr>
                </a:solidFill>
                <a:latin typeface="+mj-lt"/>
                <a:ea typeface="+mj-ea"/>
              </a:endParaRPr>
            </a:p>
          </p:txBody>
        </p:sp>
        <p:sp>
          <p:nvSpPr>
            <p:cNvPr id="57" name="椭圆 56">
              <a:extLst>
                <a:ext uri="{FF2B5EF4-FFF2-40B4-BE49-F238E27FC236}">
                  <a16:creationId xmlns="" xmlns:a16="http://schemas.microsoft.com/office/drawing/2014/main" id="{F7D0E08A-DD2F-45BA-86B4-53726144FE34}"/>
                </a:ext>
              </a:extLst>
            </p:cNvPr>
            <p:cNvSpPr/>
            <p:nvPr/>
          </p:nvSpPr>
          <p:spPr>
            <a:xfrm>
              <a:off x="1362651" y="2734375"/>
              <a:ext cx="1483456" cy="148345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62" name="弧形 61">
              <a:extLst>
                <a:ext uri="{FF2B5EF4-FFF2-40B4-BE49-F238E27FC236}">
                  <a16:creationId xmlns="" xmlns:a16="http://schemas.microsoft.com/office/drawing/2014/main" id="{0E357E76-D7C0-4940-AA4B-0881CE356350}"/>
                </a:ext>
              </a:extLst>
            </p:cNvPr>
            <p:cNvSpPr/>
            <p:nvPr/>
          </p:nvSpPr>
          <p:spPr>
            <a:xfrm>
              <a:off x="1218594" y="2590318"/>
              <a:ext cx="1771570" cy="177157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64EAF5F0-53AE-4B55-8EBD-24388E8EFF35}"/>
                </a:ext>
              </a:extLst>
            </p:cNvPr>
            <p:cNvSpPr/>
            <p:nvPr/>
          </p:nvSpPr>
          <p:spPr>
            <a:xfrm>
              <a:off x="1108527" y="2480251"/>
              <a:ext cx="1991704" cy="1991704"/>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图形 4">
              <a:extLst>
                <a:ext uri="{FF2B5EF4-FFF2-40B4-BE49-F238E27FC236}">
                  <a16:creationId xmlns="" xmlns:a16="http://schemas.microsoft.com/office/drawing/2014/main" id="{D84453B9-00C3-4072-ACA8-689F2B31870E}"/>
                </a:ext>
              </a:extLst>
            </p:cNvPr>
            <p:cNvGrpSpPr/>
            <p:nvPr/>
          </p:nvGrpSpPr>
          <p:grpSpPr>
            <a:xfrm>
              <a:off x="1715819" y="3075206"/>
              <a:ext cx="777120" cy="777120"/>
              <a:chOff x="2170087" y="915201"/>
              <a:chExt cx="987386" cy="987386"/>
            </a:xfrm>
            <a:solidFill>
              <a:schemeClr val="bg1"/>
            </a:solidFill>
          </p:grpSpPr>
          <p:sp>
            <p:nvSpPr>
              <p:cNvPr id="41" name="任意多边形: 形状 40">
                <a:extLst>
                  <a:ext uri="{FF2B5EF4-FFF2-40B4-BE49-F238E27FC236}">
                    <a16:creationId xmlns="" xmlns:a16="http://schemas.microsoft.com/office/drawing/2014/main" id="{29F84F78-1747-45C8-B4F0-060FB4DAA269}"/>
                  </a:ext>
                </a:extLst>
              </p:cNvPr>
              <p:cNvSpPr/>
              <p:nvPr/>
            </p:nvSpPr>
            <p:spPr>
              <a:xfrm>
                <a:off x="2555784" y="1300898"/>
                <a:ext cx="215990" cy="215990"/>
              </a:xfrm>
              <a:custGeom>
                <a:avLst/>
                <a:gdLst>
                  <a:gd name="connsiteX0" fmla="*/ 107995 w 215990"/>
                  <a:gd name="connsiteY0" fmla="*/ 215991 h 215990"/>
                  <a:gd name="connsiteX1" fmla="*/ 215991 w 215990"/>
                  <a:gd name="connsiteY1" fmla="*/ 107995 h 215990"/>
                  <a:gd name="connsiteX2" fmla="*/ 107995 w 215990"/>
                  <a:gd name="connsiteY2" fmla="*/ 0 h 215990"/>
                  <a:gd name="connsiteX3" fmla="*/ 0 w 215990"/>
                  <a:gd name="connsiteY3" fmla="*/ 107995 h 215990"/>
                  <a:gd name="connsiteX4" fmla="*/ 107995 w 215990"/>
                  <a:gd name="connsiteY4" fmla="*/ 215991 h 215990"/>
                  <a:gd name="connsiteX5" fmla="*/ 107995 w 215990"/>
                  <a:gd name="connsiteY5" fmla="*/ 30856 h 215990"/>
                  <a:gd name="connsiteX6" fmla="*/ 185135 w 215990"/>
                  <a:gd name="connsiteY6" fmla="*/ 107995 h 215990"/>
                  <a:gd name="connsiteX7" fmla="*/ 107995 w 215990"/>
                  <a:gd name="connsiteY7" fmla="*/ 185135 h 215990"/>
                  <a:gd name="connsiteX8" fmla="*/ 30856 w 215990"/>
                  <a:gd name="connsiteY8" fmla="*/ 107995 h 215990"/>
                  <a:gd name="connsiteX9" fmla="*/ 107995 w 215990"/>
                  <a:gd name="connsiteY9" fmla="*/ 30856 h 215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90" h="215990">
                    <a:moveTo>
                      <a:pt x="107995" y="215991"/>
                    </a:moveTo>
                    <a:cubicBezTo>
                      <a:pt x="167532" y="215991"/>
                      <a:pt x="215991" y="167547"/>
                      <a:pt x="215991" y="107995"/>
                    </a:cubicBezTo>
                    <a:cubicBezTo>
                      <a:pt x="215991" y="48444"/>
                      <a:pt x="167532" y="0"/>
                      <a:pt x="107995" y="0"/>
                    </a:cubicBezTo>
                    <a:cubicBezTo>
                      <a:pt x="48459" y="0"/>
                      <a:pt x="0" y="48444"/>
                      <a:pt x="0" y="107995"/>
                    </a:cubicBezTo>
                    <a:cubicBezTo>
                      <a:pt x="0" y="167547"/>
                      <a:pt x="48459" y="215991"/>
                      <a:pt x="107995" y="215991"/>
                    </a:cubicBezTo>
                    <a:close/>
                    <a:moveTo>
                      <a:pt x="107995" y="30856"/>
                    </a:moveTo>
                    <a:cubicBezTo>
                      <a:pt x="150530" y="30856"/>
                      <a:pt x="185135" y="65461"/>
                      <a:pt x="185135" y="107995"/>
                    </a:cubicBezTo>
                    <a:cubicBezTo>
                      <a:pt x="185135" y="150530"/>
                      <a:pt x="150530" y="185135"/>
                      <a:pt x="107995" y="185135"/>
                    </a:cubicBezTo>
                    <a:cubicBezTo>
                      <a:pt x="65461" y="185135"/>
                      <a:pt x="30856" y="150530"/>
                      <a:pt x="30856" y="107995"/>
                    </a:cubicBezTo>
                    <a:cubicBezTo>
                      <a:pt x="30856" y="65461"/>
                      <a:pt x="65461" y="30856"/>
                      <a:pt x="107995" y="30856"/>
                    </a:cubicBezTo>
                    <a:close/>
                  </a:path>
                </a:pathLst>
              </a:custGeom>
              <a:grpFill/>
              <a:ln w="15329"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A995ABFD-B5AF-48DF-A7BE-AE4815EF5F2E}"/>
                  </a:ext>
                </a:extLst>
              </p:cNvPr>
              <p:cNvSpPr/>
              <p:nvPr/>
            </p:nvSpPr>
            <p:spPr>
              <a:xfrm>
                <a:off x="2463217" y="1208331"/>
                <a:ext cx="401125" cy="401125"/>
              </a:xfrm>
              <a:custGeom>
                <a:avLst/>
                <a:gdLst>
                  <a:gd name="connsiteX0" fmla="*/ 17511 w 401125"/>
                  <a:gd name="connsiteY0" fmla="*/ 301137 h 401125"/>
                  <a:gd name="connsiteX1" fmla="*/ 99988 w 401125"/>
                  <a:gd name="connsiteY1" fmla="*/ 383630 h 401125"/>
                  <a:gd name="connsiteX2" fmla="*/ 132942 w 401125"/>
                  <a:gd name="connsiteY2" fmla="*/ 363867 h 401125"/>
                  <a:gd name="connsiteX3" fmla="*/ 142230 w 401125"/>
                  <a:gd name="connsiteY3" fmla="*/ 401126 h 401125"/>
                  <a:gd name="connsiteX4" fmla="*/ 258896 w 401125"/>
                  <a:gd name="connsiteY4" fmla="*/ 401126 h 401125"/>
                  <a:gd name="connsiteX5" fmla="*/ 268199 w 401125"/>
                  <a:gd name="connsiteY5" fmla="*/ 363852 h 401125"/>
                  <a:gd name="connsiteX6" fmla="*/ 301153 w 401125"/>
                  <a:gd name="connsiteY6" fmla="*/ 383615 h 401125"/>
                  <a:gd name="connsiteX7" fmla="*/ 383630 w 401125"/>
                  <a:gd name="connsiteY7" fmla="*/ 301122 h 401125"/>
                  <a:gd name="connsiteX8" fmla="*/ 363883 w 401125"/>
                  <a:gd name="connsiteY8" fmla="*/ 268183 h 401125"/>
                  <a:gd name="connsiteX9" fmla="*/ 401126 w 401125"/>
                  <a:gd name="connsiteY9" fmla="*/ 258896 h 401125"/>
                  <a:gd name="connsiteX10" fmla="*/ 401126 w 401125"/>
                  <a:gd name="connsiteY10" fmla="*/ 142230 h 401125"/>
                  <a:gd name="connsiteX11" fmla="*/ 363852 w 401125"/>
                  <a:gd name="connsiteY11" fmla="*/ 132927 h 401125"/>
                  <a:gd name="connsiteX12" fmla="*/ 383615 w 401125"/>
                  <a:gd name="connsiteY12" fmla="*/ 100004 h 401125"/>
                  <a:gd name="connsiteX13" fmla="*/ 301137 w 401125"/>
                  <a:gd name="connsiteY13" fmla="*/ 17511 h 401125"/>
                  <a:gd name="connsiteX14" fmla="*/ 268183 w 401125"/>
                  <a:gd name="connsiteY14" fmla="*/ 37274 h 401125"/>
                  <a:gd name="connsiteX15" fmla="*/ 258896 w 401125"/>
                  <a:gd name="connsiteY15" fmla="*/ 0 h 401125"/>
                  <a:gd name="connsiteX16" fmla="*/ 142230 w 401125"/>
                  <a:gd name="connsiteY16" fmla="*/ 0 h 401125"/>
                  <a:gd name="connsiteX17" fmla="*/ 132927 w 401125"/>
                  <a:gd name="connsiteY17" fmla="*/ 37274 h 401125"/>
                  <a:gd name="connsiteX18" fmla="*/ 99973 w 401125"/>
                  <a:gd name="connsiteY18" fmla="*/ 17511 h 401125"/>
                  <a:gd name="connsiteX19" fmla="*/ 17495 w 401125"/>
                  <a:gd name="connsiteY19" fmla="*/ 100004 h 401125"/>
                  <a:gd name="connsiteX20" fmla="*/ 37258 w 401125"/>
                  <a:gd name="connsiteY20" fmla="*/ 132927 h 401125"/>
                  <a:gd name="connsiteX21" fmla="*/ 0 w 401125"/>
                  <a:gd name="connsiteY21" fmla="*/ 142230 h 401125"/>
                  <a:gd name="connsiteX22" fmla="*/ 0 w 401125"/>
                  <a:gd name="connsiteY22" fmla="*/ 258896 h 401125"/>
                  <a:gd name="connsiteX23" fmla="*/ 37258 w 401125"/>
                  <a:gd name="connsiteY23" fmla="*/ 268199 h 401125"/>
                  <a:gd name="connsiteX24" fmla="*/ 30856 w 401125"/>
                  <a:gd name="connsiteY24" fmla="*/ 234797 h 401125"/>
                  <a:gd name="connsiteX25" fmla="*/ 30856 w 401125"/>
                  <a:gd name="connsiteY25" fmla="*/ 166328 h 401125"/>
                  <a:gd name="connsiteX26" fmla="*/ 60925 w 401125"/>
                  <a:gd name="connsiteY26" fmla="*/ 158815 h 401125"/>
                  <a:gd name="connsiteX27" fmla="*/ 69179 w 401125"/>
                  <a:gd name="connsiteY27" fmla="*/ 155683 h 401125"/>
                  <a:gd name="connsiteX28" fmla="*/ 76337 w 401125"/>
                  <a:gd name="connsiteY28" fmla="*/ 138064 h 401125"/>
                  <a:gd name="connsiteX29" fmla="*/ 56343 w 401125"/>
                  <a:gd name="connsiteY29" fmla="*/ 104771 h 401125"/>
                  <a:gd name="connsiteX30" fmla="*/ 104771 w 401125"/>
                  <a:gd name="connsiteY30" fmla="*/ 56358 h 401125"/>
                  <a:gd name="connsiteX31" fmla="*/ 138080 w 401125"/>
                  <a:gd name="connsiteY31" fmla="*/ 76353 h 401125"/>
                  <a:gd name="connsiteX32" fmla="*/ 156902 w 401125"/>
                  <a:gd name="connsiteY32" fmla="*/ 68592 h 401125"/>
                  <a:gd name="connsiteX33" fmla="*/ 166328 w 401125"/>
                  <a:gd name="connsiteY33" fmla="*/ 30856 h 401125"/>
                  <a:gd name="connsiteX34" fmla="*/ 234797 w 401125"/>
                  <a:gd name="connsiteY34" fmla="*/ 30856 h 401125"/>
                  <a:gd name="connsiteX35" fmla="*/ 244224 w 401125"/>
                  <a:gd name="connsiteY35" fmla="*/ 68592 h 401125"/>
                  <a:gd name="connsiteX36" fmla="*/ 263046 w 401125"/>
                  <a:gd name="connsiteY36" fmla="*/ 76353 h 401125"/>
                  <a:gd name="connsiteX37" fmla="*/ 296355 w 401125"/>
                  <a:gd name="connsiteY37" fmla="*/ 56358 h 401125"/>
                  <a:gd name="connsiteX38" fmla="*/ 344783 w 401125"/>
                  <a:gd name="connsiteY38" fmla="*/ 104771 h 401125"/>
                  <a:gd name="connsiteX39" fmla="*/ 324788 w 401125"/>
                  <a:gd name="connsiteY39" fmla="*/ 138064 h 401125"/>
                  <a:gd name="connsiteX40" fmla="*/ 332441 w 401125"/>
                  <a:gd name="connsiteY40" fmla="*/ 156886 h 401125"/>
                  <a:gd name="connsiteX41" fmla="*/ 370270 w 401125"/>
                  <a:gd name="connsiteY41" fmla="*/ 166328 h 401125"/>
                  <a:gd name="connsiteX42" fmla="*/ 370270 w 401125"/>
                  <a:gd name="connsiteY42" fmla="*/ 234797 h 401125"/>
                  <a:gd name="connsiteX43" fmla="*/ 340201 w 401125"/>
                  <a:gd name="connsiteY43" fmla="*/ 242311 h 401125"/>
                  <a:gd name="connsiteX44" fmla="*/ 331962 w 401125"/>
                  <a:gd name="connsiteY44" fmla="*/ 245427 h 401125"/>
                  <a:gd name="connsiteX45" fmla="*/ 324788 w 401125"/>
                  <a:gd name="connsiteY45" fmla="*/ 263046 h 401125"/>
                  <a:gd name="connsiteX46" fmla="*/ 344783 w 401125"/>
                  <a:gd name="connsiteY46" fmla="*/ 296370 h 401125"/>
                  <a:gd name="connsiteX47" fmla="*/ 296355 w 401125"/>
                  <a:gd name="connsiteY47" fmla="*/ 344783 h 401125"/>
                  <a:gd name="connsiteX48" fmla="*/ 263046 w 401125"/>
                  <a:gd name="connsiteY48" fmla="*/ 324788 h 401125"/>
                  <a:gd name="connsiteX49" fmla="*/ 244224 w 401125"/>
                  <a:gd name="connsiteY49" fmla="*/ 332549 h 401125"/>
                  <a:gd name="connsiteX50" fmla="*/ 234797 w 401125"/>
                  <a:gd name="connsiteY50" fmla="*/ 370270 h 401125"/>
                  <a:gd name="connsiteX51" fmla="*/ 166328 w 401125"/>
                  <a:gd name="connsiteY51" fmla="*/ 370270 h 401125"/>
                  <a:gd name="connsiteX52" fmla="*/ 156902 w 401125"/>
                  <a:gd name="connsiteY52" fmla="*/ 332533 h 401125"/>
                  <a:gd name="connsiteX53" fmla="*/ 138080 w 401125"/>
                  <a:gd name="connsiteY53" fmla="*/ 324773 h 401125"/>
                  <a:gd name="connsiteX54" fmla="*/ 104771 w 401125"/>
                  <a:gd name="connsiteY54" fmla="*/ 344767 h 401125"/>
                  <a:gd name="connsiteX55" fmla="*/ 56343 w 401125"/>
                  <a:gd name="connsiteY55" fmla="*/ 296355 h 401125"/>
                  <a:gd name="connsiteX56" fmla="*/ 76337 w 401125"/>
                  <a:gd name="connsiteY56" fmla="*/ 263030 h 401125"/>
                  <a:gd name="connsiteX57" fmla="*/ 68685 w 401125"/>
                  <a:gd name="connsiteY57" fmla="*/ 244239 h 40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01125" h="401125">
                    <a:moveTo>
                      <a:pt x="17511" y="301137"/>
                    </a:moveTo>
                    <a:lnTo>
                      <a:pt x="99988" y="383630"/>
                    </a:lnTo>
                    <a:lnTo>
                      <a:pt x="132942" y="363867"/>
                    </a:lnTo>
                    <a:lnTo>
                      <a:pt x="142230" y="401126"/>
                    </a:lnTo>
                    <a:lnTo>
                      <a:pt x="258896" y="401126"/>
                    </a:lnTo>
                    <a:lnTo>
                      <a:pt x="268199" y="363852"/>
                    </a:lnTo>
                    <a:lnTo>
                      <a:pt x="301153" y="383615"/>
                    </a:lnTo>
                    <a:lnTo>
                      <a:pt x="383630" y="301122"/>
                    </a:lnTo>
                    <a:lnTo>
                      <a:pt x="363883" y="268183"/>
                    </a:lnTo>
                    <a:lnTo>
                      <a:pt x="401126" y="258896"/>
                    </a:lnTo>
                    <a:lnTo>
                      <a:pt x="401126" y="142230"/>
                    </a:lnTo>
                    <a:lnTo>
                      <a:pt x="363852" y="132927"/>
                    </a:lnTo>
                    <a:lnTo>
                      <a:pt x="383615" y="100004"/>
                    </a:lnTo>
                    <a:lnTo>
                      <a:pt x="301137" y="17511"/>
                    </a:lnTo>
                    <a:lnTo>
                      <a:pt x="268183" y="37274"/>
                    </a:lnTo>
                    <a:lnTo>
                      <a:pt x="258896" y="0"/>
                    </a:lnTo>
                    <a:lnTo>
                      <a:pt x="142230" y="0"/>
                    </a:lnTo>
                    <a:lnTo>
                      <a:pt x="132927" y="37274"/>
                    </a:lnTo>
                    <a:lnTo>
                      <a:pt x="99973" y="17511"/>
                    </a:lnTo>
                    <a:lnTo>
                      <a:pt x="17495" y="100004"/>
                    </a:lnTo>
                    <a:lnTo>
                      <a:pt x="37258" y="132927"/>
                    </a:lnTo>
                    <a:lnTo>
                      <a:pt x="0" y="142230"/>
                    </a:lnTo>
                    <a:lnTo>
                      <a:pt x="0" y="258896"/>
                    </a:lnTo>
                    <a:lnTo>
                      <a:pt x="37258" y="268199"/>
                    </a:lnTo>
                    <a:close/>
                    <a:moveTo>
                      <a:pt x="30856" y="234797"/>
                    </a:moveTo>
                    <a:lnTo>
                      <a:pt x="30856" y="166328"/>
                    </a:lnTo>
                    <a:lnTo>
                      <a:pt x="60925" y="158815"/>
                    </a:lnTo>
                    <a:lnTo>
                      <a:pt x="69179" y="155683"/>
                    </a:lnTo>
                    <a:lnTo>
                      <a:pt x="76337" y="138064"/>
                    </a:lnTo>
                    <a:lnTo>
                      <a:pt x="56343" y="104771"/>
                    </a:lnTo>
                    <a:lnTo>
                      <a:pt x="104771" y="56358"/>
                    </a:lnTo>
                    <a:lnTo>
                      <a:pt x="138080" y="76353"/>
                    </a:lnTo>
                    <a:lnTo>
                      <a:pt x="156902" y="68592"/>
                    </a:lnTo>
                    <a:lnTo>
                      <a:pt x="166328" y="30856"/>
                    </a:lnTo>
                    <a:lnTo>
                      <a:pt x="234797" y="30856"/>
                    </a:lnTo>
                    <a:lnTo>
                      <a:pt x="244224" y="68592"/>
                    </a:lnTo>
                    <a:lnTo>
                      <a:pt x="263046" y="76353"/>
                    </a:lnTo>
                    <a:lnTo>
                      <a:pt x="296355" y="56358"/>
                    </a:lnTo>
                    <a:lnTo>
                      <a:pt x="344783" y="104771"/>
                    </a:lnTo>
                    <a:lnTo>
                      <a:pt x="324788" y="138064"/>
                    </a:lnTo>
                    <a:lnTo>
                      <a:pt x="332441" y="156886"/>
                    </a:lnTo>
                    <a:lnTo>
                      <a:pt x="370270" y="166328"/>
                    </a:lnTo>
                    <a:lnTo>
                      <a:pt x="370270" y="234797"/>
                    </a:lnTo>
                    <a:lnTo>
                      <a:pt x="340201" y="242311"/>
                    </a:lnTo>
                    <a:lnTo>
                      <a:pt x="331962" y="245427"/>
                    </a:lnTo>
                    <a:lnTo>
                      <a:pt x="324788" y="263046"/>
                    </a:lnTo>
                    <a:lnTo>
                      <a:pt x="344783" y="296370"/>
                    </a:lnTo>
                    <a:lnTo>
                      <a:pt x="296355" y="344783"/>
                    </a:lnTo>
                    <a:lnTo>
                      <a:pt x="263046" y="324788"/>
                    </a:lnTo>
                    <a:lnTo>
                      <a:pt x="244224" y="332549"/>
                    </a:lnTo>
                    <a:lnTo>
                      <a:pt x="234797" y="370270"/>
                    </a:lnTo>
                    <a:lnTo>
                      <a:pt x="166328" y="370270"/>
                    </a:lnTo>
                    <a:lnTo>
                      <a:pt x="156902" y="332533"/>
                    </a:lnTo>
                    <a:lnTo>
                      <a:pt x="138080" y="324773"/>
                    </a:lnTo>
                    <a:lnTo>
                      <a:pt x="104771" y="344767"/>
                    </a:lnTo>
                    <a:lnTo>
                      <a:pt x="56343" y="296355"/>
                    </a:lnTo>
                    <a:lnTo>
                      <a:pt x="76337" y="263030"/>
                    </a:lnTo>
                    <a:lnTo>
                      <a:pt x="68685" y="244239"/>
                    </a:lnTo>
                    <a:close/>
                  </a:path>
                </a:pathLst>
              </a:custGeom>
              <a:grpFill/>
              <a:ln w="15329"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D29DECFF-EC1C-468F-AABF-193AD9B88A8C}"/>
                  </a:ext>
                </a:extLst>
              </p:cNvPr>
              <p:cNvSpPr/>
              <p:nvPr/>
            </p:nvSpPr>
            <p:spPr>
              <a:xfrm>
                <a:off x="2247157" y="992340"/>
                <a:ext cx="190572" cy="93539"/>
              </a:xfrm>
              <a:custGeom>
                <a:avLst/>
                <a:gdLst>
                  <a:gd name="connsiteX0" fmla="*/ 19740 w 190572"/>
                  <a:gd name="connsiteY0" fmla="*/ 19655 h 93539"/>
                  <a:gd name="connsiteX1" fmla="*/ 393 w 190572"/>
                  <a:gd name="connsiteY1" fmla="*/ 93539 h 93539"/>
                  <a:gd name="connsiteX2" fmla="*/ 31187 w 190572"/>
                  <a:gd name="connsiteY2" fmla="*/ 91580 h 93539"/>
                  <a:gd name="connsiteX3" fmla="*/ 41555 w 190572"/>
                  <a:gd name="connsiteY3" fmla="*/ 41470 h 93539"/>
                  <a:gd name="connsiteX4" fmla="*/ 80865 w 190572"/>
                  <a:gd name="connsiteY4" fmla="*/ 30856 h 93539"/>
                  <a:gd name="connsiteX5" fmla="*/ 179820 w 190572"/>
                  <a:gd name="connsiteY5" fmla="*/ 52470 h 93539"/>
                  <a:gd name="connsiteX6" fmla="*/ 190573 w 190572"/>
                  <a:gd name="connsiteY6" fmla="*/ 23543 h 93539"/>
                  <a:gd name="connsiteX7" fmla="*/ 80865 w 190572"/>
                  <a:gd name="connsiteY7" fmla="*/ 0 h 93539"/>
                  <a:gd name="connsiteX8" fmla="*/ 19740 w 190572"/>
                  <a:gd name="connsiteY8" fmla="*/ 19655 h 9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72" h="93539">
                    <a:moveTo>
                      <a:pt x="19740" y="19655"/>
                    </a:moveTo>
                    <a:cubicBezTo>
                      <a:pt x="9418" y="29976"/>
                      <a:pt x="-2307" y="51174"/>
                      <a:pt x="393" y="93539"/>
                    </a:cubicBezTo>
                    <a:lnTo>
                      <a:pt x="31187" y="91580"/>
                    </a:lnTo>
                    <a:cubicBezTo>
                      <a:pt x="28981" y="56929"/>
                      <a:pt x="38577" y="44463"/>
                      <a:pt x="41555" y="41470"/>
                    </a:cubicBezTo>
                    <a:cubicBezTo>
                      <a:pt x="48389" y="34636"/>
                      <a:pt x="62367" y="30856"/>
                      <a:pt x="80865" y="30856"/>
                    </a:cubicBezTo>
                    <a:cubicBezTo>
                      <a:pt x="107540" y="30856"/>
                      <a:pt x="141759" y="38323"/>
                      <a:pt x="179820" y="52470"/>
                    </a:cubicBezTo>
                    <a:lnTo>
                      <a:pt x="190573" y="23543"/>
                    </a:lnTo>
                    <a:cubicBezTo>
                      <a:pt x="149103" y="8131"/>
                      <a:pt x="111181" y="0"/>
                      <a:pt x="80865" y="0"/>
                    </a:cubicBezTo>
                    <a:cubicBezTo>
                      <a:pt x="53342" y="15"/>
                      <a:pt x="32776" y="6619"/>
                      <a:pt x="19740" y="19655"/>
                    </a:cubicBezTo>
                    <a:close/>
                  </a:path>
                </a:pathLst>
              </a:custGeom>
              <a:grpFill/>
              <a:ln w="15329"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6D6F060C-6C15-4CCB-9A43-6B3C79EF5CCB}"/>
                  </a:ext>
                </a:extLst>
              </p:cNvPr>
              <p:cNvSpPr/>
              <p:nvPr/>
            </p:nvSpPr>
            <p:spPr>
              <a:xfrm>
                <a:off x="2447264" y="1024384"/>
                <a:ext cx="46684" cy="43537"/>
              </a:xfrm>
              <a:custGeom>
                <a:avLst/>
                <a:gdLst>
                  <a:gd name="connsiteX0" fmla="*/ 16060 w 46684"/>
                  <a:gd name="connsiteY0" fmla="*/ 1759 h 43537"/>
                  <a:gd name="connsiteX1" fmla="*/ 11926 w 46684"/>
                  <a:gd name="connsiteY1" fmla="*/ 0 h 43537"/>
                  <a:gd name="connsiteX2" fmla="*/ 0 w 46684"/>
                  <a:gd name="connsiteY2" fmla="*/ 28464 h 43537"/>
                  <a:gd name="connsiteX3" fmla="*/ 3872 w 46684"/>
                  <a:gd name="connsiteY3" fmla="*/ 30100 h 43537"/>
                  <a:gd name="connsiteX4" fmla="*/ 33185 w 46684"/>
                  <a:gd name="connsiteY4" fmla="*/ 43538 h 43537"/>
                  <a:gd name="connsiteX5" fmla="*/ 46685 w 46684"/>
                  <a:gd name="connsiteY5" fmla="*/ 15783 h 43537"/>
                  <a:gd name="connsiteX6" fmla="*/ 16060 w 46684"/>
                  <a:gd name="connsiteY6" fmla="*/ 1759 h 43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4" h="43537">
                    <a:moveTo>
                      <a:pt x="16060" y="1759"/>
                    </a:moveTo>
                    <a:lnTo>
                      <a:pt x="11926" y="0"/>
                    </a:lnTo>
                    <a:lnTo>
                      <a:pt x="0" y="28464"/>
                    </a:lnTo>
                    <a:lnTo>
                      <a:pt x="3872" y="30100"/>
                    </a:lnTo>
                    <a:cubicBezTo>
                      <a:pt x="13546" y="34250"/>
                      <a:pt x="23327" y="38739"/>
                      <a:pt x="33185" y="43538"/>
                    </a:cubicBezTo>
                    <a:lnTo>
                      <a:pt x="46685" y="15783"/>
                    </a:lnTo>
                    <a:cubicBezTo>
                      <a:pt x="36364" y="10769"/>
                      <a:pt x="26135" y="6079"/>
                      <a:pt x="16060" y="1759"/>
                    </a:cubicBezTo>
                    <a:close/>
                  </a:path>
                </a:pathLst>
              </a:custGeom>
              <a:grpFill/>
              <a:ln w="15329"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83F2DD17-25ED-46D9-9530-BA4A6ACD3437}"/>
                  </a:ext>
                </a:extLst>
              </p:cNvPr>
              <p:cNvSpPr/>
              <p:nvPr/>
            </p:nvSpPr>
            <p:spPr>
              <a:xfrm>
                <a:off x="2367271" y="1783344"/>
                <a:ext cx="37273" cy="37335"/>
              </a:xfrm>
              <a:custGeom>
                <a:avLst/>
                <a:gdLst>
                  <a:gd name="connsiteX0" fmla="*/ 0 w 37273"/>
                  <a:gd name="connsiteY0" fmla="*/ 7051 h 37335"/>
                  <a:gd name="connsiteX1" fmla="*/ 5971 w 37273"/>
                  <a:gd name="connsiteY1" fmla="*/ 37336 h 37335"/>
                  <a:gd name="connsiteX2" fmla="*/ 37274 w 37273"/>
                  <a:gd name="connsiteY2" fmla="*/ 29622 h 37335"/>
                  <a:gd name="connsiteX3" fmla="*/ 28603 w 37273"/>
                  <a:gd name="connsiteY3" fmla="*/ 0 h 37335"/>
                  <a:gd name="connsiteX4" fmla="*/ 0 w 37273"/>
                  <a:gd name="connsiteY4" fmla="*/ 7051 h 37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73" h="37335">
                    <a:moveTo>
                      <a:pt x="0" y="7051"/>
                    </a:moveTo>
                    <a:lnTo>
                      <a:pt x="5971" y="37336"/>
                    </a:lnTo>
                    <a:cubicBezTo>
                      <a:pt x="15983" y="35361"/>
                      <a:pt x="26521" y="32769"/>
                      <a:pt x="37274" y="29622"/>
                    </a:cubicBezTo>
                    <a:lnTo>
                      <a:pt x="28603" y="0"/>
                    </a:lnTo>
                    <a:cubicBezTo>
                      <a:pt x="18745" y="2885"/>
                      <a:pt x="9118" y="5261"/>
                      <a:pt x="0" y="7051"/>
                    </a:cubicBezTo>
                    <a:close/>
                  </a:path>
                </a:pathLst>
              </a:custGeom>
              <a:grpFill/>
              <a:ln w="15329"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F9F3A937-03E1-4377-A3A9-D150B51F0598}"/>
                  </a:ext>
                </a:extLst>
              </p:cNvPr>
              <p:cNvSpPr/>
              <p:nvPr/>
            </p:nvSpPr>
            <p:spPr>
              <a:xfrm>
                <a:off x="2424169" y="1762825"/>
                <a:ext cx="40066" cy="40112"/>
              </a:xfrm>
              <a:custGeom>
                <a:avLst/>
                <a:gdLst>
                  <a:gd name="connsiteX0" fmla="*/ 0 w 40066"/>
                  <a:gd name="connsiteY0" fmla="*/ 11154 h 40112"/>
                  <a:gd name="connsiteX1" fmla="*/ 10661 w 40066"/>
                  <a:gd name="connsiteY1" fmla="*/ 40113 h 40112"/>
                  <a:gd name="connsiteX2" fmla="*/ 40066 w 40066"/>
                  <a:gd name="connsiteY2" fmla="*/ 28341 h 40112"/>
                  <a:gd name="connsiteX3" fmla="*/ 27863 w 40066"/>
                  <a:gd name="connsiteY3" fmla="*/ 0 h 40112"/>
                  <a:gd name="connsiteX4" fmla="*/ 0 w 40066"/>
                  <a:gd name="connsiteY4" fmla="*/ 11154 h 40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66" h="40112">
                    <a:moveTo>
                      <a:pt x="0" y="11154"/>
                    </a:moveTo>
                    <a:lnTo>
                      <a:pt x="10661" y="40113"/>
                    </a:lnTo>
                    <a:cubicBezTo>
                      <a:pt x="20087" y="36641"/>
                      <a:pt x="29899" y="32723"/>
                      <a:pt x="40066" y="28341"/>
                    </a:cubicBezTo>
                    <a:lnTo>
                      <a:pt x="27863" y="0"/>
                    </a:lnTo>
                    <a:cubicBezTo>
                      <a:pt x="18236" y="4150"/>
                      <a:pt x="8948" y="7868"/>
                      <a:pt x="0" y="11154"/>
                    </a:cubicBezTo>
                    <a:close/>
                  </a:path>
                </a:pathLst>
              </a:custGeom>
              <a:grpFill/>
              <a:ln w="15329"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CF6A9645-77F2-44A4-ABCC-F4323F59B1DA}"/>
                  </a:ext>
                </a:extLst>
              </p:cNvPr>
              <p:cNvSpPr/>
              <p:nvPr/>
            </p:nvSpPr>
            <p:spPr>
              <a:xfrm>
                <a:off x="2306485" y="1793326"/>
                <a:ext cx="34219" cy="32120"/>
              </a:xfrm>
              <a:custGeom>
                <a:avLst/>
                <a:gdLst>
                  <a:gd name="connsiteX0" fmla="*/ 4906 w 34219"/>
                  <a:gd name="connsiteY0" fmla="*/ 0 h 32120"/>
                  <a:gd name="connsiteX1" fmla="*/ 0 w 34219"/>
                  <a:gd name="connsiteY1" fmla="*/ 30470 h 32120"/>
                  <a:gd name="connsiteX2" fmla="*/ 22185 w 34219"/>
                  <a:gd name="connsiteY2" fmla="*/ 32121 h 32120"/>
                  <a:gd name="connsiteX3" fmla="*/ 34219 w 34219"/>
                  <a:gd name="connsiteY3" fmla="*/ 31720 h 32120"/>
                  <a:gd name="connsiteX4" fmla="*/ 32229 w 34219"/>
                  <a:gd name="connsiteY4" fmla="*/ 926 h 32120"/>
                  <a:gd name="connsiteX5" fmla="*/ 4906 w 34219"/>
                  <a:gd name="connsiteY5" fmla="*/ 0 h 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19" h="32120">
                    <a:moveTo>
                      <a:pt x="4906" y="0"/>
                    </a:moveTo>
                    <a:lnTo>
                      <a:pt x="0" y="30470"/>
                    </a:lnTo>
                    <a:cubicBezTo>
                      <a:pt x="6804" y="31566"/>
                      <a:pt x="14286" y="32121"/>
                      <a:pt x="22185" y="32121"/>
                    </a:cubicBezTo>
                    <a:cubicBezTo>
                      <a:pt x="26027" y="32121"/>
                      <a:pt x="30038" y="31997"/>
                      <a:pt x="34219" y="31720"/>
                    </a:cubicBezTo>
                    <a:lnTo>
                      <a:pt x="32229" y="926"/>
                    </a:lnTo>
                    <a:cubicBezTo>
                      <a:pt x="21908" y="1605"/>
                      <a:pt x="12743" y="1265"/>
                      <a:pt x="4906" y="0"/>
                    </a:cubicBezTo>
                    <a:close/>
                  </a:path>
                </a:pathLst>
              </a:custGeom>
              <a:grpFill/>
              <a:ln w="15329"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07C2C4D9-0362-4038-A53D-DECFC05CEC35}"/>
                  </a:ext>
                </a:extLst>
              </p:cNvPr>
              <p:cNvSpPr/>
              <p:nvPr/>
            </p:nvSpPr>
            <p:spPr>
              <a:xfrm>
                <a:off x="3002777" y="992571"/>
                <a:ext cx="77801" cy="158444"/>
              </a:xfrm>
              <a:custGeom>
                <a:avLst/>
                <a:gdLst>
                  <a:gd name="connsiteX0" fmla="*/ 35145 w 77801"/>
                  <a:gd name="connsiteY0" fmla="*/ 149651 h 158444"/>
                  <a:gd name="connsiteX1" fmla="*/ 64735 w 77801"/>
                  <a:gd name="connsiteY1" fmla="*/ 158445 h 158444"/>
                  <a:gd name="connsiteX2" fmla="*/ 57901 w 77801"/>
                  <a:gd name="connsiteY2" fmla="*/ 19424 h 158444"/>
                  <a:gd name="connsiteX3" fmla="*/ 849 w 77801"/>
                  <a:gd name="connsiteY3" fmla="*/ 0 h 158444"/>
                  <a:gd name="connsiteX4" fmla="*/ 0 w 77801"/>
                  <a:gd name="connsiteY4" fmla="*/ 30840 h 158444"/>
                  <a:gd name="connsiteX5" fmla="*/ 36086 w 77801"/>
                  <a:gd name="connsiteY5" fmla="*/ 41239 h 158444"/>
                  <a:gd name="connsiteX6" fmla="*/ 35145 w 77801"/>
                  <a:gd name="connsiteY6" fmla="*/ 149651 h 15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01" h="158444">
                    <a:moveTo>
                      <a:pt x="35145" y="149651"/>
                    </a:moveTo>
                    <a:lnTo>
                      <a:pt x="64735" y="158445"/>
                    </a:lnTo>
                    <a:cubicBezTo>
                      <a:pt x="84267" y="92737"/>
                      <a:pt x="81830" y="43368"/>
                      <a:pt x="57901" y="19424"/>
                    </a:cubicBezTo>
                    <a:cubicBezTo>
                      <a:pt x="45898" y="7421"/>
                      <a:pt x="26166" y="694"/>
                      <a:pt x="849" y="0"/>
                    </a:cubicBezTo>
                    <a:lnTo>
                      <a:pt x="0" y="30840"/>
                    </a:lnTo>
                    <a:cubicBezTo>
                      <a:pt x="16786" y="31303"/>
                      <a:pt x="29930" y="35098"/>
                      <a:pt x="36086" y="41239"/>
                    </a:cubicBezTo>
                    <a:cubicBezTo>
                      <a:pt x="47734" y="52918"/>
                      <a:pt x="53612" y="87523"/>
                      <a:pt x="35145" y="149651"/>
                    </a:cubicBezTo>
                    <a:close/>
                  </a:path>
                </a:pathLst>
              </a:custGeom>
              <a:grpFill/>
              <a:ln w="15329"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0243632E-3F24-47C2-8730-D43B2995A0F0}"/>
                  </a:ext>
                </a:extLst>
              </p:cNvPr>
              <p:cNvSpPr/>
              <p:nvPr/>
            </p:nvSpPr>
            <p:spPr>
              <a:xfrm>
                <a:off x="3021985" y="1157095"/>
                <a:ext cx="40467" cy="41655"/>
              </a:xfrm>
              <a:custGeom>
                <a:avLst/>
                <a:gdLst>
                  <a:gd name="connsiteX0" fmla="*/ 0 w 40467"/>
                  <a:gd name="connsiteY0" fmla="*/ 29961 h 41655"/>
                  <a:gd name="connsiteX1" fmla="*/ 28573 w 40467"/>
                  <a:gd name="connsiteY1" fmla="*/ 41655 h 41655"/>
                  <a:gd name="connsiteX2" fmla="*/ 40467 w 40467"/>
                  <a:gd name="connsiteY2" fmla="*/ 9889 h 41655"/>
                  <a:gd name="connsiteX3" fmla="*/ 11232 w 40467"/>
                  <a:gd name="connsiteY3" fmla="*/ 0 h 41655"/>
                  <a:gd name="connsiteX4" fmla="*/ 0 w 40467"/>
                  <a:gd name="connsiteY4" fmla="*/ 29961 h 41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467" h="41655">
                    <a:moveTo>
                      <a:pt x="0" y="29961"/>
                    </a:moveTo>
                    <a:lnTo>
                      <a:pt x="28573" y="41655"/>
                    </a:lnTo>
                    <a:cubicBezTo>
                      <a:pt x="32969" y="30902"/>
                      <a:pt x="36981" y="20211"/>
                      <a:pt x="40467" y="9889"/>
                    </a:cubicBezTo>
                    <a:lnTo>
                      <a:pt x="11232" y="0"/>
                    </a:lnTo>
                    <a:cubicBezTo>
                      <a:pt x="7930" y="9735"/>
                      <a:pt x="4166" y="19809"/>
                      <a:pt x="0" y="29961"/>
                    </a:cubicBezTo>
                    <a:close/>
                  </a:path>
                </a:pathLst>
              </a:custGeom>
              <a:grpFill/>
              <a:ln w="15329" cap="flat">
                <a:noFill/>
                <a:prstDash val="solid"/>
                <a:miter/>
              </a:ln>
            </p:spPr>
            <p:txBody>
              <a:bodyPr rtlCol="0" anchor="ctr"/>
              <a:lstStyle/>
              <a:p>
                <a:endParaRPr lang="zh-CN" altLang="en-US"/>
              </a:p>
            </p:txBody>
          </p:sp>
          <p:sp>
            <p:nvSpPr>
              <p:cNvPr id="53" name="任意多边形: 形状 52">
                <a:extLst>
                  <a:ext uri="{FF2B5EF4-FFF2-40B4-BE49-F238E27FC236}">
                    <a16:creationId xmlns="" xmlns:a16="http://schemas.microsoft.com/office/drawing/2014/main" id="{4331FA83-7E92-4D6F-9402-5D598F60A25E}"/>
                  </a:ext>
                </a:extLst>
              </p:cNvPr>
              <p:cNvSpPr/>
              <p:nvPr/>
            </p:nvSpPr>
            <p:spPr>
              <a:xfrm>
                <a:off x="3001342" y="1202098"/>
                <a:ext cx="42473" cy="44000"/>
              </a:xfrm>
              <a:custGeom>
                <a:avLst/>
                <a:gdLst>
                  <a:gd name="connsiteX0" fmla="*/ 42473 w 42473"/>
                  <a:gd name="connsiteY0" fmla="*/ 12466 h 44000"/>
                  <a:gd name="connsiteX1" fmla="*/ 14240 w 42473"/>
                  <a:gd name="connsiteY1" fmla="*/ 0 h 44000"/>
                  <a:gd name="connsiteX2" fmla="*/ 0 w 42473"/>
                  <a:gd name="connsiteY2" fmla="*/ 30192 h 44000"/>
                  <a:gd name="connsiteX3" fmla="*/ 27600 w 42473"/>
                  <a:gd name="connsiteY3" fmla="*/ 44000 h 44000"/>
                  <a:gd name="connsiteX4" fmla="*/ 42473 w 42473"/>
                  <a:gd name="connsiteY4" fmla="*/ 12466 h 4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73" h="44000">
                    <a:moveTo>
                      <a:pt x="42473" y="12466"/>
                    </a:moveTo>
                    <a:lnTo>
                      <a:pt x="14240" y="0"/>
                    </a:lnTo>
                    <a:cubicBezTo>
                      <a:pt x="9936" y="9781"/>
                      <a:pt x="5184" y="19840"/>
                      <a:pt x="0" y="30192"/>
                    </a:cubicBezTo>
                    <a:lnTo>
                      <a:pt x="27600" y="44000"/>
                    </a:lnTo>
                    <a:cubicBezTo>
                      <a:pt x="33000" y="33201"/>
                      <a:pt x="37953" y="22679"/>
                      <a:pt x="42473" y="12466"/>
                    </a:cubicBezTo>
                    <a:close/>
                  </a:path>
                </a:pathLst>
              </a:custGeom>
              <a:grpFill/>
              <a:ln w="15329"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C33046D5-7112-4AAF-8321-ED97BAADAA40}"/>
                  </a:ext>
                </a:extLst>
              </p:cNvPr>
              <p:cNvSpPr/>
              <p:nvPr/>
            </p:nvSpPr>
            <p:spPr>
              <a:xfrm>
                <a:off x="2749559" y="1704415"/>
                <a:ext cx="42395" cy="42411"/>
              </a:xfrm>
              <a:custGeom>
                <a:avLst/>
                <a:gdLst>
                  <a:gd name="connsiteX0" fmla="*/ 0 w 42395"/>
                  <a:gd name="connsiteY0" fmla="*/ 26089 h 42411"/>
                  <a:gd name="connsiteX1" fmla="*/ 26783 w 42395"/>
                  <a:gd name="connsiteY1" fmla="*/ 42411 h 42411"/>
                  <a:gd name="connsiteX2" fmla="*/ 42396 w 42395"/>
                  <a:gd name="connsiteY2" fmla="*/ 15783 h 42411"/>
                  <a:gd name="connsiteX3" fmla="*/ 16477 w 42395"/>
                  <a:gd name="connsiteY3" fmla="*/ 0 h 42411"/>
                </a:gdLst>
                <a:ahLst/>
                <a:cxnLst>
                  <a:cxn ang="0">
                    <a:pos x="connsiteX0" y="connsiteY0"/>
                  </a:cxn>
                  <a:cxn ang="0">
                    <a:pos x="connsiteX1" y="connsiteY1"/>
                  </a:cxn>
                  <a:cxn ang="0">
                    <a:pos x="connsiteX2" y="connsiteY2"/>
                  </a:cxn>
                  <a:cxn ang="0">
                    <a:pos x="connsiteX3" y="connsiteY3"/>
                  </a:cxn>
                </a:cxnLst>
                <a:rect l="l" t="t" r="r" b="b"/>
                <a:pathLst>
                  <a:path w="42395" h="42411">
                    <a:moveTo>
                      <a:pt x="0" y="26089"/>
                    </a:moveTo>
                    <a:cubicBezTo>
                      <a:pt x="8964" y="31751"/>
                      <a:pt x="17896" y="37197"/>
                      <a:pt x="26783" y="42411"/>
                    </a:cubicBezTo>
                    <a:lnTo>
                      <a:pt x="42396" y="15783"/>
                    </a:lnTo>
                    <a:cubicBezTo>
                      <a:pt x="33772" y="10738"/>
                      <a:pt x="25147" y="5477"/>
                      <a:pt x="16477" y="0"/>
                    </a:cubicBezTo>
                    <a:close/>
                  </a:path>
                </a:pathLst>
              </a:custGeom>
              <a:grpFill/>
              <a:ln w="15329" cap="flat">
                <a:noFill/>
                <a:prstDash val="solid"/>
                <a:miter/>
              </a:ln>
            </p:spPr>
            <p:txBody>
              <a:bodyPr rtlCol="0" anchor="ctr"/>
              <a:lstStyle/>
              <a:p>
                <a:endParaRPr lang="zh-CN" altLang="en-US"/>
              </a:p>
            </p:txBody>
          </p:sp>
          <p:sp>
            <p:nvSpPr>
              <p:cNvPr id="55" name="任意多边形: 形状 54">
                <a:extLst>
                  <a:ext uri="{FF2B5EF4-FFF2-40B4-BE49-F238E27FC236}">
                    <a16:creationId xmlns="" xmlns:a16="http://schemas.microsoft.com/office/drawing/2014/main" id="{7B341A92-7DE2-474C-8FE7-28784D94B093}"/>
                  </a:ext>
                </a:extLst>
              </p:cNvPr>
              <p:cNvSpPr/>
              <p:nvPr/>
            </p:nvSpPr>
            <p:spPr>
              <a:xfrm>
                <a:off x="2803695" y="1735086"/>
                <a:ext cx="41578" cy="41562"/>
              </a:xfrm>
              <a:custGeom>
                <a:avLst/>
                <a:gdLst>
                  <a:gd name="connsiteX0" fmla="*/ 0 w 41578"/>
                  <a:gd name="connsiteY0" fmla="*/ 27138 h 41562"/>
                  <a:gd name="connsiteX1" fmla="*/ 27955 w 41578"/>
                  <a:gd name="connsiteY1" fmla="*/ 41563 h 41562"/>
                  <a:gd name="connsiteX2" fmla="*/ 41578 w 41578"/>
                  <a:gd name="connsiteY2" fmla="*/ 13870 h 41562"/>
                  <a:gd name="connsiteX3" fmla="*/ 14687 w 41578"/>
                  <a:gd name="connsiteY3" fmla="*/ 0 h 41562"/>
                </a:gdLst>
                <a:ahLst/>
                <a:cxnLst>
                  <a:cxn ang="0">
                    <a:pos x="connsiteX0" y="connsiteY0"/>
                  </a:cxn>
                  <a:cxn ang="0">
                    <a:pos x="connsiteX1" y="connsiteY1"/>
                  </a:cxn>
                  <a:cxn ang="0">
                    <a:pos x="connsiteX2" y="connsiteY2"/>
                  </a:cxn>
                  <a:cxn ang="0">
                    <a:pos x="connsiteX3" y="connsiteY3"/>
                  </a:cxn>
                </a:cxnLst>
                <a:rect l="l" t="t" r="r" b="b"/>
                <a:pathLst>
                  <a:path w="41578" h="41562">
                    <a:moveTo>
                      <a:pt x="0" y="27138"/>
                    </a:moveTo>
                    <a:cubicBezTo>
                      <a:pt x="9380" y="32213"/>
                      <a:pt x="18714" y="37012"/>
                      <a:pt x="27955" y="41563"/>
                    </a:cubicBezTo>
                    <a:lnTo>
                      <a:pt x="41578" y="13870"/>
                    </a:lnTo>
                    <a:cubicBezTo>
                      <a:pt x="32676" y="9488"/>
                      <a:pt x="23713" y="4875"/>
                      <a:pt x="14687" y="0"/>
                    </a:cubicBezTo>
                    <a:close/>
                  </a:path>
                </a:pathLst>
              </a:custGeom>
              <a:grpFill/>
              <a:ln w="15329" cap="flat">
                <a:noFill/>
                <a:prstDash val="solid"/>
                <a:miter/>
              </a:ln>
            </p:spPr>
            <p:txBody>
              <a:bodyPr rtlCol="0" anchor="ctr"/>
              <a:lstStyle/>
              <a:p>
                <a:endParaRPr lang="zh-CN" altLang="en-US"/>
              </a:p>
            </p:txBody>
          </p:sp>
          <p:sp>
            <p:nvSpPr>
              <p:cNvPr id="56" name="任意多边形: 形状 55">
                <a:extLst>
                  <a:ext uri="{FF2B5EF4-FFF2-40B4-BE49-F238E27FC236}">
                    <a16:creationId xmlns="" xmlns:a16="http://schemas.microsoft.com/office/drawing/2014/main" id="{2689B02B-3227-4FA6-8C63-60598E55F422}"/>
                  </a:ext>
                </a:extLst>
              </p:cNvPr>
              <p:cNvSpPr/>
              <p:nvPr/>
            </p:nvSpPr>
            <p:spPr>
              <a:xfrm>
                <a:off x="2860269" y="1761653"/>
                <a:ext cx="40158" cy="40174"/>
              </a:xfrm>
              <a:custGeom>
                <a:avLst/>
                <a:gdLst>
                  <a:gd name="connsiteX0" fmla="*/ 12358 w 40158"/>
                  <a:gd name="connsiteY0" fmla="*/ 0 h 40174"/>
                  <a:gd name="connsiteX1" fmla="*/ 0 w 40158"/>
                  <a:gd name="connsiteY1" fmla="*/ 28279 h 40174"/>
                  <a:gd name="connsiteX2" fmla="*/ 3996 w 40158"/>
                  <a:gd name="connsiteY2" fmla="*/ 30007 h 40174"/>
                  <a:gd name="connsiteX3" fmla="*/ 29375 w 40158"/>
                  <a:gd name="connsiteY3" fmla="*/ 40174 h 40174"/>
                  <a:gd name="connsiteX4" fmla="*/ 40159 w 40158"/>
                  <a:gd name="connsiteY4" fmla="*/ 11262 h 40174"/>
                  <a:gd name="connsiteX5" fmla="*/ 16107 w 40158"/>
                  <a:gd name="connsiteY5" fmla="*/ 1620 h 4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58" h="40174">
                    <a:moveTo>
                      <a:pt x="12358" y="0"/>
                    </a:moveTo>
                    <a:lnTo>
                      <a:pt x="0" y="28279"/>
                    </a:lnTo>
                    <a:lnTo>
                      <a:pt x="3996" y="30007"/>
                    </a:lnTo>
                    <a:cubicBezTo>
                      <a:pt x="12605" y="33695"/>
                      <a:pt x="21075" y="37089"/>
                      <a:pt x="29375" y="40174"/>
                    </a:cubicBezTo>
                    <a:lnTo>
                      <a:pt x="40159" y="11262"/>
                    </a:lnTo>
                    <a:cubicBezTo>
                      <a:pt x="32321" y="8346"/>
                      <a:pt x="24299" y="5137"/>
                      <a:pt x="16107" y="1620"/>
                    </a:cubicBezTo>
                    <a:close/>
                  </a:path>
                </a:pathLst>
              </a:custGeom>
              <a:grpFill/>
              <a:ln w="15329"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EEE0464A-7E8F-4504-BDE5-03016A320B9D}"/>
                  </a:ext>
                </a:extLst>
              </p:cNvPr>
              <p:cNvSpPr/>
              <p:nvPr/>
            </p:nvSpPr>
            <p:spPr>
              <a:xfrm>
                <a:off x="2185514" y="930636"/>
                <a:ext cx="956436" cy="956522"/>
              </a:xfrm>
              <a:custGeom>
                <a:avLst/>
                <a:gdLst>
                  <a:gd name="connsiteX0" fmla="*/ 920938 w 956436"/>
                  <a:gd name="connsiteY0" fmla="*/ 662436 h 956522"/>
                  <a:gd name="connsiteX1" fmla="*/ 941102 w 956436"/>
                  <a:gd name="connsiteY1" fmla="*/ 617108 h 956522"/>
                  <a:gd name="connsiteX2" fmla="*/ 879391 w 956436"/>
                  <a:gd name="connsiteY2" fmla="*/ 555397 h 956522"/>
                  <a:gd name="connsiteX3" fmla="*/ 867311 w 956436"/>
                  <a:gd name="connsiteY3" fmla="*/ 556616 h 956522"/>
                  <a:gd name="connsiteX4" fmla="*/ 836995 w 956436"/>
                  <a:gd name="connsiteY4" fmla="*/ 508511 h 956522"/>
                  <a:gd name="connsiteX5" fmla="*/ 848535 w 956436"/>
                  <a:gd name="connsiteY5" fmla="*/ 478257 h 956522"/>
                  <a:gd name="connsiteX6" fmla="*/ 837010 w 956436"/>
                  <a:gd name="connsiteY6" fmla="*/ 448019 h 956522"/>
                  <a:gd name="connsiteX7" fmla="*/ 918794 w 956436"/>
                  <a:gd name="connsiteY7" fmla="*/ 37729 h 956522"/>
                  <a:gd name="connsiteX8" fmla="*/ 630569 w 956436"/>
                  <a:gd name="connsiteY8" fmla="*/ 49763 h 956522"/>
                  <a:gd name="connsiteX9" fmla="*/ 586260 w 956436"/>
                  <a:gd name="connsiteY9" fmla="*/ 30848 h 956522"/>
                  <a:gd name="connsiteX10" fmla="*/ 524549 w 956436"/>
                  <a:gd name="connsiteY10" fmla="*/ 92560 h 956522"/>
                  <a:gd name="connsiteX11" fmla="*/ 526647 w 956436"/>
                  <a:gd name="connsiteY11" fmla="*/ 107694 h 956522"/>
                  <a:gd name="connsiteX12" fmla="*/ 478389 w 956436"/>
                  <a:gd name="connsiteY12" fmla="*/ 140139 h 956522"/>
                  <a:gd name="connsiteX13" fmla="*/ 302063 w 956436"/>
                  <a:gd name="connsiteY13" fmla="*/ 38793 h 956522"/>
                  <a:gd name="connsiteX14" fmla="*/ 37737 w 956436"/>
                  <a:gd name="connsiteY14" fmla="*/ 37729 h 956522"/>
                  <a:gd name="connsiteX15" fmla="*/ 29652 w 956436"/>
                  <a:gd name="connsiteY15" fmla="*/ 279083 h 956522"/>
                  <a:gd name="connsiteX16" fmla="*/ 0 w 956436"/>
                  <a:gd name="connsiteY16" fmla="*/ 339406 h 956522"/>
                  <a:gd name="connsiteX17" fmla="*/ 77140 w 956436"/>
                  <a:gd name="connsiteY17" fmla="*/ 416546 h 956522"/>
                  <a:gd name="connsiteX18" fmla="*/ 97458 w 956436"/>
                  <a:gd name="connsiteY18" fmla="*/ 413491 h 956522"/>
                  <a:gd name="connsiteX19" fmla="*/ 140178 w 956436"/>
                  <a:gd name="connsiteY19" fmla="*/ 478088 h 956522"/>
                  <a:gd name="connsiteX20" fmla="*/ 38786 w 956436"/>
                  <a:gd name="connsiteY20" fmla="*/ 654459 h 956522"/>
                  <a:gd name="connsiteX21" fmla="*/ 37752 w 956436"/>
                  <a:gd name="connsiteY21" fmla="*/ 918786 h 956522"/>
                  <a:gd name="connsiteX22" fmla="*/ 143017 w 956436"/>
                  <a:gd name="connsiteY22" fmla="*/ 956322 h 956522"/>
                  <a:gd name="connsiteX23" fmla="*/ 337007 w 956436"/>
                  <a:gd name="connsiteY23" fmla="*/ 901429 h 956522"/>
                  <a:gd name="connsiteX24" fmla="*/ 385698 w 956436"/>
                  <a:gd name="connsiteY24" fmla="*/ 925667 h 956522"/>
                  <a:gd name="connsiteX25" fmla="*/ 447409 w 956436"/>
                  <a:gd name="connsiteY25" fmla="*/ 863955 h 956522"/>
                  <a:gd name="connsiteX26" fmla="*/ 442735 w 956436"/>
                  <a:gd name="connsiteY26" fmla="*/ 840551 h 956522"/>
                  <a:gd name="connsiteX27" fmla="*/ 478095 w 956436"/>
                  <a:gd name="connsiteY27" fmla="*/ 816360 h 956522"/>
                  <a:gd name="connsiteX28" fmla="*/ 654467 w 956436"/>
                  <a:gd name="connsiteY28" fmla="*/ 917737 h 956522"/>
                  <a:gd name="connsiteX29" fmla="*/ 813483 w 956436"/>
                  <a:gd name="connsiteY29" fmla="*/ 956522 h 956522"/>
                  <a:gd name="connsiteX30" fmla="*/ 918794 w 956436"/>
                  <a:gd name="connsiteY30" fmla="*/ 918786 h 956522"/>
                  <a:gd name="connsiteX31" fmla="*/ 920938 w 956436"/>
                  <a:gd name="connsiteY31" fmla="*/ 662436 h 956522"/>
                  <a:gd name="connsiteX32" fmla="*/ 910247 w 956436"/>
                  <a:gd name="connsiteY32" fmla="*/ 617108 h 956522"/>
                  <a:gd name="connsiteX33" fmla="*/ 879391 w 956436"/>
                  <a:gd name="connsiteY33" fmla="*/ 647964 h 956522"/>
                  <a:gd name="connsiteX34" fmla="*/ 848535 w 956436"/>
                  <a:gd name="connsiteY34" fmla="*/ 617108 h 956522"/>
                  <a:gd name="connsiteX35" fmla="*/ 879391 w 956436"/>
                  <a:gd name="connsiteY35" fmla="*/ 586253 h 956522"/>
                  <a:gd name="connsiteX36" fmla="*/ 910247 w 956436"/>
                  <a:gd name="connsiteY36" fmla="*/ 617108 h 956522"/>
                  <a:gd name="connsiteX37" fmla="*/ 215991 w 956436"/>
                  <a:gd name="connsiteY37" fmla="*/ 539969 h 956522"/>
                  <a:gd name="connsiteX38" fmla="*/ 231419 w 956436"/>
                  <a:gd name="connsiteY38" fmla="*/ 555397 h 956522"/>
                  <a:gd name="connsiteX39" fmla="*/ 215991 w 956436"/>
                  <a:gd name="connsiteY39" fmla="*/ 570825 h 956522"/>
                  <a:gd name="connsiteX40" fmla="*/ 200563 w 956436"/>
                  <a:gd name="connsiteY40" fmla="*/ 555397 h 956522"/>
                  <a:gd name="connsiteX41" fmla="*/ 215991 w 956436"/>
                  <a:gd name="connsiteY41" fmla="*/ 539969 h 956522"/>
                  <a:gd name="connsiteX42" fmla="*/ 215991 w 956436"/>
                  <a:gd name="connsiteY42" fmla="*/ 509113 h 956522"/>
                  <a:gd name="connsiteX43" fmla="*/ 203448 w 956436"/>
                  <a:gd name="connsiteY43" fmla="*/ 511057 h 956522"/>
                  <a:gd name="connsiteX44" fmla="*/ 178300 w 956436"/>
                  <a:gd name="connsiteY44" fmla="*/ 478088 h 956522"/>
                  <a:gd name="connsiteX45" fmla="*/ 317337 w 956436"/>
                  <a:gd name="connsiteY45" fmla="*/ 317329 h 956522"/>
                  <a:gd name="connsiteX46" fmla="*/ 478466 w 956436"/>
                  <a:gd name="connsiteY46" fmla="*/ 178308 h 956522"/>
                  <a:gd name="connsiteX47" fmla="*/ 639209 w 956436"/>
                  <a:gd name="connsiteY47" fmla="*/ 317329 h 956522"/>
                  <a:gd name="connsiteX48" fmla="*/ 761660 w 956436"/>
                  <a:gd name="connsiteY48" fmla="*/ 456504 h 956522"/>
                  <a:gd name="connsiteX49" fmla="*/ 755967 w 956436"/>
                  <a:gd name="connsiteY49" fmla="*/ 478257 h 956522"/>
                  <a:gd name="connsiteX50" fmla="*/ 761660 w 956436"/>
                  <a:gd name="connsiteY50" fmla="*/ 500026 h 956522"/>
                  <a:gd name="connsiteX51" fmla="*/ 639209 w 956436"/>
                  <a:gd name="connsiteY51" fmla="*/ 639201 h 956522"/>
                  <a:gd name="connsiteX52" fmla="*/ 478142 w 956436"/>
                  <a:gd name="connsiteY52" fmla="*/ 778268 h 956522"/>
                  <a:gd name="connsiteX53" fmla="*/ 317337 w 956436"/>
                  <a:gd name="connsiteY53" fmla="*/ 639201 h 956522"/>
                  <a:gd name="connsiteX54" fmla="*/ 257492 w 956436"/>
                  <a:gd name="connsiteY54" fmla="*/ 575515 h 956522"/>
                  <a:gd name="connsiteX55" fmla="*/ 262274 w 956436"/>
                  <a:gd name="connsiteY55" fmla="*/ 555397 h 956522"/>
                  <a:gd name="connsiteX56" fmla="*/ 215991 w 956436"/>
                  <a:gd name="connsiteY56" fmla="*/ 509113 h 956522"/>
                  <a:gd name="connsiteX57" fmla="*/ 786823 w 956436"/>
                  <a:gd name="connsiteY57" fmla="*/ 478257 h 956522"/>
                  <a:gd name="connsiteX58" fmla="*/ 802251 w 956436"/>
                  <a:gd name="connsiteY58" fmla="*/ 462829 h 956522"/>
                  <a:gd name="connsiteX59" fmla="*/ 817679 w 956436"/>
                  <a:gd name="connsiteY59" fmla="*/ 478257 h 956522"/>
                  <a:gd name="connsiteX60" fmla="*/ 802251 w 956436"/>
                  <a:gd name="connsiteY60" fmla="*/ 493685 h 956522"/>
                  <a:gd name="connsiteX61" fmla="*/ 786823 w 956436"/>
                  <a:gd name="connsiteY61" fmla="*/ 478257 h 956522"/>
                  <a:gd name="connsiteX62" fmla="*/ 586260 w 956436"/>
                  <a:gd name="connsiteY62" fmla="*/ 61704 h 956522"/>
                  <a:gd name="connsiteX63" fmla="*/ 617116 w 956436"/>
                  <a:gd name="connsiteY63" fmla="*/ 92560 h 956522"/>
                  <a:gd name="connsiteX64" fmla="*/ 586260 w 956436"/>
                  <a:gd name="connsiteY64" fmla="*/ 123415 h 956522"/>
                  <a:gd name="connsiteX65" fmla="*/ 555405 w 956436"/>
                  <a:gd name="connsiteY65" fmla="*/ 92560 h 956522"/>
                  <a:gd name="connsiteX66" fmla="*/ 586260 w 956436"/>
                  <a:gd name="connsiteY66" fmla="*/ 61704 h 956522"/>
                  <a:gd name="connsiteX67" fmla="*/ 541520 w 956436"/>
                  <a:gd name="connsiteY67" fmla="*/ 134817 h 956522"/>
                  <a:gd name="connsiteX68" fmla="*/ 586260 w 956436"/>
                  <a:gd name="connsiteY68" fmla="*/ 154271 h 956522"/>
                  <a:gd name="connsiteX69" fmla="*/ 647972 w 956436"/>
                  <a:gd name="connsiteY69" fmla="*/ 92560 h 956522"/>
                  <a:gd name="connsiteX70" fmla="*/ 645658 w 956436"/>
                  <a:gd name="connsiteY70" fmla="*/ 76731 h 956522"/>
                  <a:gd name="connsiteX71" fmla="*/ 896978 w 956436"/>
                  <a:gd name="connsiteY71" fmla="*/ 59544 h 956522"/>
                  <a:gd name="connsiteX72" fmla="*/ 810119 w 956436"/>
                  <a:gd name="connsiteY72" fmla="*/ 432760 h 956522"/>
                  <a:gd name="connsiteX73" fmla="*/ 802251 w 956436"/>
                  <a:gd name="connsiteY73" fmla="*/ 431974 h 956522"/>
                  <a:gd name="connsiteX74" fmla="*/ 784447 w 956436"/>
                  <a:gd name="connsiteY74" fmla="*/ 435553 h 956522"/>
                  <a:gd name="connsiteX75" fmla="*/ 661024 w 956436"/>
                  <a:gd name="connsiteY75" fmla="*/ 295498 h 956522"/>
                  <a:gd name="connsiteX76" fmla="*/ 504801 w 956436"/>
                  <a:gd name="connsiteY76" fmla="*/ 159378 h 956522"/>
                  <a:gd name="connsiteX77" fmla="*/ 541520 w 956436"/>
                  <a:gd name="connsiteY77" fmla="*/ 134817 h 956522"/>
                  <a:gd name="connsiteX78" fmla="*/ 30856 w 956436"/>
                  <a:gd name="connsiteY78" fmla="*/ 339406 h 956522"/>
                  <a:gd name="connsiteX79" fmla="*/ 77140 w 956436"/>
                  <a:gd name="connsiteY79" fmla="*/ 293122 h 956522"/>
                  <a:gd name="connsiteX80" fmla="*/ 123423 w 956436"/>
                  <a:gd name="connsiteY80" fmla="*/ 339406 h 956522"/>
                  <a:gd name="connsiteX81" fmla="*/ 77140 w 956436"/>
                  <a:gd name="connsiteY81" fmla="*/ 385690 h 956522"/>
                  <a:gd name="connsiteX82" fmla="*/ 30856 w 956436"/>
                  <a:gd name="connsiteY82" fmla="*/ 339406 h 956522"/>
                  <a:gd name="connsiteX83" fmla="*/ 125028 w 956436"/>
                  <a:gd name="connsiteY83" fmla="*/ 399405 h 956522"/>
                  <a:gd name="connsiteX84" fmla="*/ 154279 w 956436"/>
                  <a:gd name="connsiteY84" fmla="*/ 339406 h 956522"/>
                  <a:gd name="connsiteX85" fmla="*/ 77140 w 956436"/>
                  <a:gd name="connsiteY85" fmla="*/ 262267 h 956522"/>
                  <a:gd name="connsiteX86" fmla="*/ 57315 w 956436"/>
                  <a:gd name="connsiteY86" fmla="*/ 265167 h 956522"/>
                  <a:gd name="connsiteX87" fmla="*/ 59552 w 956436"/>
                  <a:gd name="connsiteY87" fmla="*/ 59544 h 956522"/>
                  <a:gd name="connsiteX88" fmla="*/ 289921 w 956436"/>
                  <a:gd name="connsiteY88" fmla="*/ 67134 h 956522"/>
                  <a:gd name="connsiteX89" fmla="*/ 452115 w 956436"/>
                  <a:gd name="connsiteY89" fmla="*/ 159378 h 956522"/>
                  <a:gd name="connsiteX90" fmla="*/ 295506 w 956436"/>
                  <a:gd name="connsiteY90" fmla="*/ 295498 h 956522"/>
                  <a:gd name="connsiteX91" fmla="*/ 159324 w 956436"/>
                  <a:gd name="connsiteY91" fmla="*/ 451814 h 956522"/>
                  <a:gd name="connsiteX92" fmla="*/ 125028 w 956436"/>
                  <a:gd name="connsiteY92" fmla="*/ 399405 h 956522"/>
                  <a:gd name="connsiteX93" fmla="*/ 385698 w 956436"/>
                  <a:gd name="connsiteY93" fmla="*/ 894811 h 956522"/>
                  <a:gd name="connsiteX94" fmla="*/ 354842 w 956436"/>
                  <a:gd name="connsiteY94" fmla="*/ 863955 h 956522"/>
                  <a:gd name="connsiteX95" fmla="*/ 385698 w 956436"/>
                  <a:gd name="connsiteY95" fmla="*/ 833099 h 956522"/>
                  <a:gd name="connsiteX96" fmla="*/ 416553 w 956436"/>
                  <a:gd name="connsiteY96" fmla="*/ 863955 h 956522"/>
                  <a:gd name="connsiteX97" fmla="*/ 385698 w 956436"/>
                  <a:gd name="connsiteY97" fmla="*/ 894811 h 956522"/>
                  <a:gd name="connsiteX98" fmla="*/ 424005 w 956436"/>
                  <a:gd name="connsiteY98" fmla="*/ 815959 h 956522"/>
                  <a:gd name="connsiteX99" fmla="*/ 385698 w 956436"/>
                  <a:gd name="connsiteY99" fmla="*/ 802243 h 956522"/>
                  <a:gd name="connsiteX100" fmla="*/ 323986 w 956436"/>
                  <a:gd name="connsiteY100" fmla="*/ 863955 h 956522"/>
                  <a:gd name="connsiteX101" fmla="*/ 324896 w 956436"/>
                  <a:gd name="connsiteY101" fmla="*/ 873027 h 956522"/>
                  <a:gd name="connsiteX102" fmla="*/ 59552 w 956436"/>
                  <a:gd name="connsiteY102" fmla="*/ 896971 h 956522"/>
                  <a:gd name="connsiteX103" fmla="*/ 67127 w 956436"/>
                  <a:gd name="connsiteY103" fmla="*/ 666617 h 956522"/>
                  <a:gd name="connsiteX104" fmla="*/ 159324 w 956436"/>
                  <a:gd name="connsiteY104" fmla="*/ 504500 h 956522"/>
                  <a:gd name="connsiteX105" fmla="*/ 178192 w 956436"/>
                  <a:gd name="connsiteY105" fmla="*/ 528861 h 956522"/>
                  <a:gd name="connsiteX106" fmla="*/ 169707 w 956436"/>
                  <a:gd name="connsiteY106" fmla="*/ 555397 h 956522"/>
                  <a:gd name="connsiteX107" fmla="*/ 215991 w 956436"/>
                  <a:gd name="connsiteY107" fmla="*/ 601681 h 956522"/>
                  <a:gd name="connsiteX108" fmla="*/ 235522 w 956436"/>
                  <a:gd name="connsiteY108" fmla="*/ 597206 h 956522"/>
                  <a:gd name="connsiteX109" fmla="*/ 295522 w 956436"/>
                  <a:gd name="connsiteY109" fmla="*/ 661016 h 956522"/>
                  <a:gd name="connsiteX110" fmla="*/ 451791 w 956436"/>
                  <a:gd name="connsiteY110" fmla="*/ 797168 h 956522"/>
                  <a:gd name="connsiteX111" fmla="*/ 424005 w 956436"/>
                  <a:gd name="connsiteY111" fmla="*/ 815959 h 956522"/>
                  <a:gd name="connsiteX112" fmla="*/ 896978 w 956436"/>
                  <a:gd name="connsiteY112" fmla="*/ 896971 h 956522"/>
                  <a:gd name="connsiteX113" fmla="*/ 666609 w 956436"/>
                  <a:gd name="connsiteY113" fmla="*/ 889380 h 956522"/>
                  <a:gd name="connsiteX114" fmla="*/ 504415 w 956436"/>
                  <a:gd name="connsiteY114" fmla="*/ 797137 h 956522"/>
                  <a:gd name="connsiteX115" fmla="*/ 661024 w 956436"/>
                  <a:gd name="connsiteY115" fmla="*/ 661016 h 956522"/>
                  <a:gd name="connsiteX116" fmla="*/ 784432 w 956436"/>
                  <a:gd name="connsiteY116" fmla="*/ 520962 h 956522"/>
                  <a:gd name="connsiteX117" fmla="*/ 802251 w 956436"/>
                  <a:gd name="connsiteY117" fmla="*/ 524541 h 956522"/>
                  <a:gd name="connsiteX118" fmla="*/ 810104 w 956436"/>
                  <a:gd name="connsiteY118" fmla="*/ 523754 h 956522"/>
                  <a:gd name="connsiteX119" fmla="*/ 839571 w 956436"/>
                  <a:gd name="connsiteY119" fmla="*/ 570362 h 956522"/>
                  <a:gd name="connsiteX120" fmla="*/ 817679 w 956436"/>
                  <a:gd name="connsiteY120" fmla="*/ 617108 h 956522"/>
                  <a:gd name="connsiteX121" fmla="*/ 879391 w 956436"/>
                  <a:gd name="connsiteY121" fmla="*/ 678820 h 956522"/>
                  <a:gd name="connsiteX122" fmla="*/ 893600 w 956436"/>
                  <a:gd name="connsiteY122" fmla="*/ 677015 h 956522"/>
                  <a:gd name="connsiteX123" fmla="*/ 896978 w 956436"/>
                  <a:gd name="connsiteY123" fmla="*/ 896971 h 95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956436" h="956522">
                    <a:moveTo>
                      <a:pt x="920938" y="662436"/>
                    </a:moveTo>
                    <a:cubicBezTo>
                      <a:pt x="933250" y="651142"/>
                      <a:pt x="941102" y="635082"/>
                      <a:pt x="941102" y="617108"/>
                    </a:cubicBezTo>
                    <a:cubicBezTo>
                      <a:pt x="941102" y="583074"/>
                      <a:pt x="913425" y="555397"/>
                      <a:pt x="879391" y="555397"/>
                    </a:cubicBezTo>
                    <a:cubicBezTo>
                      <a:pt x="875256" y="555397"/>
                      <a:pt x="871214" y="555844"/>
                      <a:pt x="867311" y="556616"/>
                    </a:cubicBezTo>
                    <a:cubicBezTo>
                      <a:pt x="857930" y="540787"/>
                      <a:pt x="847794" y="524726"/>
                      <a:pt x="836995" y="508511"/>
                    </a:cubicBezTo>
                    <a:cubicBezTo>
                      <a:pt x="844092" y="500381"/>
                      <a:pt x="848535" y="489874"/>
                      <a:pt x="848535" y="478257"/>
                    </a:cubicBezTo>
                    <a:cubicBezTo>
                      <a:pt x="848535" y="466640"/>
                      <a:pt x="844092" y="456149"/>
                      <a:pt x="837010" y="448019"/>
                    </a:cubicBezTo>
                    <a:cubicBezTo>
                      <a:pt x="958490" y="265584"/>
                      <a:pt x="990101" y="109037"/>
                      <a:pt x="918794" y="37729"/>
                    </a:cubicBezTo>
                    <a:cubicBezTo>
                      <a:pt x="865043" y="-16037"/>
                      <a:pt x="760364" y="-11409"/>
                      <a:pt x="630569" y="49763"/>
                    </a:cubicBezTo>
                    <a:cubicBezTo>
                      <a:pt x="619338" y="38145"/>
                      <a:pt x="603663" y="30848"/>
                      <a:pt x="586260" y="30848"/>
                    </a:cubicBezTo>
                    <a:cubicBezTo>
                      <a:pt x="552226" y="30848"/>
                      <a:pt x="524549" y="58526"/>
                      <a:pt x="524549" y="92560"/>
                    </a:cubicBezTo>
                    <a:cubicBezTo>
                      <a:pt x="524549" y="97805"/>
                      <a:pt x="525413" y="102819"/>
                      <a:pt x="526647" y="107694"/>
                    </a:cubicBezTo>
                    <a:cubicBezTo>
                      <a:pt x="510602" y="117939"/>
                      <a:pt x="494495" y="128692"/>
                      <a:pt x="478389" y="140139"/>
                    </a:cubicBezTo>
                    <a:cubicBezTo>
                      <a:pt x="418544" y="97605"/>
                      <a:pt x="358838" y="63123"/>
                      <a:pt x="302063" y="38793"/>
                    </a:cubicBezTo>
                    <a:cubicBezTo>
                      <a:pt x="182250" y="-12582"/>
                      <a:pt x="88386" y="-12921"/>
                      <a:pt x="37737" y="37729"/>
                    </a:cubicBezTo>
                    <a:cubicBezTo>
                      <a:pt x="-9411" y="84892"/>
                      <a:pt x="-12095" y="170363"/>
                      <a:pt x="29652" y="279083"/>
                    </a:cubicBezTo>
                    <a:cubicBezTo>
                      <a:pt x="11741" y="293215"/>
                      <a:pt x="0" y="314860"/>
                      <a:pt x="0" y="339406"/>
                    </a:cubicBezTo>
                    <a:cubicBezTo>
                      <a:pt x="0" y="381941"/>
                      <a:pt x="34605" y="416546"/>
                      <a:pt x="77140" y="416546"/>
                    </a:cubicBezTo>
                    <a:cubicBezTo>
                      <a:pt x="84221" y="416546"/>
                      <a:pt x="90948" y="415281"/>
                      <a:pt x="97458" y="413491"/>
                    </a:cubicBezTo>
                    <a:cubicBezTo>
                      <a:pt x="110603" y="434920"/>
                      <a:pt x="124827" y="456473"/>
                      <a:pt x="140178" y="478088"/>
                    </a:cubicBezTo>
                    <a:cubicBezTo>
                      <a:pt x="97612" y="537948"/>
                      <a:pt x="63131" y="597669"/>
                      <a:pt x="38786" y="654459"/>
                    </a:cubicBezTo>
                    <a:cubicBezTo>
                      <a:pt x="-12558" y="774257"/>
                      <a:pt x="-12929" y="868136"/>
                      <a:pt x="37752" y="918786"/>
                    </a:cubicBezTo>
                    <a:cubicBezTo>
                      <a:pt x="62822" y="943856"/>
                      <a:pt x="98723" y="956322"/>
                      <a:pt x="143017" y="956322"/>
                    </a:cubicBezTo>
                    <a:cubicBezTo>
                      <a:pt x="196752" y="956322"/>
                      <a:pt x="262953" y="937747"/>
                      <a:pt x="337007" y="901429"/>
                    </a:cubicBezTo>
                    <a:cubicBezTo>
                      <a:pt x="348285" y="916055"/>
                      <a:pt x="365811" y="925667"/>
                      <a:pt x="385698" y="925667"/>
                    </a:cubicBezTo>
                    <a:cubicBezTo>
                      <a:pt x="419732" y="925667"/>
                      <a:pt x="447409" y="897989"/>
                      <a:pt x="447409" y="863955"/>
                    </a:cubicBezTo>
                    <a:cubicBezTo>
                      <a:pt x="447409" y="855670"/>
                      <a:pt x="445712" y="847771"/>
                      <a:pt x="442735" y="840551"/>
                    </a:cubicBezTo>
                    <a:cubicBezTo>
                      <a:pt x="454506" y="832806"/>
                      <a:pt x="466293" y="824753"/>
                      <a:pt x="478095" y="816360"/>
                    </a:cubicBezTo>
                    <a:cubicBezTo>
                      <a:pt x="537956" y="858910"/>
                      <a:pt x="597677" y="893407"/>
                      <a:pt x="654467" y="917737"/>
                    </a:cubicBezTo>
                    <a:cubicBezTo>
                      <a:pt x="714775" y="943594"/>
                      <a:pt x="768510" y="956522"/>
                      <a:pt x="813483" y="956522"/>
                    </a:cubicBezTo>
                    <a:cubicBezTo>
                      <a:pt x="857838" y="956522"/>
                      <a:pt x="893631" y="943949"/>
                      <a:pt x="918794" y="918786"/>
                    </a:cubicBezTo>
                    <a:cubicBezTo>
                      <a:pt x="968333" y="869247"/>
                      <a:pt x="968903" y="778453"/>
                      <a:pt x="920938" y="662436"/>
                    </a:cubicBezTo>
                    <a:close/>
                    <a:moveTo>
                      <a:pt x="910247" y="617108"/>
                    </a:moveTo>
                    <a:cubicBezTo>
                      <a:pt x="910247" y="634125"/>
                      <a:pt x="896408" y="647964"/>
                      <a:pt x="879391" y="647964"/>
                    </a:cubicBezTo>
                    <a:cubicBezTo>
                      <a:pt x="862374" y="647964"/>
                      <a:pt x="848535" y="634125"/>
                      <a:pt x="848535" y="617108"/>
                    </a:cubicBezTo>
                    <a:cubicBezTo>
                      <a:pt x="848535" y="600091"/>
                      <a:pt x="862374" y="586253"/>
                      <a:pt x="879391" y="586253"/>
                    </a:cubicBezTo>
                    <a:cubicBezTo>
                      <a:pt x="896408" y="586253"/>
                      <a:pt x="910247" y="600091"/>
                      <a:pt x="910247" y="617108"/>
                    </a:cubicBezTo>
                    <a:close/>
                    <a:moveTo>
                      <a:pt x="215991" y="539969"/>
                    </a:moveTo>
                    <a:cubicBezTo>
                      <a:pt x="224507" y="539969"/>
                      <a:pt x="231419" y="546896"/>
                      <a:pt x="231419" y="555397"/>
                    </a:cubicBezTo>
                    <a:cubicBezTo>
                      <a:pt x="231419" y="563898"/>
                      <a:pt x="224507" y="570825"/>
                      <a:pt x="215991" y="570825"/>
                    </a:cubicBezTo>
                    <a:cubicBezTo>
                      <a:pt x="207474" y="570825"/>
                      <a:pt x="200563" y="563898"/>
                      <a:pt x="200563" y="555397"/>
                    </a:cubicBezTo>
                    <a:cubicBezTo>
                      <a:pt x="200563" y="546896"/>
                      <a:pt x="207474" y="539969"/>
                      <a:pt x="215991" y="539969"/>
                    </a:cubicBezTo>
                    <a:close/>
                    <a:moveTo>
                      <a:pt x="215991" y="509113"/>
                    </a:moveTo>
                    <a:cubicBezTo>
                      <a:pt x="211609" y="509113"/>
                      <a:pt x="207459" y="509915"/>
                      <a:pt x="203448" y="511057"/>
                    </a:cubicBezTo>
                    <a:cubicBezTo>
                      <a:pt x="194793" y="500072"/>
                      <a:pt x="186400" y="489088"/>
                      <a:pt x="178300" y="478088"/>
                    </a:cubicBezTo>
                    <a:cubicBezTo>
                      <a:pt x="218444" y="423735"/>
                      <a:pt x="265252" y="369398"/>
                      <a:pt x="317337" y="317329"/>
                    </a:cubicBezTo>
                    <a:cubicBezTo>
                      <a:pt x="368804" y="265846"/>
                      <a:pt x="423481" y="218852"/>
                      <a:pt x="478466" y="178308"/>
                    </a:cubicBezTo>
                    <a:cubicBezTo>
                      <a:pt x="532818" y="218451"/>
                      <a:pt x="587140" y="265260"/>
                      <a:pt x="639209" y="317329"/>
                    </a:cubicBezTo>
                    <a:cubicBezTo>
                      <a:pt x="683749" y="361885"/>
                      <a:pt x="724803" y="408677"/>
                      <a:pt x="761660" y="456504"/>
                    </a:cubicBezTo>
                    <a:cubicBezTo>
                      <a:pt x="758143" y="463014"/>
                      <a:pt x="755967" y="470343"/>
                      <a:pt x="755967" y="478257"/>
                    </a:cubicBezTo>
                    <a:cubicBezTo>
                      <a:pt x="755967" y="486172"/>
                      <a:pt x="758143" y="493500"/>
                      <a:pt x="761660" y="500026"/>
                    </a:cubicBezTo>
                    <a:cubicBezTo>
                      <a:pt x="724818" y="547837"/>
                      <a:pt x="683765" y="594645"/>
                      <a:pt x="639209" y="639201"/>
                    </a:cubicBezTo>
                    <a:cubicBezTo>
                      <a:pt x="587819" y="690592"/>
                      <a:pt x="533080" y="737724"/>
                      <a:pt x="478142" y="778268"/>
                    </a:cubicBezTo>
                    <a:cubicBezTo>
                      <a:pt x="423774" y="738125"/>
                      <a:pt x="369421" y="691301"/>
                      <a:pt x="317337" y="639201"/>
                    </a:cubicBezTo>
                    <a:cubicBezTo>
                      <a:pt x="297018" y="618883"/>
                      <a:pt x="276993" y="597422"/>
                      <a:pt x="257492" y="575515"/>
                    </a:cubicBezTo>
                    <a:cubicBezTo>
                      <a:pt x="260454" y="569405"/>
                      <a:pt x="262274" y="562633"/>
                      <a:pt x="262274" y="555397"/>
                    </a:cubicBezTo>
                    <a:cubicBezTo>
                      <a:pt x="262274" y="529879"/>
                      <a:pt x="241508" y="509113"/>
                      <a:pt x="215991" y="509113"/>
                    </a:cubicBezTo>
                    <a:close/>
                    <a:moveTo>
                      <a:pt x="786823" y="478257"/>
                    </a:moveTo>
                    <a:cubicBezTo>
                      <a:pt x="786823" y="469756"/>
                      <a:pt x="793735" y="462829"/>
                      <a:pt x="802251" y="462829"/>
                    </a:cubicBezTo>
                    <a:cubicBezTo>
                      <a:pt x="810767" y="462829"/>
                      <a:pt x="817679" y="469756"/>
                      <a:pt x="817679" y="478257"/>
                    </a:cubicBezTo>
                    <a:cubicBezTo>
                      <a:pt x="817679" y="486758"/>
                      <a:pt x="810767" y="493685"/>
                      <a:pt x="802251" y="493685"/>
                    </a:cubicBezTo>
                    <a:cubicBezTo>
                      <a:pt x="793735" y="493685"/>
                      <a:pt x="786823" y="486758"/>
                      <a:pt x="786823" y="478257"/>
                    </a:cubicBezTo>
                    <a:close/>
                    <a:moveTo>
                      <a:pt x="586260" y="61704"/>
                    </a:moveTo>
                    <a:cubicBezTo>
                      <a:pt x="603277" y="61704"/>
                      <a:pt x="617116" y="75543"/>
                      <a:pt x="617116" y="92560"/>
                    </a:cubicBezTo>
                    <a:cubicBezTo>
                      <a:pt x="617116" y="109577"/>
                      <a:pt x="603277" y="123415"/>
                      <a:pt x="586260" y="123415"/>
                    </a:cubicBezTo>
                    <a:cubicBezTo>
                      <a:pt x="569243" y="123415"/>
                      <a:pt x="555405" y="109577"/>
                      <a:pt x="555405" y="92560"/>
                    </a:cubicBezTo>
                    <a:cubicBezTo>
                      <a:pt x="555405" y="75543"/>
                      <a:pt x="569243" y="61704"/>
                      <a:pt x="586260" y="61704"/>
                    </a:cubicBezTo>
                    <a:close/>
                    <a:moveTo>
                      <a:pt x="541520" y="134817"/>
                    </a:moveTo>
                    <a:cubicBezTo>
                      <a:pt x="552766" y="146727"/>
                      <a:pt x="568611" y="154271"/>
                      <a:pt x="586260" y="154271"/>
                    </a:cubicBezTo>
                    <a:cubicBezTo>
                      <a:pt x="620294" y="154271"/>
                      <a:pt x="647972" y="126594"/>
                      <a:pt x="647972" y="92560"/>
                    </a:cubicBezTo>
                    <a:cubicBezTo>
                      <a:pt x="647972" y="87052"/>
                      <a:pt x="647016" y="81822"/>
                      <a:pt x="645658" y="76731"/>
                    </a:cubicBezTo>
                    <a:cubicBezTo>
                      <a:pt x="761969" y="22224"/>
                      <a:pt x="853179" y="15744"/>
                      <a:pt x="896978" y="59544"/>
                    </a:cubicBezTo>
                    <a:cubicBezTo>
                      <a:pt x="956592" y="119157"/>
                      <a:pt x="922280" y="264997"/>
                      <a:pt x="810119" y="432760"/>
                    </a:cubicBezTo>
                    <a:cubicBezTo>
                      <a:pt x="807543" y="432328"/>
                      <a:pt x="804936" y="431974"/>
                      <a:pt x="802251" y="431974"/>
                    </a:cubicBezTo>
                    <a:cubicBezTo>
                      <a:pt x="795941" y="431974"/>
                      <a:pt x="789924" y="433254"/>
                      <a:pt x="784447" y="435553"/>
                    </a:cubicBezTo>
                    <a:cubicBezTo>
                      <a:pt x="747204" y="387418"/>
                      <a:pt x="705858" y="340332"/>
                      <a:pt x="661024" y="295498"/>
                    </a:cubicBezTo>
                    <a:cubicBezTo>
                      <a:pt x="610467" y="244926"/>
                      <a:pt x="557734" y="199105"/>
                      <a:pt x="504801" y="159378"/>
                    </a:cubicBezTo>
                    <a:cubicBezTo>
                      <a:pt x="517051" y="150831"/>
                      <a:pt x="529301" y="142654"/>
                      <a:pt x="541520" y="134817"/>
                    </a:cubicBezTo>
                    <a:close/>
                    <a:moveTo>
                      <a:pt x="30856" y="339406"/>
                    </a:moveTo>
                    <a:cubicBezTo>
                      <a:pt x="30856" y="313888"/>
                      <a:pt x="51622" y="293122"/>
                      <a:pt x="77140" y="293122"/>
                    </a:cubicBezTo>
                    <a:cubicBezTo>
                      <a:pt x="102657" y="293122"/>
                      <a:pt x="123423" y="313888"/>
                      <a:pt x="123423" y="339406"/>
                    </a:cubicBezTo>
                    <a:cubicBezTo>
                      <a:pt x="123423" y="364924"/>
                      <a:pt x="102657" y="385690"/>
                      <a:pt x="77140" y="385690"/>
                    </a:cubicBezTo>
                    <a:cubicBezTo>
                      <a:pt x="51622" y="385690"/>
                      <a:pt x="30856" y="364924"/>
                      <a:pt x="30856" y="339406"/>
                    </a:cubicBezTo>
                    <a:close/>
                    <a:moveTo>
                      <a:pt x="125028" y="399405"/>
                    </a:moveTo>
                    <a:cubicBezTo>
                      <a:pt x="142708" y="385258"/>
                      <a:pt x="154279" y="363751"/>
                      <a:pt x="154279" y="339406"/>
                    </a:cubicBezTo>
                    <a:cubicBezTo>
                      <a:pt x="154279" y="296871"/>
                      <a:pt x="119674" y="262267"/>
                      <a:pt x="77140" y="262267"/>
                    </a:cubicBezTo>
                    <a:cubicBezTo>
                      <a:pt x="70243" y="262267"/>
                      <a:pt x="63686" y="263470"/>
                      <a:pt x="57315" y="265167"/>
                    </a:cubicBezTo>
                    <a:cubicBezTo>
                      <a:pt x="21260" y="169961"/>
                      <a:pt x="21877" y="97234"/>
                      <a:pt x="59552" y="59544"/>
                    </a:cubicBezTo>
                    <a:cubicBezTo>
                      <a:pt x="100112" y="19015"/>
                      <a:pt x="184039" y="21776"/>
                      <a:pt x="289921" y="67134"/>
                    </a:cubicBezTo>
                    <a:cubicBezTo>
                      <a:pt x="342098" y="89505"/>
                      <a:pt x="396945" y="120870"/>
                      <a:pt x="452115" y="159378"/>
                    </a:cubicBezTo>
                    <a:cubicBezTo>
                      <a:pt x="398595" y="199475"/>
                      <a:pt x="345554" y="245450"/>
                      <a:pt x="295506" y="295498"/>
                    </a:cubicBezTo>
                    <a:cubicBezTo>
                      <a:pt x="244903" y="346102"/>
                      <a:pt x="199051" y="398850"/>
                      <a:pt x="159324" y="451814"/>
                    </a:cubicBezTo>
                    <a:cubicBezTo>
                      <a:pt x="147090" y="434272"/>
                      <a:pt x="135766" y="416793"/>
                      <a:pt x="125028" y="399405"/>
                    </a:cubicBezTo>
                    <a:close/>
                    <a:moveTo>
                      <a:pt x="385698" y="894811"/>
                    </a:moveTo>
                    <a:cubicBezTo>
                      <a:pt x="368681" y="894811"/>
                      <a:pt x="354842" y="880972"/>
                      <a:pt x="354842" y="863955"/>
                    </a:cubicBezTo>
                    <a:cubicBezTo>
                      <a:pt x="354842" y="846938"/>
                      <a:pt x="368681" y="833099"/>
                      <a:pt x="385698" y="833099"/>
                    </a:cubicBezTo>
                    <a:cubicBezTo>
                      <a:pt x="402715" y="833099"/>
                      <a:pt x="416553" y="846938"/>
                      <a:pt x="416553" y="863955"/>
                    </a:cubicBezTo>
                    <a:cubicBezTo>
                      <a:pt x="416553" y="880972"/>
                      <a:pt x="402715" y="894811"/>
                      <a:pt x="385698" y="894811"/>
                    </a:cubicBezTo>
                    <a:close/>
                    <a:moveTo>
                      <a:pt x="424005" y="815959"/>
                    </a:moveTo>
                    <a:cubicBezTo>
                      <a:pt x="413452" y="807504"/>
                      <a:pt x="400246" y="802243"/>
                      <a:pt x="385698" y="802243"/>
                    </a:cubicBezTo>
                    <a:cubicBezTo>
                      <a:pt x="351664" y="802243"/>
                      <a:pt x="323986" y="829921"/>
                      <a:pt x="323986" y="863955"/>
                    </a:cubicBezTo>
                    <a:cubicBezTo>
                      <a:pt x="323986" y="867056"/>
                      <a:pt x="324464" y="870049"/>
                      <a:pt x="324896" y="873027"/>
                    </a:cubicBezTo>
                    <a:cubicBezTo>
                      <a:pt x="203448" y="932918"/>
                      <a:pt x="104709" y="942097"/>
                      <a:pt x="59552" y="896971"/>
                    </a:cubicBezTo>
                    <a:cubicBezTo>
                      <a:pt x="19007" y="856426"/>
                      <a:pt x="21769" y="772467"/>
                      <a:pt x="67127" y="666617"/>
                    </a:cubicBezTo>
                    <a:cubicBezTo>
                      <a:pt x="89482" y="614455"/>
                      <a:pt x="120831" y="559640"/>
                      <a:pt x="159324" y="504500"/>
                    </a:cubicBezTo>
                    <a:cubicBezTo>
                      <a:pt x="165418" y="512631"/>
                      <a:pt x="171805" y="520746"/>
                      <a:pt x="178192" y="528861"/>
                    </a:cubicBezTo>
                    <a:cubicBezTo>
                      <a:pt x="172885" y="536374"/>
                      <a:pt x="169707" y="545508"/>
                      <a:pt x="169707" y="555397"/>
                    </a:cubicBezTo>
                    <a:cubicBezTo>
                      <a:pt x="169707" y="580915"/>
                      <a:pt x="190473" y="601681"/>
                      <a:pt x="215991" y="601681"/>
                    </a:cubicBezTo>
                    <a:cubicBezTo>
                      <a:pt x="222995" y="601681"/>
                      <a:pt x="229567" y="599999"/>
                      <a:pt x="235522" y="597206"/>
                    </a:cubicBezTo>
                    <a:cubicBezTo>
                      <a:pt x="255085" y="619145"/>
                      <a:pt x="275141" y="640636"/>
                      <a:pt x="295522" y="661016"/>
                    </a:cubicBezTo>
                    <a:cubicBezTo>
                      <a:pt x="346094" y="711604"/>
                      <a:pt x="398842" y="757441"/>
                      <a:pt x="451791" y="797168"/>
                    </a:cubicBezTo>
                    <a:cubicBezTo>
                      <a:pt x="442503" y="803632"/>
                      <a:pt x="433246" y="809896"/>
                      <a:pt x="424005" y="815959"/>
                    </a:cubicBezTo>
                    <a:close/>
                    <a:moveTo>
                      <a:pt x="896978" y="896971"/>
                    </a:moveTo>
                    <a:cubicBezTo>
                      <a:pt x="856434" y="937531"/>
                      <a:pt x="772506" y="934754"/>
                      <a:pt x="666609" y="889380"/>
                    </a:cubicBezTo>
                    <a:cubicBezTo>
                      <a:pt x="614432" y="867010"/>
                      <a:pt x="559586" y="835645"/>
                      <a:pt x="504415" y="797137"/>
                    </a:cubicBezTo>
                    <a:cubicBezTo>
                      <a:pt x="557919" y="757024"/>
                      <a:pt x="611053" y="711003"/>
                      <a:pt x="661024" y="661016"/>
                    </a:cubicBezTo>
                    <a:cubicBezTo>
                      <a:pt x="705858" y="616183"/>
                      <a:pt x="747204" y="569081"/>
                      <a:pt x="784432" y="520962"/>
                    </a:cubicBezTo>
                    <a:cubicBezTo>
                      <a:pt x="789924" y="523260"/>
                      <a:pt x="795941" y="524541"/>
                      <a:pt x="802251" y="524541"/>
                    </a:cubicBezTo>
                    <a:cubicBezTo>
                      <a:pt x="804936" y="524541"/>
                      <a:pt x="807543" y="524186"/>
                      <a:pt x="810104" y="523754"/>
                    </a:cubicBezTo>
                    <a:cubicBezTo>
                      <a:pt x="820610" y="539475"/>
                      <a:pt x="830438" y="555027"/>
                      <a:pt x="839571" y="570362"/>
                    </a:cubicBezTo>
                    <a:cubicBezTo>
                      <a:pt x="826288" y="581686"/>
                      <a:pt x="817679" y="598317"/>
                      <a:pt x="817679" y="617108"/>
                    </a:cubicBezTo>
                    <a:cubicBezTo>
                      <a:pt x="817679" y="651142"/>
                      <a:pt x="845357" y="678820"/>
                      <a:pt x="879391" y="678820"/>
                    </a:cubicBezTo>
                    <a:cubicBezTo>
                      <a:pt x="884297" y="678820"/>
                      <a:pt x="889018" y="678095"/>
                      <a:pt x="893600" y="677015"/>
                    </a:cubicBezTo>
                    <a:cubicBezTo>
                      <a:pt x="934761" y="778006"/>
                      <a:pt x="936196" y="857753"/>
                      <a:pt x="896978" y="896971"/>
                    </a:cubicBezTo>
                    <a:close/>
                  </a:path>
                </a:pathLst>
              </a:custGeom>
              <a:grpFill/>
              <a:ln w="15329" cap="flat">
                <a:noFill/>
                <a:prstDash val="solid"/>
                <a:miter/>
              </a:ln>
            </p:spPr>
            <p:txBody>
              <a:bodyPr rtlCol="0" anchor="ctr"/>
              <a:lstStyle/>
              <a:p>
                <a:endParaRPr lang="zh-CN" altLang="en-US"/>
              </a:p>
            </p:txBody>
          </p:sp>
        </p:grpSp>
      </p:grpSp>
      <p:grpSp>
        <p:nvGrpSpPr>
          <p:cNvPr id="5" name="组合 4">
            <a:extLst>
              <a:ext uri="{FF2B5EF4-FFF2-40B4-BE49-F238E27FC236}">
                <a16:creationId xmlns="" xmlns:a16="http://schemas.microsoft.com/office/drawing/2014/main" id="{871DEE44-DE18-4E38-8A85-CC10C719ED1E}"/>
              </a:ext>
            </a:extLst>
          </p:cNvPr>
          <p:cNvGrpSpPr/>
          <p:nvPr/>
        </p:nvGrpSpPr>
        <p:grpSpPr>
          <a:xfrm>
            <a:off x="9157460" y="2011099"/>
            <a:ext cx="1991704" cy="2464703"/>
            <a:chOff x="9157460" y="2011099"/>
            <a:chExt cx="1991704" cy="2464703"/>
          </a:xfrm>
        </p:grpSpPr>
        <p:sp>
          <p:nvSpPr>
            <p:cNvPr id="248" name="矩形 247">
              <a:extLst>
                <a:ext uri="{FF2B5EF4-FFF2-40B4-BE49-F238E27FC236}">
                  <a16:creationId xmlns="" xmlns:a16="http://schemas.microsoft.com/office/drawing/2014/main" id="{9CE08519-AF93-4F97-A44D-453D4C141014}"/>
                </a:ext>
              </a:extLst>
            </p:cNvPr>
            <p:cNvSpPr/>
            <p:nvPr/>
          </p:nvSpPr>
          <p:spPr>
            <a:xfrm>
              <a:off x="10048232" y="2011099"/>
              <a:ext cx="880369" cy="1446550"/>
            </a:xfrm>
            <a:prstGeom prst="rect">
              <a:avLst/>
            </a:prstGeom>
          </p:spPr>
          <p:txBody>
            <a:bodyPr wrap="none">
              <a:spAutoFit/>
            </a:bodyPr>
            <a:lstStyle/>
            <a:p>
              <a:pPr algn="ctr"/>
              <a:r>
                <a:rPr lang="en-US" altLang="zh-CN" sz="8800" b="1" dirty="0">
                  <a:solidFill>
                    <a:schemeClr val="accent1">
                      <a:alpha val="22000"/>
                    </a:schemeClr>
                  </a:solidFill>
                  <a:latin typeface="+mj-lt"/>
                  <a:ea typeface="+mj-ea"/>
                </a:rPr>
                <a:t>4</a:t>
              </a:r>
              <a:endParaRPr lang="zh-CN" altLang="en-US" sz="8800" b="1" dirty="0">
                <a:solidFill>
                  <a:schemeClr val="accent1">
                    <a:alpha val="22000"/>
                  </a:schemeClr>
                </a:solidFill>
                <a:latin typeface="+mj-lt"/>
                <a:ea typeface="+mj-ea"/>
              </a:endParaRPr>
            </a:p>
          </p:txBody>
        </p:sp>
        <p:sp>
          <p:nvSpPr>
            <p:cNvPr id="219" name="椭圆 218">
              <a:extLst>
                <a:ext uri="{FF2B5EF4-FFF2-40B4-BE49-F238E27FC236}">
                  <a16:creationId xmlns="" xmlns:a16="http://schemas.microsoft.com/office/drawing/2014/main" id="{460E2ED3-9221-4A8A-8E4C-45E5179A11CF}"/>
                </a:ext>
              </a:extLst>
            </p:cNvPr>
            <p:cNvSpPr/>
            <p:nvPr/>
          </p:nvSpPr>
          <p:spPr>
            <a:xfrm>
              <a:off x="9411584" y="2738222"/>
              <a:ext cx="1483456" cy="148345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Roboto"/>
                <a:ea typeface="思源黑体 CN Regular"/>
              </a:endParaRPr>
            </a:p>
          </p:txBody>
        </p:sp>
        <p:sp>
          <p:nvSpPr>
            <p:cNvPr id="220" name="弧形 219">
              <a:extLst>
                <a:ext uri="{FF2B5EF4-FFF2-40B4-BE49-F238E27FC236}">
                  <a16:creationId xmlns="" xmlns:a16="http://schemas.microsoft.com/office/drawing/2014/main" id="{A95CCA31-2800-4A9C-B0BF-EC8E0D6214DB}"/>
                </a:ext>
              </a:extLst>
            </p:cNvPr>
            <p:cNvSpPr/>
            <p:nvPr/>
          </p:nvSpPr>
          <p:spPr>
            <a:xfrm>
              <a:off x="9267527" y="2594165"/>
              <a:ext cx="1771570" cy="177157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a:extLst>
                <a:ext uri="{FF2B5EF4-FFF2-40B4-BE49-F238E27FC236}">
                  <a16:creationId xmlns="" xmlns:a16="http://schemas.microsoft.com/office/drawing/2014/main" id="{8500D5A0-ED92-448F-8F84-48F3A3B4D004}"/>
                </a:ext>
              </a:extLst>
            </p:cNvPr>
            <p:cNvSpPr/>
            <p:nvPr/>
          </p:nvSpPr>
          <p:spPr>
            <a:xfrm>
              <a:off x="9157460" y="2484098"/>
              <a:ext cx="1991704" cy="1991704"/>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图形 56">
              <a:extLst>
                <a:ext uri="{FF2B5EF4-FFF2-40B4-BE49-F238E27FC236}">
                  <a16:creationId xmlns="" xmlns:a16="http://schemas.microsoft.com/office/drawing/2014/main" id="{152A8767-0BC3-4143-BE3A-514485A911C8}"/>
                </a:ext>
              </a:extLst>
            </p:cNvPr>
            <p:cNvGrpSpPr/>
            <p:nvPr/>
          </p:nvGrpSpPr>
          <p:grpSpPr>
            <a:xfrm>
              <a:off x="9825313" y="3057527"/>
              <a:ext cx="777120" cy="777120"/>
              <a:chOff x="3539415" y="5050017"/>
              <a:chExt cx="1027056" cy="1027057"/>
            </a:xfrm>
            <a:solidFill>
              <a:schemeClr val="bg1"/>
            </a:solidFill>
          </p:grpSpPr>
          <p:sp>
            <p:nvSpPr>
              <p:cNvPr id="60" name="任意多边形: 形状 59">
                <a:extLst>
                  <a:ext uri="{FF2B5EF4-FFF2-40B4-BE49-F238E27FC236}">
                    <a16:creationId xmlns="" xmlns:a16="http://schemas.microsoft.com/office/drawing/2014/main" id="{C3BEABAA-8450-46E3-A218-638FE692468B}"/>
                  </a:ext>
                </a:extLst>
              </p:cNvPr>
              <p:cNvSpPr/>
              <p:nvPr/>
            </p:nvSpPr>
            <p:spPr>
              <a:xfrm>
                <a:off x="4277611" y="5130255"/>
                <a:ext cx="128382" cy="288859"/>
              </a:xfrm>
              <a:custGeom>
                <a:avLst/>
                <a:gdLst>
                  <a:gd name="connsiteX0" fmla="*/ 64191 w 128382"/>
                  <a:gd name="connsiteY0" fmla="*/ 64191 h 288859"/>
                  <a:gd name="connsiteX1" fmla="*/ 96287 w 128382"/>
                  <a:gd name="connsiteY1" fmla="*/ 96287 h 288859"/>
                  <a:gd name="connsiteX2" fmla="*/ 128382 w 128382"/>
                  <a:gd name="connsiteY2" fmla="*/ 96287 h 288859"/>
                  <a:gd name="connsiteX3" fmla="*/ 80239 w 128382"/>
                  <a:gd name="connsiteY3" fmla="*/ 34374 h 288859"/>
                  <a:gd name="connsiteX4" fmla="*/ 80239 w 128382"/>
                  <a:gd name="connsiteY4" fmla="*/ 0 h 288859"/>
                  <a:gd name="connsiteX5" fmla="*/ 48143 w 128382"/>
                  <a:gd name="connsiteY5" fmla="*/ 0 h 288859"/>
                  <a:gd name="connsiteX6" fmla="*/ 48143 w 128382"/>
                  <a:gd name="connsiteY6" fmla="*/ 32096 h 288859"/>
                  <a:gd name="connsiteX7" fmla="*/ 0 w 128382"/>
                  <a:gd name="connsiteY7" fmla="*/ 32096 h 288859"/>
                  <a:gd name="connsiteX8" fmla="*/ 0 w 128382"/>
                  <a:gd name="connsiteY8" fmla="*/ 96287 h 288859"/>
                  <a:gd name="connsiteX9" fmla="*/ 64191 w 128382"/>
                  <a:gd name="connsiteY9" fmla="*/ 160478 h 288859"/>
                  <a:gd name="connsiteX10" fmla="*/ 96287 w 128382"/>
                  <a:gd name="connsiteY10" fmla="*/ 192573 h 288859"/>
                  <a:gd name="connsiteX11" fmla="*/ 96287 w 128382"/>
                  <a:gd name="connsiteY11" fmla="*/ 224669 h 288859"/>
                  <a:gd name="connsiteX12" fmla="*/ 64191 w 128382"/>
                  <a:gd name="connsiteY12" fmla="*/ 224669 h 288859"/>
                  <a:gd name="connsiteX13" fmla="*/ 32096 w 128382"/>
                  <a:gd name="connsiteY13" fmla="*/ 192573 h 288859"/>
                  <a:gd name="connsiteX14" fmla="*/ 0 w 128382"/>
                  <a:gd name="connsiteY14" fmla="*/ 192573 h 288859"/>
                  <a:gd name="connsiteX15" fmla="*/ 48143 w 128382"/>
                  <a:gd name="connsiteY15" fmla="*/ 254485 h 288859"/>
                  <a:gd name="connsiteX16" fmla="*/ 48143 w 128382"/>
                  <a:gd name="connsiteY16" fmla="*/ 288860 h 288859"/>
                  <a:gd name="connsiteX17" fmla="*/ 80239 w 128382"/>
                  <a:gd name="connsiteY17" fmla="*/ 288860 h 288859"/>
                  <a:gd name="connsiteX18" fmla="*/ 80239 w 128382"/>
                  <a:gd name="connsiteY18" fmla="*/ 256764 h 288859"/>
                  <a:gd name="connsiteX19" fmla="*/ 128382 w 128382"/>
                  <a:gd name="connsiteY19" fmla="*/ 256764 h 288859"/>
                  <a:gd name="connsiteX20" fmla="*/ 128382 w 128382"/>
                  <a:gd name="connsiteY20" fmla="*/ 192573 h 288859"/>
                  <a:gd name="connsiteX21" fmla="*/ 64191 w 128382"/>
                  <a:gd name="connsiteY21" fmla="*/ 128382 h 288859"/>
                  <a:gd name="connsiteX22" fmla="*/ 32096 w 128382"/>
                  <a:gd name="connsiteY22" fmla="*/ 96287 h 288859"/>
                  <a:gd name="connsiteX23" fmla="*/ 32096 w 128382"/>
                  <a:gd name="connsiteY23" fmla="*/ 64191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8382" h="288859">
                    <a:moveTo>
                      <a:pt x="64191" y="64191"/>
                    </a:moveTo>
                    <a:cubicBezTo>
                      <a:pt x="81892" y="64191"/>
                      <a:pt x="96287" y="78586"/>
                      <a:pt x="96287" y="96287"/>
                    </a:cubicBezTo>
                    <a:lnTo>
                      <a:pt x="128382" y="96287"/>
                    </a:lnTo>
                    <a:cubicBezTo>
                      <a:pt x="128382" y="66454"/>
                      <a:pt x="107841" y="41548"/>
                      <a:pt x="80239" y="34374"/>
                    </a:cubicBezTo>
                    <a:lnTo>
                      <a:pt x="80239" y="0"/>
                    </a:lnTo>
                    <a:lnTo>
                      <a:pt x="48143" y="0"/>
                    </a:lnTo>
                    <a:lnTo>
                      <a:pt x="48143" y="32096"/>
                    </a:lnTo>
                    <a:lnTo>
                      <a:pt x="0" y="32096"/>
                    </a:lnTo>
                    <a:lnTo>
                      <a:pt x="0" y="96287"/>
                    </a:lnTo>
                    <a:cubicBezTo>
                      <a:pt x="0" y="131688"/>
                      <a:pt x="28790" y="160478"/>
                      <a:pt x="64191" y="160478"/>
                    </a:cubicBezTo>
                    <a:cubicBezTo>
                      <a:pt x="81892" y="160478"/>
                      <a:pt x="96287" y="174873"/>
                      <a:pt x="96287" y="192573"/>
                    </a:cubicBezTo>
                    <a:lnTo>
                      <a:pt x="96287" y="224669"/>
                    </a:lnTo>
                    <a:lnTo>
                      <a:pt x="64191" y="224669"/>
                    </a:lnTo>
                    <a:cubicBezTo>
                      <a:pt x="46490" y="224669"/>
                      <a:pt x="32096" y="210274"/>
                      <a:pt x="32096" y="192573"/>
                    </a:cubicBezTo>
                    <a:lnTo>
                      <a:pt x="0" y="192573"/>
                    </a:lnTo>
                    <a:cubicBezTo>
                      <a:pt x="0" y="222406"/>
                      <a:pt x="20541" y="247312"/>
                      <a:pt x="48143" y="254485"/>
                    </a:cubicBezTo>
                    <a:lnTo>
                      <a:pt x="48143" y="288860"/>
                    </a:lnTo>
                    <a:lnTo>
                      <a:pt x="80239" y="288860"/>
                    </a:lnTo>
                    <a:lnTo>
                      <a:pt x="80239" y="256764"/>
                    </a:lnTo>
                    <a:lnTo>
                      <a:pt x="128382" y="256764"/>
                    </a:lnTo>
                    <a:lnTo>
                      <a:pt x="128382" y="192573"/>
                    </a:lnTo>
                    <a:cubicBezTo>
                      <a:pt x="128382" y="157172"/>
                      <a:pt x="99592" y="128382"/>
                      <a:pt x="64191" y="128382"/>
                    </a:cubicBezTo>
                    <a:cubicBezTo>
                      <a:pt x="46490" y="128382"/>
                      <a:pt x="32096" y="113987"/>
                      <a:pt x="32096" y="96287"/>
                    </a:cubicBezTo>
                    <a:lnTo>
                      <a:pt x="32096" y="64191"/>
                    </a:lnTo>
                    <a:close/>
                  </a:path>
                </a:pathLst>
              </a:custGeom>
              <a:grpFill/>
              <a:ln w="15925"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F3352CC7-CB1D-4C13-BFD0-5D929B605A2C}"/>
                  </a:ext>
                </a:extLst>
              </p:cNvPr>
              <p:cNvSpPr/>
              <p:nvPr/>
            </p:nvSpPr>
            <p:spPr>
              <a:xfrm>
                <a:off x="3555462" y="5066064"/>
                <a:ext cx="994960" cy="994961"/>
              </a:xfrm>
              <a:custGeom>
                <a:avLst/>
                <a:gdLst>
                  <a:gd name="connsiteX0" fmla="*/ 994961 w 994960"/>
                  <a:gd name="connsiteY0" fmla="*/ 208621 h 994961"/>
                  <a:gd name="connsiteX1" fmla="*/ 786340 w 994960"/>
                  <a:gd name="connsiteY1" fmla="*/ 0 h 994961"/>
                  <a:gd name="connsiteX2" fmla="*/ 593815 w 994960"/>
                  <a:gd name="connsiteY2" fmla="*/ 128382 h 994961"/>
                  <a:gd name="connsiteX3" fmla="*/ 169881 w 994960"/>
                  <a:gd name="connsiteY3" fmla="*/ 128382 h 994961"/>
                  <a:gd name="connsiteX4" fmla="*/ 0 w 994960"/>
                  <a:gd name="connsiteY4" fmla="*/ 298264 h 994961"/>
                  <a:gd name="connsiteX5" fmla="*/ 0 w 994960"/>
                  <a:gd name="connsiteY5" fmla="*/ 994962 h 994961"/>
                  <a:gd name="connsiteX6" fmla="*/ 802388 w 994960"/>
                  <a:gd name="connsiteY6" fmla="*/ 994962 h 994961"/>
                  <a:gd name="connsiteX7" fmla="*/ 802388 w 994960"/>
                  <a:gd name="connsiteY7" fmla="*/ 416423 h 994961"/>
                  <a:gd name="connsiteX8" fmla="*/ 994961 w 994960"/>
                  <a:gd name="connsiteY8" fmla="*/ 208621 h 994961"/>
                  <a:gd name="connsiteX9" fmla="*/ 160478 w 994960"/>
                  <a:gd name="connsiteY9" fmla="*/ 183169 h 994961"/>
                  <a:gd name="connsiteX10" fmla="*/ 160478 w 994960"/>
                  <a:gd name="connsiteY10" fmla="*/ 288860 h 994961"/>
                  <a:gd name="connsiteX11" fmla="*/ 54787 w 994960"/>
                  <a:gd name="connsiteY11" fmla="*/ 288860 h 994961"/>
                  <a:gd name="connsiteX12" fmla="*/ 32096 w 994960"/>
                  <a:gd name="connsiteY12" fmla="*/ 962866 h 994961"/>
                  <a:gd name="connsiteX13" fmla="*/ 32096 w 994960"/>
                  <a:gd name="connsiteY13" fmla="*/ 320955 h 994961"/>
                  <a:gd name="connsiteX14" fmla="*/ 192573 w 994960"/>
                  <a:gd name="connsiteY14" fmla="*/ 320955 h 994961"/>
                  <a:gd name="connsiteX15" fmla="*/ 192573 w 994960"/>
                  <a:gd name="connsiteY15" fmla="*/ 160478 h 994961"/>
                  <a:gd name="connsiteX16" fmla="*/ 583544 w 994960"/>
                  <a:gd name="connsiteY16" fmla="*/ 160478 h 994961"/>
                  <a:gd name="connsiteX17" fmla="*/ 577719 w 994960"/>
                  <a:gd name="connsiteY17" fmla="*/ 208621 h 994961"/>
                  <a:gd name="connsiteX18" fmla="*/ 639005 w 994960"/>
                  <a:gd name="connsiteY18" fmla="*/ 356164 h 994961"/>
                  <a:gd name="connsiteX19" fmla="*/ 569470 w 994960"/>
                  <a:gd name="connsiteY19" fmla="*/ 399429 h 994961"/>
                  <a:gd name="connsiteX20" fmla="*/ 529576 w 994960"/>
                  <a:gd name="connsiteY20" fmla="*/ 385146 h 994961"/>
                  <a:gd name="connsiteX21" fmla="*/ 467664 w 994960"/>
                  <a:gd name="connsiteY21" fmla="*/ 433290 h 994961"/>
                  <a:gd name="connsiteX22" fmla="*/ 398915 w 994960"/>
                  <a:gd name="connsiteY22" fmla="*/ 433290 h 994961"/>
                  <a:gd name="connsiteX23" fmla="*/ 337003 w 994960"/>
                  <a:gd name="connsiteY23" fmla="*/ 385146 h 994961"/>
                  <a:gd name="connsiteX24" fmla="*/ 272812 w 994960"/>
                  <a:gd name="connsiteY24" fmla="*/ 449337 h 994961"/>
                  <a:gd name="connsiteX25" fmla="*/ 285506 w 994960"/>
                  <a:gd name="connsiteY25" fmla="*/ 487274 h 994961"/>
                  <a:gd name="connsiteX26" fmla="*/ 115929 w 994960"/>
                  <a:gd name="connsiteY26" fmla="*/ 695976 h 994961"/>
                  <a:gd name="connsiteX27" fmla="*/ 140835 w 994960"/>
                  <a:gd name="connsiteY27" fmla="*/ 716228 h 994961"/>
                  <a:gd name="connsiteX28" fmla="*/ 310364 w 994960"/>
                  <a:gd name="connsiteY28" fmla="*/ 507575 h 994961"/>
                  <a:gd name="connsiteX29" fmla="*/ 337003 w 994960"/>
                  <a:gd name="connsiteY29" fmla="*/ 513529 h 994961"/>
                  <a:gd name="connsiteX30" fmla="*/ 398915 w 994960"/>
                  <a:gd name="connsiteY30" fmla="*/ 465385 h 994961"/>
                  <a:gd name="connsiteX31" fmla="*/ 467664 w 994960"/>
                  <a:gd name="connsiteY31" fmla="*/ 465385 h 994961"/>
                  <a:gd name="connsiteX32" fmla="*/ 529576 w 994960"/>
                  <a:gd name="connsiteY32" fmla="*/ 513529 h 994961"/>
                  <a:gd name="connsiteX33" fmla="*/ 593767 w 994960"/>
                  <a:gd name="connsiteY33" fmla="*/ 449337 h 994961"/>
                  <a:gd name="connsiteX34" fmla="*/ 588936 w 994960"/>
                  <a:gd name="connsiteY34" fmla="*/ 425105 h 994961"/>
                  <a:gd name="connsiteX35" fmla="*/ 664842 w 994960"/>
                  <a:gd name="connsiteY35" fmla="*/ 377877 h 994961"/>
                  <a:gd name="connsiteX36" fmla="*/ 770276 w 994960"/>
                  <a:gd name="connsiteY36" fmla="*/ 416423 h 994961"/>
                  <a:gd name="connsiteX37" fmla="*/ 770276 w 994960"/>
                  <a:gd name="connsiteY37" fmla="*/ 962866 h 994961"/>
                  <a:gd name="connsiteX38" fmla="*/ 561671 w 994960"/>
                  <a:gd name="connsiteY38" fmla="*/ 449337 h 994961"/>
                  <a:gd name="connsiteX39" fmla="*/ 529576 w 994960"/>
                  <a:gd name="connsiteY39" fmla="*/ 481433 h 994961"/>
                  <a:gd name="connsiteX40" fmla="*/ 497480 w 994960"/>
                  <a:gd name="connsiteY40" fmla="*/ 449337 h 994961"/>
                  <a:gd name="connsiteX41" fmla="*/ 529576 w 994960"/>
                  <a:gd name="connsiteY41" fmla="*/ 417242 h 994961"/>
                  <a:gd name="connsiteX42" fmla="*/ 561671 w 994960"/>
                  <a:gd name="connsiteY42" fmla="*/ 449337 h 994961"/>
                  <a:gd name="connsiteX43" fmla="*/ 304907 w 994960"/>
                  <a:gd name="connsiteY43" fmla="*/ 449337 h 994961"/>
                  <a:gd name="connsiteX44" fmla="*/ 337003 w 994960"/>
                  <a:gd name="connsiteY44" fmla="*/ 417242 h 994961"/>
                  <a:gd name="connsiteX45" fmla="*/ 369098 w 994960"/>
                  <a:gd name="connsiteY45" fmla="*/ 449337 h 994961"/>
                  <a:gd name="connsiteX46" fmla="*/ 337003 w 994960"/>
                  <a:gd name="connsiteY46" fmla="*/ 481433 h 994961"/>
                  <a:gd name="connsiteX47" fmla="*/ 304907 w 994960"/>
                  <a:gd name="connsiteY47" fmla="*/ 449337 h 994961"/>
                  <a:gd name="connsiteX48" fmla="*/ 786340 w 994960"/>
                  <a:gd name="connsiteY48" fmla="*/ 385146 h 994961"/>
                  <a:gd name="connsiteX49" fmla="*/ 609815 w 994960"/>
                  <a:gd name="connsiteY49" fmla="*/ 208621 h 994961"/>
                  <a:gd name="connsiteX50" fmla="*/ 786340 w 994960"/>
                  <a:gd name="connsiteY50" fmla="*/ 32096 h 994961"/>
                  <a:gd name="connsiteX51" fmla="*/ 962865 w 994960"/>
                  <a:gd name="connsiteY51" fmla="*/ 208621 h 994961"/>
                  <a:gd name="connsiteX52" fmla="*/ 786340 w 994960"/>
                  <a:gd name="connsiteY52" fmla="*/ 385146 h 99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94960" h="994961">
                    <a:moveTo>
                      <a:pt x="994961" y="208621"/>
                    </a:moveTo>
                    <a:cubicBezTo>
                      <a:pt x="994961" y="93591"/>
                      <a:pt x="901370" y="0"/>
                      <a:pt x="786340" y="0"/>
                    </a:cubicBezTo>
                    <a:cubicBezTo>
                      <a:pt x="699730" y="0"/>
                      <a:pt x="625317" y="53070"/>
                      <a:pt x="593815" y="128382"/>
                    </a:cubicBezTo>
                    <a:lnTo>
                      <a:pt x="169881" y="128382"/>
                    </a:lnTo>
                    <a:lnTo>
                      <a:pt x="0" y="298264"/>
                    </a:lnTo>
                    <a:lnTo>
                      <a:pt x="0" y="994962"/>
                    </a:lnTo>
                    <a:lnTo>
                      <a:pt x="802388" y="994962"/>
                    </a:lnTo>
                    <a:lnTo>
                      <a:pt x="802388" y="416423"/>
                    </a:lnTo>
                    <a:cubicBezTo>
                      <a:pt x="909924" y="408175"/>
                      <a:pt x="994961" y="318227"/>
                      <a:pt x="994961" y="208621"/>
                    </a:cubicBezTo>
                    <a:close/>
                    <a:moveTo>
                      <a:pt x="160478" y="183169"/>
                    </a:moveTo>
                    <a:lnTo>
                      <a:pt x="160478" y="288860"/>
                    </a:lnTo>
                    <a:lnTo>
                      <a:pt x="54787" y="288860"/>
                    </a:lnTo>
                    <a:close/>
                    <a:moveTo>
                      <a:pt x="32096" y="962866"/>
                    </a:moveTo>
                    <a:lnTo>
                      <a:pt x="32096" y="320955"/>
                    </a:lnTo>
                    <a:lnTo>
                      <a:pt x="192573" y="320955"/>
                    </a:lnTo>
                    <a:lnTo>
                      <a:pt x="192573" y="160478"/>
                    </a:lnTo>
                    <a:lnTo>
                      <a:pt x="583544" y="160478"/>
                    </a:lnTo>
                    <a:cubicBezTo>
                      <a:pt x="579869" y="175964"/>
                      <a:pt x="577719" y="192028"/>
                      <a:pt x="577719" y="208621"/>
                    </a:cubicBezTo>
                    <a:cubicBezTo>
                      <a:pt x="577719" y="266184"/>
                      <a:pt x="601165" y="318388"/>
                      <a:pt x="639005" y="356164"/>
                    </a:cubicBezTo>
                    <a:lnTo>
                      <a:pt x="569470" y="399429"/>
                    </a:lnTo>
                    <a:cubicBezTo>
                      <a:pt x="558478" y="390635"/>
                      <a:pt x="544725" y="385146"/>
                      <a:pt x="529576" y="385146"/>
                    </a:cubicBezTo>
                    <a:cubicBezTo>
                      <a:pt x="499759" y="385146"/>
                      <a:pt x="474837" y="405671"/>
                      <a:pt x="467664" y="433290"/>
                    </a:cubicBezTo>
                    <a:lnTo>
                      <a:pt x="398915" y="433290"/>
                    </a:lnTo>
                    <a:cubicBezTo>
                      <a:pt x="391742" y="405671"/>
                      <a:pt x="366819" y="385146"/>
                      <a:pt x="337003" y="385146"/>
                    </a:cubicBezTo>
                    <a:cubicBezTo>
                      <a:pt x="301601" y="385146"/>
                      <a:pt x="272812" y="413936"/>
                      <a:pt x="272812" y="449337"/>
                    </a:cubicBezTo>
                    <a:cubicBezTo>
                      <a:pt x="272812" y="463572"/>
                      <a:pt x="277626" y="476619"/>
                      <a:pt x="285506" y="487274"/>
                    </a:cubicBezTo>
                    <a:lnTo>
                      <a:pt x="115929" y="695976"/>
                    </a:lnTo>
                    <a:lnTo>
                      <a:pt x="140835" y="716228"/>
                    </a:lnTo>
                    <a:lnTo>
                      <a:pt x="310364" y="507575"/>
                    </a:lnTo>
                    <a:cubicBezTo>
                      <a:pt x="318500" y="511314"/>
                      <a:pt x="327470" y="513529"/>
                      <a:pt x="337003" y="513529"/>
                    </a:cubicBezTo>
                    <a:cubicBezTo>
                      <a:pt x="366819" y="513529"/>
                      <a:pt x="391742" y="493003"/>
                      <a:pt x="398915" y="465385"/>
                    </a:cubicBezTo>
                    <a:lnTo>
                      <a:pt x="467664" y="465385"/>
                    </a:lnTo>
                    <a:cubicBezTo>
                      <a:pt x="474837" y="493003"/>
                      <a:pt x="499759" y="513529"/>
                      <a:pt x="529576" y="513529"/>
                    </a:cubicBezTo>
                    <a:cubicBezTo>
                      <a:pt x="564977" y="513529"/>
                      <a:pt x="593767" y="484739"/>
                      <a:pt x="593767" y="449337"/>
                    </a:cubicBezTo>
                    <a:cubicBezTo>
                      <a:pt x="593767" y="440752"/>
                      <a:pt x="592018" y="432600"/>
                      <a:pt x="588936" y="425105"/>
                    </a:cubicBezTo>
                    <a:lnTo>
                      <a:pt x="664842" y="377877"/>
                    </a:lnTo>
                    <a:cubicBezTo>
                      <a:pt x="695012" y="399589"/>
                      <a:pt x="731119" y="413423"/>
                      <a:pt x="770276" y="416423"/>
                    </a:cubicBezTo>
                    <a:lnTo>
                      <a:pt x="770276" y="962866"/>
                    </a:lnTo>
                    <a:close/>
                    <a:moveTo>
                      <a:pt x="561671" y="449337"/>
                    </a:moveTo>
                    <a:cubicBezTo>
                      <a:pt x="561671" y="467038"/>
                      <a:pt x="547276" y="481433"/>
                      <a:pt x="529576" y="481433"/>
                    </a:cubicBezTo>
                    <a:cubicBezTo>
                      <a:pt x="511875" y="481433"/>
                      <a:pt x="497480" y="467038"/>
                      <a:pt x="497480" y="449337"/>
                    </a:cubicBezTo>
                    <a:cubicBezTo>
                      <a:pt x="497480" y="431637"/>
                      <a:pt x="511875" y="417242"/>
                      <a:pt x="529576" y="417242"/>
                    </a:cubicBezTo>
                    <a:cubicBezTo>
                      <a:pt x="547276" y="417242"/>
                      <a:pt x="561671" y="431637"/>
                      <a:pt x="561671" y="449337"/>
                    </a:cubicBezTo>
                    <a:close/>
                    <a:moveTo>
                      <a:pt x="304907" y="449337"/>
                    </a:moveTo>
                    <a:cubicBezTo>
                      <a:pt x="304907" y="431637"/>
                      <a:pt x="319302" y="417242"/>
                      <a:pt x="337003" y="417242"/>
                    </a:cubicBezTo>
                    <a:cubicBezTo>
                      <a:pt x="354703" y="417242"/>
                      <a:pt x="369098" y="431637"/>
                      <a:pt x="369098" y="449337"/>
                    </a:cubicBezTo>
                    <a:cubicBezTo>
                      <a:pt x="369098" y="467038"/>
                      <a:pt x="354703" y="481433"/>
                      <a:pt x="337003" y="481433"/>
                    </a:cubicBezTo>
                    <a:cubicBezTo>
                      <a:pt x="319302" y="481433"/>
                      <a:pt x="304907" y="467038"/>
                      <a:pt x="304907" y="449337"/>
                    </a:cubicBezTo>
                    <a:close/>
                    <a:moveTo>
                      <a:pt x="786340" y="385146"/>
                    </a:moveTo>
                    <a:cubicBezTo>
                      <a:pt x="689010" y="385146"/>
                      <a:pt x="609815" y="305951"/>
                      <a:pt x="609815" y="208621"/>
                    </a:cubicBezTo>
                    <a:cubicBezTo>
                      <a:pt x="609815" y="111291"/>
                      <a:pt x="689010" y="32096"/>
                      <a:pt x="786340" y="32096"/>
                    </a:cubicBezTo>
                    <a:cubicBezTo>
                      <a:pt x="883669" y="32096"/>
                      <a:pt x="962865" y="111291"/>
                      <a:pt x="962865" y="208621"/>
                    </a:cubicBezTo>
                    <a:cubicBezTo>
                      <a:pt x="962865" y="305951"/>
                      <a:pt x="883669" y="385146"/>
                      <a:pt x="786340" y="385146"/>
                    </a:cubicBezTo>
                    <a:close/>
                  </a:path>
                </a:pathLst>
              </a:custGeom>
              <a:grpFill/>
              <a:ln w="15925"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D8DE1CDE-9A69-4FC5-AE5F-669A0093F830}"/>
                  </a:ext>
                </a:extLst>
              </p:cNvPr>
              <p:cNvSpPr/>
              <p:nvPr/>
            </p:nvSpPr>
            <p:spPr>
              <a:xfrm>
                <a:off x="4454136" y="525863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4F32B16D-0DDE-46DF-8F12-095D683EE464}"/>
                  </a:ext>
                </a:extLst>
              </p:cNvPr>
              <p:cNvSpPr/>
              <p:nvPr/>
            </p:nvSpPr>
            <p:spPr>
              <a:xfrm>
                <a:off x="4197372" y="525863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5516F33C-E7AC-42C5-94BB-EFF03F13642B}"/>
                  </a:ext>
                </a:extLst>
              </p:cNvPr>
              <p:cNvSpPr/>
              <p:nvPr/>
            </p:nvSpPr>
            <p:spPr>
              <a:xfrm>
                <a:off x="3683844" y="5515402"/>
                <a:ext cx="609814" cy="481432"/>
              </a:xfrm>
              <a:custGeom>
                <a:avLst/>
                <a:gdLst>
                  <a:gd name="connsiteX0" fmla="*/ 395465 w 609814"/>
                  <a:gd name="connsiteY0" fmla="*/ 144430 h 481432"/>
                  <a:gd name="connsiteX1" fmla="*/ 200918 w 609814"/>
                  <a:gd name="connsiteY1" fmla="*/ 144430 h 481432"/>
                  <a:gd name="connsiteX2" fmla="*/ 0 w 609814"/>
                  <a:gd name="connsiteY2" fmla="*/ 395561 h 481432"/>
                  <a:gd name="connsiteX3" fmla="*/ 0 w 609814"/>
                  <a:gd name="connsiteY3" fmla="*/ 481433 h 481432"/>
                  <a:gd name="connsiteX4" fmla="*/ 609815 w 609814"/>
                  <a:gd name="connsiteY4" fmla="*/ 481433 h 481432"/>
                  <a:gd name="connsiteX5" fmla="*/ 609815 w 609814"/>
                  <a:gd name="connsiteY5" fmla="*/ 0 h 481432"/>
                  <a:gd name="connsiteX6" fmla="*/ 571990 w 609814"/>
                  <a:gd name="connsiteY6" fmla="*/ 0 h 481432"/>
                  <a:gd name="connsiteX7" fmla="*/ 192573 w 609814"/>
                  <a:gd name="connsiteY7" fmla="*/ 449337 h 481432"/>
                  <a:gd name="connsiteX8" fmla="*/ 128382 w 609814"/>
                  <a:gd name="connsiteY8" fmla="*/ 449337 h 481432"/>
                  <a:gd name="connsiteX9" fmla="*/ 128382 w 609814"/>
                  <a:gd name="connsiteY9" fmla="*/ 286469 h 481432"/>
                  <a:gd name="connsiteX10" fmla="*/ 192573 w 609814"/>
                  <a:gd name="connsiteY10" fmla="*/ 206230 h 481432"/>
                  <a:gd name="connsiteX11" fmla="*/ 224669 w 609814"/>
                  <a:gd name="connsiteY11" fmla="*/ 176525 h 481432"/>
                  <a:gd name="connsiteX12" fmla="*/ 288860 w 609814"/>
                  <a:gd name="connsiteY12" fmla="*/ 176525 h 481432"/>
                  <a:gd name="connsiteX13" fmla="*/ 288860 w 609814"/>
                  <a:gd name="connsiteY13" fmla="*/ 449337 h 481432"/>
                  <a:gd name="connsiteX14" fmla="*/ 224669 w 609814"/>
                  <a:gd name="connsiteY14" fmla="*/ 449337 h 481432"/>
                  <a:gd name="connsiteX15" fmla="*/ 320955 w 609814"/>
                  <a:gd name="connsiteY15" fmla="*/ 176525 h 481432"/>
                  <a:gd name="connsiteX16" fmla="*/ 385146 w 609814"/>
                  <a:gd name="connsiteY16" fmla="*/ 176525 h 481432"/>
                  <a:gd name="connsiteX17" fmla="*/ 385146 w 609814"/>
                  <a:gd name="connsiteY17" fmla="*/ 449337 h 481432"/>
                  <a:gd name="connsiteX18" fmla="*/ 320955 w 609814"/>
                  <a:gd name="connsiteY18" fmla="*/ 449337 h 481432"/>
                  <a:gd name="connsiteX19" fmla="*/ 417242 w 609814"/>
                  <a:gd name="connsiteY19" fmla="*/ 168084 h 481432"/>
                  <a:gd name="connsiteX20" fmla="*/ 481433 w 609814"/>
                  <a:gd name="connsiteY20" fmla="*/ 115560 h 481432"/>
                  <a:gd name="connsiteX21" fmla="*/ 481433 w 609814"/>
                  <a:gd name="connsiteY21" fmla="*/ 449337 h 481432"/>
                  <a:gd name="connsiteX22" fmla="*/ 417242 w 609814"/>
                  <a:gd name="connsiteY22" fmla="*/ 449337 h 481432"/>
                  <a:gd name="connsiteX23" fmla="*/ 32096 w 609814"/>
                  <a:gd name="connsiteY23" fmla="*/ 406827 h 481432"/>
                  <a:gd name="connsiteX24" fmla="*/ 96287 w 609814"/>
                  <a:gd name="connsiteY24" fmla="*/ 326588 h 481432"/>
                  <a:gd name="connsiteX25" fmla="*/ 96287 w 609814"/>
                  <a:gd name="connsiteY25" fmla="*/ 449337 h 481432"/>
                  <a:gd name="connsiteX26" fmla="*/ 32096 w 609814"/>
                  <a:gd name="connsiteY26" fmla="*/ 449337 h 481432"/>
                  <a:gd name="connsiteX27" fmla="*/ 577719 w 609814"/>
                  <a:gd name="connsiteY27" fmla="*/ 449337 h 481432"/>
                  <a:gd name="connsiteX28" fmla="*/ 513528 w 609814"/>
                  <a:gd name="connsiteY28" fmla="*/ 449337 h 481432"/>
                  <a:gd name="connsiteX29" fmla="*/ 513528 w 609814"/>
                  <a:gd name="connsiteY29" fmla="*/ 89306 h 481432"/>
                  <a:gd name="connsiteX30" fmla="*/ 577719 w 609814"/>
                  <a:gd name="connsiteY30" fmla="*/ 36781 h 48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09814" h="481432">
                    <a:moveTo>
                      <a:pt x="395465" y="144430"/>
                    </a:moveTo>
                    <a:lnTo>
                      <a:pt x="200918" y="144430"/>
                    </a:lnTo>
                    <a:lnTo>
                      <a:pt x="0" y="395561"/>
                    </a:lnTo>
                    <a:lnTo>
                      <a:pt x="0" y="481433"/>
                    </a:lnTo>
                    <a:lnTo>
                      <a:pt x="609815" y="481433"/>
                    </a:lnTo>
                    <a:lnTo>
                      <a:pt x="609815" y="0"/>
                    </a:lnTo>
                    <a:lnTo>
                      <a:pt x="571990" y="0"/>
                    </a:lnTo>
                    <a:close/>
                    <a:moveTo>
                      <a:pt x="192573" y="449337"/>
                    </a:moveTo>
                    <a:lnTo>
                      <a:pt x="128382" y="449337"/>
                    </a:lnTo>
                    <a:lnTo>
                      <a:pt x="128382" y="286469"/>
                    </a:lnTo>
                    <a:lnTo>
                      <a:pt x="192573" y="206230"/>
                    </a:lnTo>
                    <a:close/>
                    <a:moveTo>
                      <a:pt x="224669" y="176525"/>
                    </a:moveTo>
                    <a:lnTo>
                      <a:pt x="288860" y="176525"/>
                    </a:lnTo>
                    <a:lnTo>
                      <a:pt x="288860" y="449337"/>
                    </a:lnTo>
                    <a:lnTo>
                      <a:pt x="224669" y="449337"/>
                    </a:lnTo>
                    <a:close/>
                    <a:moveTo>
                      <a:pt x="320955" y="176525"/>
                    </a:moveTo>
                    <a:lnTo>
                      <a:pt x="385146" y="176525"/>
                    </a:lnTo>
                    <a:lnTo>
                      <a:pt x="385146" y="449337"/>
                    </a:lnTo>
                    <a:lnTo>
                      <a:pt x="320955" y="449337"/>
                    </a:lnTo>
                    <a:close/>
                    <a:moveTo>
                      <a:pt x="417242" y="168084"/>
                    </a:moveTo>
                    <a:lnTo>
                      <a:pt x="481433" y="115560"/>
                    </a:lnTo>
                    <a:lnTo>
                      <a:pt x="481433" y="449337"/>
                    </a:lnTo>
                    <a:lnTo>
                      <a:pt x="417242" y="449337"/>
                    </a:lnTo>
                    <a:close/>
                    <a:moveTo>
                      <a:pt x="32096" y="406827"/>
                    </a:moveTo>
                    <a:lnTo>
                      <a:pt x="96287" y="326588"/>
                    </a:lnTo>
                    <a:lnTo>
                      <a:pt x="96287" y="449337"/>
                    </a:lnTo>
                    <a:lnTo>
                      <a:pt x="32096" y="449337"/>
                    </a:lnTo>
                    <a:close/>
                    <a:moveTo>
                      <a:pt x="577719" y="449337"/>
                    </a:moveTo>
                    <a:lnTo>
                      <a:pt x="513528" y="449337"/>
                    </a:lnTo>
                    <a:lnTo>
                      <a:pt x="513528" y="89306"/>
                    </a:lnTo>
                    <a:lnTo>
                      <a:pt x="577719" y="36781"/>
                    </a:lnTo>
                    <a:close/>
                  </a:path>
                </a:pathLst>
              </a:custGeom>
              <a:grpFill/>
              <a:ln w="15925"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621BECED-4ABB-43D0-A28F-53DC7A4BDCA8}"/>
                  </a:ext>
                </a:extLst>
              </p:cNvPr>
              <p:cNvSpPr/>
              <p:nvPr/>
            </p:nvSpPr>
            <p:spPr>
              <a:xfrm>
                <a:off x="3844322" y="5258637"/>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2A1A2109-3E78-4FBC-851C-166C338DBA39}"/>
                  </a:ext>
                </a:extLst>
              </p:cNvPr>
              <p:cNvSpPr/>
              <p:nvPr/>
            </p:nvSpPr>
            <p:spPr>
              <a:xfrm>
                <a:off x="3844322" y="5322829"/>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BCE01F9D-81B9-4594-AB10-7CF1423AD4EA}"/>
                  </a:ext>
                </a:extLst>
              </p:cNvPr>
              <p:cNvSpPr/>
              <p:nvPr/>
            </p:nvSpPr>
            <p:spPr>
              <a:xfrm>
                <a:off x="3780131" y="525863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35E0F3E1-72C0-4023-8A96-694D3001417B}"/>
                  </a:ext>
                </a:extLst>
              </p:cNvPr>
              <p:cNvSpPr/>
              <p:nvPr/>
            </p:nvSpPr>
            <p:spPr>
              <a:xfrm>
                <a:off x="3780131" y="5322829"/>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27A06FD4-BC13-4C8D-85AD-C85B9A0FA879}"/>
                  </a:ext>
                </a:extLst>
              </p:cNvPr>
              <p:cNvSpPr/>
              <p:nvPr/>
            </p:nvSpPr>
            <p:spPr>
              <a:xfrm>
                <a:off x="3780131" y="5387020"/>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C8B33E83-DE19-463E-811B-15CEDF709391}"/>
                  </a:ext>
                </a:extLst>
              </p:cNvPr>
              <p:cNvSpPr/>
              <p:nvPr/>
            </p:nvSpPr>
            <p:spPr>
              <a:xfrm>
                <a:off x="3844322" y="5387020"/>
                <a:ext cx="256764" cy="32095"/>
              </a:xfrm>
              <a:custGeom>
                <a:avLst/>
                <a:gdLst>
                  <a:gd name="connsiteX0" fmla="*/ 0 w 256764"/>
                  <a:gd name="connsiteY0" fmla="*/ 0 h 32095"/>
                  <a:gd name="connsiteX1" fmla="*/ 256764 w 256764"/>
                  <a:gd name="connsiteY1" fmla="*/ 0 h 32095"/>
                  <a:gd name="connsiteX2" fmla="*/ 256764 w 256764"/>
                  <a:gd name="connsiteY2" fmla="*/ 32096 h 32095"/>
                  <a:gd name="connsiteX3" fmla="*/ 0 w 256764"/>
                  <a:gd name="connsiteY3" fmla="*/ 32096 h 32095"/>
                </a:gdLst>
                <a:ahLst/>
                <a:cxnLst>
                  <a:cxn ang="0">
                    <a:pos x="connsiteX0" y="connsiteY0"/>
                  </a:cxn>
                  <a:cxn ang="0">
                    <a:pos x="connsiteX1" y="connsiteY1"/>
                  </a:cxn>
                  <a:cxn ang="0">
                    <a:pos x="connsiteX2" y="connsiteY2"/>
                  </a:cxn>
                  <a:cxn ang="0">
                    <a:pos x="connsiteX3" y="connsiteY3"/>
                  </a:cxn>
                </a:cxnLst>
                <a:rect l="l" t="t" r="r" b="b"/>
                <a:pathLst>
                  <a:path w="256764" h="32095">
                    <a:moveTo>
                      <a:pt x="0" y="0"/>
                    </a:moveTo>
                    <a:lnTo>
                      <a:pt x="256764" y="0"/>
                    </a:lnTo>
                    <a:lnTo>
                      <a:pt x="256764" y="32096"/>
                    </a:lnTo>
                    <a:lnTo>
                      <a:pt x="0" y="32096"/>
                    </a:lnTo>
                    <a:close/>
                  </a:path>
                </a:pathLst>
              </a:custGeom>
              <a:grpFill/>
              <a:ln w="15925"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9B76AD9A-53BD-497D-BA03-4DCC00D85625}"/>
                  </a:ext>
                </a:extLst>
              </p:cNvPr>
              <p:cNvSpPr/>
              <p:nvPr/>
            </p:nvSpPr>
            <p:spPr>
              <a:xfrm>
                <a:off x="3619653" y="5419115"/>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ABCD22F8-3BB3-4AAE-8E7A-C003214D4DEF}"/>
                  </a:ext>
                </a:extLst>
              </p:cNvPr>
              <p:cNvSpPr/>
              <p:nvPr/>
            </p:nvSpPr>
            <p:spPr>
              <a:xfrm>
                <a:off x="3619653" y="5483306"/>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0B1FF479-EED6-43FB-8605-719D14C7116E}"/>
                  </a:ext>
                </a:extLst>
              </p:cNvPr>
              <p:cNvSpPr/>
              <p:nvPr/>
            </p:nvSpPr>
            <p:spPr>
              <a:xfrm>
                <a:off x="3619653" y="5547497"/>
                <a:ext cx="32095" cy="32095"/>
              </a:xfrm>
              <a:custGeom>
                <a:avLst/>
                <a:gdLst>
                  <a:gd name="connsiteX0" fmla="*/ 0 w 32095"/>
                  <a:gd name="connsiteY0" fmla="*/ 0 h 32095"/>
                  <a:gd name="connsiteX1" fmla="*/ 32096 w 32095"/>
                  <a:gd name="connsiteY1" fmla="*/ 0 h 32095"/>
                  <a:gd name="connsiteX2" fmla="*/ 32096 w 32095"/>
                  <a:gd name="connsiteY2" fmla="*/ 32096 h 32095"/>
                  <a:gd name="connsiteX3" fmla="*/ 0 w 32095"/>
                  <a:gd name="connsiteY3" fmla="*/ 32096 h 32095"/>
                </a:gdLst>
                <a:ahLst/>
                <a:cxnLst>
                  <a:cxn ang="0">
                    <a:pos x="connsiteX0" y="connsiteY0"/>
                  </a:cxn>
                  <a:cxn ang="0">
                    <a:pos x="connsiteX1" y="connsiteY1"/>
                  </a:cxn>
                  <a:cxn ang="0">
                    <a:pos x="connsiteX2" y="connsiteY2"/>
                  </a:cxn>
                  <a:cxn ang="0">
                    <a:pos x="connsiteX3" y="connsiteY3"/>
                  </a:cxn>
                </a:cxnLst>
                <a:rect l="l" t="t" r="r" b="b"/>
                <a:pathLst>
                  <a:path w="32095" h="32095">
                    <a:moveTo>
                      <a:pt x="0" y="0"/>
                    </a:moveTo>
                    <a:lnTo>
                      <a:pt x="32096" y="0"/>
                    </a:lnTo>
                    <a:lnTo>
                      <a:pt x="32096" y="32096"/>
                    </a:lnTo>
                    <a:lnTo>
                      <a:pt x="0" y="32096"/>
                    </a:lnTo>
                    <a:close/>
                  </a:path>
                </a:pathLst>
              </a:custGeom>
              <a:grpFill/>
              <a:ln w="15925" cap="flat">
                <a:noFill/>
                <a:prstDash val="solid"/>
                <a:miter/>
              </a:ln>
            </p:spPr>
            <p:txBody>
              <a:bodyPr rtlCol="0" anchor="ctr"/>
              <a:lstStyle/>
              <a:p>
                <a:endParaRPr lang="zh-CN" altLang="en-US"/>
              </a:p>
            </p:txBody>
          </p:sp>
        </p:grpSp>
      </p:grpSp>
      <p:grpSp>
        <p:nvGrpSpPr>
          <p:cNvPr id="3" name="组合 2">
            <a:extLst>
              <a:ext uri="{FF2B5EF4-FFF2-40B4-BE49-F238E27FC236}">
                <a16:creationId xmlns="" xmlns:a16="http://schemas.microsoft.com/office/drawing/2014/main" id="{4F6F8444-0F9B-4630-A031-2280AD07A47E}"/>
              </a:ext>
            </a:extLst>
          </p:cNvPr>
          <p:cNvGrpSpPr/>
          <p:nvPr/>
        </p:nvGrpSpPr>
        <p:grpSpPr>
          <a:xfrm>
            <a:off x="3791505" y="2011099"/>
            <a:ext cx="1991704" cy="2460856"/>
            <a:chOff x="3791505" y="2011099"/>
            <a:chExt cx="1991704" cy="2460856"/>
          </a:xfrm>
        </p:grpSpPr>
        <p:sp>
          <p:nvSpPr>
            <p:cNvPr id="245" name="矩形 244">
              <a:extLst>
                <a:ext uri="{FF2B5EF4-FFF2-40B4-BE49-F238E27FC236}">
                  <a16:creationId xmlns="" xmlns:a16="http://schemas.microsoft.com/office/drawing/2014/main" id="{5A70D472-6B8F-4666-8805-00C46A537695}"/>
                </a:ext>
              </a:extLst>
            </p:cNvPr>
            <p:cNvSpPr/>
            <p:nvPr/>
          </p:nvSpPr>
          <p:spPr>
            <a:xfrm>
              <a:off x="4772776" y="2011099"/>
              <a:ext cx="880369" cy="1446550"/>
            </a:xfrm>
            <a:prstGeom prst="rect">
              <a:avLst/>
            </a:prstGeom>
          </p:spPr>
          <p:txBody>
            <a:bodyPr wrap="none">
              <a:spAutoFit/>
            </a:bodyPr>
            <a:lstStyle/>
            <a:p>
              <a:pPr algn="ctr"/>
              <a:r>
                <a:rPr lang="en-US" altLang="zh-CN" sz="8800" b="1" dirty="0">
                  <a:solidFill>
                    <a:schemeClr val="accent1">
                      <a:alpha val="22000"/>
                    </a:schemeClr>
                  </a:solidFill>
                  <a:latin typeface="+mj-lt"/>
                  <a:ea typeface="+mj-ea"/>
                </a:rPr>
                <a:t>2</a:t>
              </a:r>
              <a:endParaRPr lang="zh-CN" altLang="en-US" sz="8800" b="1" dirty="0">
                <a:solidFill>
                  <a:schemeClr val="accent1">
                    <a:alpha val="22000"/>
                  </a:schemeClr>
                </a:solidFill>
                <a:latin typeface="+mj-lt"/>
                <a:ea typeface="+mj-ea"/>
              </a:endParaRPr>
            </a:p>
          </p:txBody>
        </p:sp>
        <p:sp>
          <p:nvSpPr>
            <p:cNvPr id="176" name="椭圆 175">
              <a:extLst>
                <a:ext uri="{FF2B5EF4-FFF2-40B4-BE49-F238E27FC236}">
                  <a16:creationId xmlns="" xmlns:a16="http://schemas.microsoft.com/office/drawing/2014/main" id="{093D81BF-E2D3-4EFF-B7FE-37BBDE96970B}"/>
                </a:ext>
              </a:extLst>
            </p:cNvPr>
            <p:cNvSpPr/>
            <p:nvPr/>
          </p:nvSpPr>
          <p:spPr>
            <a:xfrm>
              <a:off x="4045629" y="2734375"/>
              <a:ext cx="1483456" cy="148345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77" name="弧形 176">
              <a:extLst>
                <a:ext uri="{FF2B5EF4-FFF2-40B4-BE49-F238E27FC236}">
                  <a16:creationId xmlns="" xmlns:a16="http://schemas.microsoft.com/office/drawing/2014/main" id="{9F5E7A88-451F-4048-A4F4-737B39357522}"/>
                </a:ext>
              </a:extLst>
            </p:cNvPr>
            <p:cNvSpPr/>
            <p:nvPr/>
          </p:nvSpPr>
          <p:spPr>
            <a:xfrm>
              <a:off x="3901572" y="2590318"/>
              <a:ext cx="1771570" cy="177157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 xmlns:a16="http://schemas.microsoft.com/office/drawing/2014/main" id="{64F61D10-A8DC-4654-AD5A-1BF5AB28A551}"/>
                </a:ext>
              </a:extLst>
            </p:cNvPr>
            <p:cNvSpPr/>
            <p:nvPr/>
          </p:nvSpPr>
          <p:spPr>
            <a:xfrm>
              <a:off x="3791505" y="2480251"/>
              <a:ext cx="1991704" cy="1991704"/>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图形 22">
              <a:extLst>
                <a:ext uri="{FF2B5EF4-FFF2-40B4-BE49-F238E27FC236}">
                  <a16:creationId xmlns="" xmlns:a16="http://schemas.microsoft.com/office/drawing/2014/main" id="{F2079310-11D8-41D3-9848-F10481F4DC30}"/>
                </a:ext>
              </a:extLst>
            </p:cNvPr>
            <p:cNvGrpSpPr/>
            <p:nvPr/>
          </p:nvGrpSpPr>
          <p:grpSpPr>
            <a:xfrm>
              <a:off x="4396591" y="3078776"/>
              <a:ext cx="777120" cy="777120"/>
              <a:chOff x="3526742" y="2218484"/>
              <a:chExt cx="1020698" cy="1020698"/>
            </a:xfrm>
            <a:solidFill>
              <a:schemeClr val="bg1"/>
            </a:solidFill>
          </p:grpSpPr>
          <p:sp>
            <p:nvSpPr>
              <p:cNvPr id="77" name="任意多边形: 形状 76">
                <a:extLst>
                  <a:ext uri="{FF2B5EF4-FFF2-40B4-BE49-F238E27FC236}">
                    <a16:creationId xmlns="" xmlns:a16="http://schemas.microsoft.com/office/drawing/2014/main" id="{290B6AB2-431C-4531-AE6C-0B07FD9EB228}"/>
                  </a:ext>
                </a:extLst>
              </p:cNvPr>
              <p:cNvSpPr/>
              <p:nvPr/>
            </p:nvSpPr>
            <p:spPr>
              <a:xfrm>
                <a:off x="3724296" y="2218484"/>
                <a:ext cx="823143" cy="1020698"/>
              </a:xfrm>
              <a:custGeom>
                <a:avLst/>
                <a:gdLst>
                  <a:gd name="connsiteX0" fmla="*/ 707903 w 823143"/>
                  <a:gd name="connsiteY0" fmla="*/ 674978 h 1020698"/>
                  <a:gd name="connsiteX1" fmla="*/ 649857 w 823143"/>
                  <a:gd name="connsiteY1" fmla="*/ 674978 h 1020698"/>
                  <a:gd name="connsiteX2" fmla="*/ 666746 w 823143"/>
                  <a:gd name="connsiteY2" fmla="*/ 625589 h 1020698"/>
                  <a:gd name="connsiteX3" fmla="*/ 633821 w 823143"/>
                  <a:gd name="connsiteY3" fmla="*/ 592663 h 1020698"/>
                  <a:gd name="connsiteX4" fmla="*/ 609126 w 823143"/>
                  <a:gd name="connsiteY4" fmla="*/ 592663 h 1020698"/>
                  <a:gd name="connsiteX5" fmla="*/ 609126 w 823143"/>
                  <a:gd name="connsiteY5" fmla="*/ 551586 h 1020698"/>
                  <a:gd name="connsiteX6" fmla="*/ 823144 w 823143"/>
                  <a:gd name="connsiteY6" fmla="*/ 279869 h 1020698"/>
                  <a:gd name="connsiteX7" fmla="*/ 543275 w 823143"/>
                  <a:gd name="connsiteY7" fmla="*/ 0 h 1020698"/>
                  <a:gd name="connsiteX8" fmla="*/ 263406 w 823143"/>
                  <a:gd name="connsiteY8" fmla="*/ 279869 h 1020698"/>
                  <a:gd name="connsiteX9" fmla="*/ 477423 w 823143"/>
                  <a:gd name="connsiteY9" fmla="*/ 551586 h 1020698"/>
                  <a:gd name="connsiteX10" fmla="*/ 477423 w 823143"/>
                  <a:gd name="connsiteY10" fmla="*/ 592663 h 1020698"/>
                  <a:gd name="connsiteX11" fmla="*/ 460036 w 823143"/>
                  <a:gd name="connsiteY11" fmla="*/ 592663 h 1020698"/>
                  <a:gd name="connsiteX12" fmla="*/ 423228 w 823143"/>
                  <a:gd name="connsiteY12" fmla="*/ 601337 h 1020698"/>
                  <a:gd name="connsiteX13" fmla="*/ 319347 w 823143"/>
                  <a:gd name="connsiteY13" fmla="*/ 653298 h 1020698"/>
                  <a:gd name="connsiteX14" fmla="*/ 297256 w 823143"/>
                  <a:gd name="connsiteY14" fmla="*/ 658515 h 1020698"/>
                  <a:gd name="connsiteX15" fmla="*/ 214017 w 823143"/>
                  <a:gd name="connsiteY15" fmla="*/ 658515 h 1020698"/>
                  <a:gd name="connsiteX16" fmla="*/ 214017 w 823143"/>
                  <a:gd name="connsiteY16" fmla="*/ 625589 h 1020698"/>
                  <a:gd name="connsiteX17" fmla="*/ 0 w 823143"/>
                  <a:gd name="connsiteY17" fmla="*/ 625589 h 1020698"/>
                  <a:gd name="connsiteX18" fmla="*/ 0 w 823143"/>
                  <a:gd name="connsiteY18" fmla="*/ 658515 h 1020698"/>
                  <a:gd name="connsiteX19" fmla="*/ 115240 w 823143"/>
                  <a:gd name="connsiteY19" fmla="*/ 658515 h 1020698"/>
                  <a:gd name="connsiteX20" fmla="*/ 115240 w 823143"/>
                  <a:gd name="connsiteY20" fmla="*/ 773755 h 1020698"/>
                  <a:gd name="connsiteX21" fmla="*/ 148166 w 823143"/>
                  <a:gd name="connsiteY21" fmla="*/ 773755 h 1020698"/>
                  <a:gd name="connsiteX22" fmla="*/ 148166 w 823143"/>
                  <a:gd name="connsiteY22" fmla="*/ 658515 h 1020698"/>
                  <a:gd name="connsiteX23" fmla="*/ 181092 w 823143"/>
                  <a:gd name="connsiteY23" fmla="*/ 658515 h 1020698"/>
                  <a:gd name="connsiteX24" fmla="*/ 181092 w 823143"/>
                  <a:gd name="connsiteY24" fmla="*/ 921921 h 1020698"/>
                  <a:gd name="connsiteX25" fmla="*/ 148166 w 823143"/>
                  <a:gd name="connsiteY25" fmla="*/ 921921 h 1020698"/>
                  <a:gd name="connsiteX26" fmla="*/ 148166 w 823143"/>
                  <a:gd name="connsiteY26" fmla="*/ 806681 h 1020698"/>
                  <a:gd name="connsiteX27" fmla="*/ 115240 w 823143"/>
                  <a:gd name="connsiteY27" fmla="*/ 806681 h 1020698"/>
                  <a:gd name="connsiteX28" fmla="*/ 115240 w 823143"/>
                  <a:gd name="connsiteY28" fmla="*/ 921921 h 1020698"/>
                  <a:gd name="connsiteX29" fmla="*/ 0 w 823143"/>
                  <a:gd name="connsiteY29" fmla="*/ 921921 h 1020698"/>
                  <a:gd name="connsiteX30" fmla="*/ 0 w 823143"/>
                  <a:gd name="connsiteY30" fmla="*/ 954847 h 1020698"/>
                  <a:gd name="connsiteX31" fmla="*/ 214017 w 823143"/>
                  <a:gd name="connsiteY31" fmla="*/ 954847 h 1020698"/>
                  <a:gd name="connsiteX32" fmla="*/ 214017 w 823143"/>
                  <a:gd name="connsiteY32" fmla="*/ 921921 h 1020698"/>
                  <a:gd name="connsiteX33" fmla="*/ 297256 w 823143"/>
                  <a:gd name="connsiteY33" fmla="*/ 921921 h 1020698"/>
                  <a:gd name="connsiteX34" fmla="*/ 319347 w 823143"/>
                  <a:gd name="connsiteY34" fmla="*/ 927121 h 1020698"/>
                  <a:gd name="connsiteX35" fmla="*/ 390318 w 823143"/>
                  <a:gd name="connsiteY35" fmla="*/ 962619 h 1020698"/>
                  <a:gd name="connsiteX36" fmla="*/ 427111 w 823143"/>
                  <a:gd name="connsiteY36" fmla="*/ 971309 h 1020698"/>
                  <a:gd name="connsiteX37" fmla="*/ 477423 w 823143"/>
                  <a:gd name="connsiteY37" fmla="*/ 971309 h 1020698"/>
                  <a:gd name="connsiteX38" fmla="*/ 477423 w 823143"/>
                  <a:gd name="connsiteY38" fmla="*/ 1020698 h 1020698"/>
                  <a:gd name="connsiteX39" fmla="*/ 609126 w 823143"/>
                  <a:gd name="connsiteY39" fmla="*/ 1020698 h 1020698"/>
                  <a:gd name="connsiteX40" fmla="*/ 609126 w 823143"/>
                  <a:gd name="connsiteY40" fmla="*/ 971309 h 1020698"/>
                  <a:gd name="connsiteX41" fmla="*/ 707903 w 823143"/>
                  <a:gd name="connsiteY41" fmla="*/ 971309 h 1020698"/>
                  <a:gd name="connsiteX42" fmla="*/ 757292 w 823143"/>
                  <a:gd name="connsiteY42" fmla="*/ 921921 h 1020698"/>
                  <a:gd name="connsiteX43" fmla="*/ 744455 w 823143"/>
                  <a:gd name="connsiteY43" fmla="*/ 888995 h 1020698"/>
                  <a:gd name="connsiteX44" fmla="*/ 757292 w 823143"/>
                  <a:gd name="connsiteY44" fmla="*/ 856069 h 1020698"/>
                  <a:gd name="connsiteX45" fmla="*/ 744455 w 823143"/>
                  <a:gd name="connsiteY45" fmla="*/ 823144 h 1020698"/>
                  <a:gd name="connsiteX46" fmla="*/ 757292 w 823143"/>
                  <a:gd name="connsiteY46" fmla="*/ 790218 h 1020698"/>
                  <a:gd name="connsiteX47" fmla="*/ 744455 w 823143"/>
                  <a:gd name="connsiteY47" fmla="*/ 757292 h 1020698"/>
                  <a:gd name="connsiteX48" fmla="*/ 757292 w 823143"/>
                  <a:gd name="connsiteY48" fmla="*/ 724366 h 1020698"/>
                  <a:gd name="connsiteX49" fmla="*/ 707903 w 823143"/>
                  <a:gd name="connsiteY49" fmla="*/ 674978 h 1020698"/>
                  <a:gd name="connsiteX50" fmla="*/ 724366 w 823143"/>
                  <a:gd name="connsiteY50" fmla="*/ 724366 h 1020698"/>
                  <a:gd name="connsiteX51" fmla="*/ 707903 w 823143"/>
                  <a:gd name="connsiteY51" fmla="*/ 740829 h 1020698"/>
                  <a:gd name="connsiteX52" fmla="*/ 592663 w 823143"/>
                  <a:gd name="connsiteY52" fmla="*/ 740829 h 1020698"/>
                  <a:gd name="connsiteX53" fmla="*/ 576201 w 823143"/>
                  <a:gd name="connsiteY53" fmla="*/ 724366 h 1020698"/>
                  <a:gd name="connsiteX54" fmla="*/ 592663 w 823143"/>
                  <a:gd name="connsiteY54" fmla="*/ 707903 h 1020698"/>
                  <a:gd name="connsiteX55" fmla="*/ 707903 w 823143"/>
                  <a:gd name="connsiteY55" fmla="*/ 707903 h 1020698"/>
                  <a:gd name="connsiteX56" fmla="*/ 724366 w 823143"/>
                  <a:gd name="connsiteY56" fmla="*/ 724366 h 1020698"/>
                  <a:gd name="connsiteX57" fmla="*/ 724366 w 823143"/>
                  <a:gd name="connsiteY57" fmla="*/ 790218 h 1020698"/>
                  <a:gd name="connsiteX58" fmla="*/ 707903 w 823143"/>
                  <a:gd name="connsiteY58" fmla="*/ 806681 h 1020698"/>
                  <a:gd name="connsiteX59" fmla="*/ 592663 w 823143"/>
                  <a:gd name="connsiteY59" fmla="*/ 806681 h 1020698"/>
                  <a:gd name="connsiteX60" fmla="*/ 576201 w 823143"/>
                  <a:gd name="connsiteY60" fmla="*/ 790218 h 1020698"/>
                  <a:gd name="connsiteX61" fmla="*/ 592663 w 823143"/>
                  <a:gd name="connsiteY61" fmla="*/ 773755 h 1020698"/>
                  <a:gd name="connsiteX62" fmla="*/ 707903 w 823143"/>
                  <a:gd name="connsiteY62" fmla="*/ 773755 h 1020698"/>
                  <a:gd name="connsiteX63" fmla="*/ 724366 w 823143"/>
                  <a:gd name="connsiteY63" fmla="*/ 790218 h 1020698"/>
                  <a:gd name="connsiteX64" fmla="*/ 724366 w 823143"/>
                  <a:gd name="connsiteY64" fmla="*/ 856069 h 1020698"/>
                  <a:gd name="connsiteX65" fmla="*/ 707903 w 823143"/>
                  <a:gd name="connsiteY65" fmla="*/ 872532 h 1020698"/>
                  <a:gd name="connsiteX66" fmla="*/ 592663 w 823143"/>
                  <a:gd name="connsiteY66" fmla="*/ 872532 h 1020698"/>
                  <a:gd name="connsiteX67" fmla="*/ 576201 w 823143"/>
                  <a:gd name="connsiteY67" fmla="*/ 856069 h 1020698"/>
                  <a:gd name="connsiteX68" fmla="*/ 592663 w 823143"/>
                  <a:gd name="connsiteY68" fmla="*/ 839606 h 1020698"/>
                  <a:gd name="connsiteX69" fmla="*/ 707903 w 823143"/>
                  <a:gd name="connsiteY69" fmla="*/ 839606 h 1020698"/>
                  <a:gd name="connsiteX70" fmla="*/ 724366 w 823143"/>
                  <a:gd name="connsiteY70" fmla="*/ 856069 h 1020698"/>
                  <a:gd name="connsiteX71" fmla="*/ 296332 w 823143"/>
                  <a:gd name="connsiteY71" fmla="*/ 279869 h 1020698"/>
                  <a:gd name="connsiteX72" fmla="*/ 543275 w 823143"/>
                  <a:gd name="connsiteY72" fmla="*/ 32926 h 1020698"/>
                  <a:gd name="connsiteX73" fmla="*/ 790218 w 823143"/>
                  <a:gd name="connsiteY73" fmla="*/ 279869 h 1020698"/>
                  <a:gd name="connsiteX74" fmla="*/ 543275 w 823143"/>
                  <a:gd name="connsiteY74" fmla="*/ 526812 h 1020698"/>
                  <a:gd name="connsiteX75" fmla="*/ 296332 w 823143"/>
                  <a:gd name="connsiteY75" fmla="*/ 279869 h 1020698"/>
                  <a:gd name="connsiteX76" fmla="*/ 510349 w 823143"/>
                  <a:gd name="connsiteY76" fmla="*/ 557632 h 1020698"/>
                  <a:gd name="connsiteX77" fmla="*/ 543275 w 823143"/>
                  <a:gd name="connsiteY77" fmla="*/ 559738 h 1020698"/>
                  <a:gd name="connsiteX78" fmla="*/ 576201 w 823143"/>
                  <a:gd name="connsiteY78" fmla="*/ 557632 h 1020698"/>
                  <a:gd name="connsiteX79" fmla="*/ 576201 w 823143"/>
                  <a:gd name="connsiteY79" fmla="*/ 592663 h 1020698"/>
                  <a:gd name="connsiteX80" fmla="*/ 510349 w 823143"/>
                  <a:gd name="connsiteY80" fmla="*/ 592663 h 1020698"/>
                  <a:gd name="connsiteX81" fmla="*/ 427111 w 823143"/>
                  <a:gd name="connsiteY81" fmla="*/ 938384 h 1020698"/>
                  <a:gd name="connsiteX82" fmla="*/ 405020 w 823143"/>
                  <a:gd name="connsiteY82" fmla="*/ 933183 h 1020698"/>
                  <a:gd name="connsiteX83" fmla="*/ 334048 w 823143"/>
                  <a:gd name="connsiteY83" fmla="*/ 897685 h 1020698"/>
                  <a:gd name="connsiteX84" fmla="*/ 297256 w 823143"/>
                  <a:gd name="connsiteY84" fmla="*/ 888995 h 1020698"/>
                  <a:gd name="connsiteX85" fmla="*/ 214017 w 823143"/>
                  <a:gd name="connsiteY85" fmla="*/ 888995 h 1020698"/>
                  <a:gd name="connsiteX86" fmla="*/ 214017 w 823143"/>
                  <a:gd name="connsiteY86" fmla="*/ 691441 h 1020698"/>
                  <a:gd name="connsiteX87" fmla="*/ 297256 w 823143"/>
                  <a:gd name="connsiteY87" fmla="*/ 691441 h 1020698"/>
                  <a:gd name="connsiteX88" fmla="*/ 334065 w 823143"/>
                  <a:gd name="connsiteY88" fmla="*/ 682767 h 1020698"/>
                  <a:gd name="connsiteX89" fmla="*/ 437945 w 823143"/>
                  <a:gd name="connsiteY89" fmla="*/ 630806 h 1020698"/>
                  <a:gd name="connsiteX90" fmla="*/ 460036 w 823143"/>
                  <a:gd name="connsiteY90" fmla="*/ 625589 h 1020698"/>
                  <a:gd name="connsiteX91" fmla="*/ 633821 w 823143"/>
                  <a:gd name="connsiteY91" fmla="*/ 625589 h 1020698"/>
                  <a:gd name="connsiteX92" fmla="*/ 584432 w 823143"/>
                  <a:gd name="connsiteY92" fmla="*/ 674978 h 1020698"/>
                  <a:gd name="connsiteX93" fmla="*/ 485076 w 823143"/>
                  <a:gd name="connsiteY93" fmla="*/ 674978 h 1020698"/>
                  <a:gd name="connsiteX94" fmla="*/ 435968 w 823143"/>
                  <a:gd name="connsiteY94" fmla="*/ 748668 h 1020698"/>
                  <a:gd name="connsiteX95" fmla="*/ 385824 w 823143"/>
                  <a:gd name="connsiteY95" fmla="*/ 792920 h 1020698"/>
                  <a:gd name="connsiteX96" fmla="*/ 327545 w 823143"/>
                  <a:gd name="connsiteY96" fmla="*/ 806681 h 1020698"/>
                  <a:gd name="connsiteX97" fmla="*/ 296332 w 823143"/>
                  <a:gd name="connsiteY97" fmla="*/ 806681 h 1020698"/>
                  <a:gd name="connsiteX98" fmla="*/ 296332 w 823143"/>
                  <a:gd name="connsiteY98" fmla="*/ 839606 h 1020698"/>
                  <a:gd name="connsiteX99" fmla="*/ 327545 w 823143"/>
                  <a:gd name="connsiteY99" fmla="*/ 839606 h 1020698"/>
                  <a:gd name="connsiteX100" fmla="*/ 400544 w 823143"/>
                  <a:gd name="connsiteY100" fmla="*/ 822372 h 1020698"/>
                  <a:gd name="connsiteX101" fmla="*/ 463364 w 823143"/>
                  <a:gd name="connsiteY101" fmla="*/ 766923 h 1020698"/>
                  <a:gd name="connsiteX102" fmla="*/ 477423 w 823143"/>
                  <a:gd name="connsiteY102" fmla="*/ 745822 h 1020698"/>
                  <a:gd name="connsiteX103" fmla="*/ 477423 w 823143"/>
                  <a:gd name="connsiteY103" fmla="*/ 938384 h 1020698"/>
                  <a:gd name="connsiteX104" fmla="*/ 510349 w 823143"/>
                  <a:gd name="connsiteY104" fmla="*/ 987772 h 1020698"/>
                  <a:gd name="connsiteX105" fmla="*/ 510349 w 823143"/>
                  <a:gd name="connsiteY105" fmla="*/ 707903 h 1020698"/>
                  <a:gd name="connsiteX106" fmla="*/ 546306 w 823143"/>
                  <a:gd name="connsiteY106" fmla="*/ 707903 h 1020698"/>
                  <a:gd name="connsiteX107" fmla="*/ 543275 w 823143"/>
                  <a:gd name="connsiteY107" fmla="*/ 724366 h 1020698"/>
                  <a:gd name="connsiteX108" fmla="*/ 556112 w 823143"/>
                  <a:gd name="connsiteY108" fmla="*/ 757292 h 1020698"/>
                  <a:gd name="connsiteX109" fmla="*/ 543275 w 823143"/>
                  <a:gd name="connsiteY109" fmla="*/ 790218 h 1020698"/>
                  <a:gd name="connsiteX110" fmla="*/ 556112 w 823143"/>
                  <a:gd name="connsiteY110" fmla="*/ 823144 h 1020698"/>
                  <a:gd name="connsiteX111" fmla="*/ 543275 w 823143"/>
                  <a:gd name="connsiteY111" fmla="*/ 856069 h 1020698"/>
                  <a:gd name="connsiteX112" fmla="*/ 556112 w 823143"/>
                  <a:gd name="connsiteY112" fmla="*/ 888995 h 1020698"/>
                  <a:gd name="connsiteX113" fmla="*/ 543275 w 823143"/>
                  <a:gd name="connsiteY113" fmla="*/ 921921 h 1020698"/>
                  <a:gd name="connsiteX114" fmla="*/ 576201 w 823143"/>
                  <a:gd name="connsiteY114" fmla="*/ 968278 h 1020698"/>
                  <a:gd name="connsiteX115" fmla="*/ 576201 w 823143"/>
                  <a:gd name="connsiteY115" fmla="*/ 987772 h 1020698"/>
                  <a:gd name="connsiteX116" fmla="*/ 707903 w 823143"/>
                  <a:gd name="connsiteY116" fmla="*/ 938384 h 1020698"/>
                  <a:gd name="connsiteX117" fmla="*/ 592663 w 823143"/>
                  <a:gd name="connsiteY117" fmla="*/ 938384 h 1020698"/>
                  <a:gd name="connsiteX118" fmla="*/ 576201 w 823143"/>
                  <a:gd name="connsiteY118" fmla="*/ 921921 h 1020698"/>
                  <a:gd name="connsiteX119" fmla="*/ 592663 w 823143"/>
                  <a:gd name="connsiteY119" fmla="*/ 905458 h 1020698"/>
                  <a:gd name="connsiteX120" fmla="*/ 707903 w 823143"/>
                  <a:gd name="connsiteY120" fmla="*/ 905458 h 1020698"/>
                  <a:gd name="connsiteX121" fmla="*/ 724366 w 823143"/>
                  <a:gd name="connsiteY121" fmla="*/ 921921 h 1020698"/>
                  <a:gd name="connsiteX122" fmla="*/ 707903 w 823143"/>
                  <a:gd name="connsiteY122" fmla="*/ 938384 h 10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823143" h="1020698">
                    <a:moveTo>
                      <a:pt x="707903" y="674978"/>
                    </a:moveTo>
                    <a:lnTo>
                      <a:pt x="649857" y="674978"/>
                    </a:lnTo>
                    <a:cubicBezTo>
                      <a:pt x="660307" y="661184"/>
                      <a:pt x="666746" y="644190"/>
                      <a:pt x="666746" y="625589"/>
                    </a:cubicBezTo>
                    <a:cubicBezTo>
                      <a:pt x="666746" y="607431"/>
                      <a:pt x="651979" y="592663"/>
                      <a:pt x="633821" y="592663"/>
                    </a:cubicBezTo>
                    <a:lnTo>
                      <a:pt x="609126" y="592663"/>
                    </a:lnTo>
                    <a:lnTo>
                      <a:pt x="609126" y="551586"/>
                    </a:lnTo>
                    <a:cubicBezTo>
                      <a:pt x="731721" y="521861"/>
                      <a:pt x="823144" y="411475"/>
                      <a:pt x="823144" y="279869"/>
                    </a:cubicBezTo>
                    <a:cubicBezTo>
                      <a:pt x="823144" y="125545"/>
                      <a:pt x="697598" y="0"/>
                      <a:pt x="543275" y="0"/>
                    </a:cubicBezTo>
                    <a:cubicBezTo>
                      <a:pt x="388952" y="0"/>
                      <a:pt x="263406" y="125545"/>
                      <a:pt x="263406" y="279869"/>
                    </a:cubicBezTo>
                    <a:cubicBezTo>
                      <a:pt x="263406" y="411475"/>
                      <a:pt x="354828" y="521861"/>
                      <a:pt x="477423" y="551586"/>
                    </a:cubicBezTo>
                    <a:lnTo>
                      <a:pt x="477423" y="592663"/>
                    </a:lnTo>
                    <a:lnTo>
                      <a:pt x="460036" y="592663"/>
                    </a:lnTo>
                    <a:cubicBezTo>
                      <a:pt x="447344" y="592663"/>
                      <a:pt x="434601" y="595678"/>
                      <a:pt x="423228" y="601337"/>
                    </a:cubicBezTo>
                    <a:lnTo>
                      <a:pt x="319347" y="653298"/>
                    </a:lnTo>
                    <a:cubicBezTo>
                      <a:pt x="312513" y="656722"/>
                      <a:pt x="304876" y="658515"/>
                      <a:pt x="297256" y="658515"/>
                    </a:cubicBezTo>
                    <a:lnTo>
                      <a:pt x="214017" y="658515"/>
                    </a:lnTo>
                    <a:lnTo>
                      <a:pt x="214017" y="625589"/>
                    </a:lnTo>
                    <a:lnTo>
                      <a:pt x="0" y="625589"/>
                    </a:lnTo>
                    <a:lnTo>
                      <a:pt x="0" y="658515"/>
                    </a:lnTo>
                    <a:lnTo>
                      <a:pt x="115240" y="658515"/>
                    </a:lnTo>
                    <a:lnTo>
                      <a:pt x="115240" y="773755"/>
                    </a:lnTo>
                    <a:lnTo>
                      <a:pt x="148166" y="773755"/>
                    </a:lnTo>
                    <a:lnTo>
                      <a:pt x="148166" y="658515"/>
                    </a:lnTo>
                    <a:lnTo>
                      <a:pt x="181092" y="658515"/>
                    </a:lnTo>
                    <a:lnTo>
                      <a:pt x="181092" y="921921"/>
                    </a:lnTo>
                    <a:lnTo>
                      <a:pt x="148166" y="921921"/>
                    </a:lnTo>
                    <a:lnTo>
                      <a:pt x="148166" y="806681"/>
                    </a:lnTo>
                    <a:lnTo>
                      <a:pt x="115240" y="806681"/>
                    </a:lnTo>
                    <a:lnTo>
                      <a:pt x="115240" y="921921"/>
                    </a:lnTo>
                    <a:lnTo>
                      <a:pt x="0" y="921921"/>
                    </a:lnTo>
                    <a:lnTo>
                      <a:pt x="0" y="954847"/>
                    </a:lnTo>
                    <a:lnTo>
                      <a:pt x="214017" y="954847"/>
                    </a:lnTo>
                    <a:lnTo>
                      <a:pt x="214017" y="921921"/>
                    </a:lnTo>
                    <a:lnTo>
                      <a:pt x="297256" y="921921"/>
                    </a:lnTo>
                    <a:cubicBezTo>
                      <a:pt x="304876" y="921921"/>
                      <a:pt x="312513" y="923713"/>
                      <a:pt x="319347" y="927121"/>
                    </a:cubicBezTo>
                    <a:lnTo>
                      <a:pt x="390318" y="962619"/>
                    </a:lnTo>
                    <a:cubicBezTo>
                      <a:pt x="401676" y="968295"/>
                      <a:pt x="414418" y="971309"/>
                      <a:pt x="427111" y="971309"/>
                    </a:cubicBezTo>
                    <a:lnTo>
                      <a:pt x="477423" y="971309"/>
                    </a:lnTo>
                    <a:lnTo>
                      <a:pt x="477423" y="1020698"/>
                    </a:lnTo>
                    <a:lnTo>
                      <a:pt x="609126" y="1020698"/>
                    </a:lnTo>
                    <a:lnTo>
                      <a:pt x="609126" y="971309"/>
                    </a:lnTo>
                    <a:lnTo>
                      <a:pt x="707903" y="971309"/>
                    </a:lnTo>
                    <a:cubicBezTo>
                      <a:pt x="735129" y="971309"/>
                      <a:pt x="757292" y="949146"/>
                      <a:pt x="757292" y="921921"/>
                    </a:cubicBezTo>
                    <a:cubicBezTo>
                      <a:pt x="757292" y="909228"/>
                      <a:pt x="752341" y="897757"/>
                      <a:pt x="744455" y="888995"/>
                    </a:cubicBezTo>
                    <a:cubicBezTo>
                      <a:pt x="752357" y="880233"/>
                      <a:pt x="757292" y="868762"/>
                      <a:pt x="757292" y="856069"/>
                    </a:cubicBezTo>
                    <a:cubicBezTo>
                      <a:pt x="757292" y="843376"/>
                      <a:pt x="752341" y="831906"/>
                      <a:pt x="744455" y="823144"/>
                    </a:cubicBezTo>
                    <a:cubicBezTo>
                      <a:pt x="752357" y="814381"/>
                      <a:pt x="757292" y="802911"/>
                      <a:pt x="757292" y="790218"/>
                    </a:cubicBezTo>
                    <a:cubicBezTo>
                      <a:pt x="757292" y="777525"/>
                      <a:pt x="752341" y="766054"/>
                      <a:pt x="744455" y="757292"/>
                    </a:cubicBezTo>
                    <a:cubicBezTo>
                      <a:pt x="752357" y="748530"/>
                      <a:pt x="757292" y="737059"/>
                      <a:pt x="757292" y="724366"/>
                    </a:cubicBezTo>
                    <a:cubicBezTo>
                      <a:pt x="757292" y="697141"/>
                      <a:pt x="735129" y="674978"/>
                      <a:pt x="707903" y="674978"/>
                    </a:cubicBezTo>
                    <a:close/>
                    <a:moveTo>
                      <a:pt x="724366" y="724366"/>
                    </a:moveTo>
                    <a:cubicBezTo>
                      <a:pt x="724366" y="733450"/>
                      <a:pt x="716970" y="740829"/>
                      <a:pt x="707903" y="740829"/>
                    </a:cubicBezTo>
                    <a:lnTo>
                      <a:pt x="592663" y="740829"/>
                    </a:lnTo>
                    <a:cubicBezTo>
                      <a:pt x="583596" y="740829"/>
                      <a:pt x="576201" y="733450"/>
                      <a:pt x="576201" y="724366"/>
                    </a:cubicBezTo>
                    <a:cubicBezTo>
                      <a:pt x="576201" y="715283"/>
                      <a:pt x="583596" y="707903"/>
                      <a:pt x="592663" y="707903"/>
                    </a:cubicBezTo>
                    <a:lnTo>
                      <a:pt x="707903" y="707903"/>
                    </a:lnTo>
                    <a:cubicBezTo>
                      <a:pt x="716970" y="707903"/>
                      <a:pt x="724366" y="715283"/>
                      <a:pt x="724366" y="724366"/>
                    </a:cubicBezTo>
                    <a:close/>
                    <a:moveTo>
                      <a:pt x="724366" y="790218"/>
                    </a:moveTo>
                    <a:cubicBezTo>
                      <a:pt x="724366" y="799301"/>
                      <a:pt x="716970" y="806681"/>
                      <a:pt x="707903" y="806681"/>
                    </a:cubicBezTo>
                    <a:lnTo>
                      <a:pt x="592663" y="806681"/>
                    </a:lnTo>
                    <a:cubicBezTo>
                      <a:pt x="583596" y="806681"/>
                      <a:pt x="576201" y="799301"/>
                      <a:pt x="576201" y="790218"/>
                    </a:cubicBezTo>
                    <a:cubicBezTo>
                      <a:pt x="576201" y="781134"/>
                      <a:pt x="583596" y="773755"/>
                      <a:pt x="592663" y="773755"/>
                    </a:cubicBezTo>
                    <a:lnTo>
                      <a:pt x="707903" y="773755"/>
                    </a:lnTo>
                    <a:cubicBezTo>
                      <a:pt x="716970" y="773755"/>
                      <a:pt x="724366" y="781134"/>
                      <a:pt x="724366" y="790218"/>
                    </a:cubicBezTo>
                    <a:close/>
                    <a:moveTo>
                      <a:pt x="724366" y="856069"/>
                    </a:moveTo>
                    <a:cubicBezTo>
                      <a:pt x="724366" y="865153"/>
                      <a:pt x="716970" y="872532"/>
                      <a:pt x="707903" y="872532"/>
                    </a:cubicBezTo>
                    <a:lnTo>
                      <a:pt x="592663" y="872532"/>
                    </a:lnTo>
                    <a:cubicBezTo>
                      <a:pt x="583596" y="872532"/>
                      <a:pt x="576201" y="865153"/>
                      <a:pt x="576201" y="856069"/>
                    </a:cubicBezTo>
                    <a:cubicBezTo>
                      <a:pt x="576201" y="846986"/>
                      <a:pt x="583596" y="839606"/>
                      <a:pt x="592663" y="839606"/>
                    </a:cubicBezTo>
                    <a:lnTo>
                      <a:pt x="707903" y="839606"/>
                    </a:lnTo>
                    <a:cubicBezTo>
                      <a:pt x="716970" y="839606"/>
                      <a:pt x="724366" y="846986"/>
                      <a:pt x="724366" y="856069"/>
                    </a:cubicBezTo>
                    <a:close/>
                    <a:moveTo>
                      <a:pt x="296332" y="279869"/>
                    </a:moveTo>
                    <a:cubicBezTo>
                      <a:pt x="296332" y="143704"/>
                      <a:pt x="407110" y="32926"/>
                      <a:pt x="543275" y="32926"/>
                    </a:cubicBezTo>
                    <a:cubicBezTo>
                      <a:pt x="679439" y="32926"/>
                      <a:pt x="790218" y="143704"/>
                      <a:pt x="790218" y="279869"/>
                    </a:cubicBezTo>
                    <a:cubicBezTo>
                      <a:pt x="790218" y="416033"/>
                      <a:pt x="679439" y="526812"/>
                      <a:pt x="543275" y="526812"/>
                    </a:cubicBezTo>
                    <a:cubicBezTo>
                      <a:pt x="407110" y="526812"/>
                      <a:pt x="296332" y="416033"/>
                      <a:pt x="296332" y="279869"/>
                    </a:cubicBezTo>
                    <a:close/>
                    <a:moveTo>
                      <a:pt x="510349" y="557632"/>
                    </a:moveTo>
                    <a:cubicBezTo>
                      <a:pt x="521169" y="558902"/>
                      <a:pt x="532109" y="559738"/>
                      <a:pt x="543275" y="559738"/>
                    </a:cubicBezTo>
                    <a:cubicBezTo>
                      <a:pt x="554441" y="559738"/>
                      <a:pt x="565380" y="558902"/>
                      <a:pt x="576201" y="557632"/>
                    </a:cubicBezTo>
                    <a:lnTo>
                      <a:pt x="576201" y="592663"/>
                    </a:lnTo>
                    <a:lnTo>
                      <a:pt x="510349" y="592663"/>
                    </a:lnTo>
                    <a:close/>
                    <a:moveTo>
                      <a:pt x="427111" y="938384"/>
                    </a:moveTo>
                    <a:cubicBezTo>
                      <a:pt x="419490" y="938384"/>
                      <a:pt x="411854" y="936591"/>
                      <a:pt x="405020" y="933183"/>
                    </a:cubicBezTo>
                    <a:lnTo>
                      <a:pt x="334048" y="897685"/>
                    </a:lnTo>
                    <a:cubicBezTo>
                      <a:pt x="322691" y="892010"/>
                      <a:pt x="309949" y="888995"/>
                      <a:pt x="297256" y="888995"/>
                    </a:cubicBezTo>
                    <a:lnTo>
                      <a:pt x="214017" y="888995"/>
                    </a:lnTo>
                    <a:lnTo>
                      <a:pt x="214017" y="691441"/>
                    </a:lnTo>
                    <a:lnTo>
                      <a:pt x="297256" y="691441"/>
                    </a:lnTo>
                    <a:cubicBezTo>
                      <a:pt x="309949" y="691441"/>
                      <a:pt x="322691" y="688426"/>
                      <a:pt x="334065" y="682767"/>
                    </a:cubicBezTo>
                    <a:lnTo>
                      <a:pt x="437945" y="630806"/>
                    </a:lnTo>
                    <a:cubicBezTo>
                      <a:pt x="444779" y="627382"/>
                      <a:pt x="452416" y="625589"/>
                      <a:pt x="460036" y="625589"/>
                    </a:cubicBezTo>
                    <a:lnTo>
                      <a:pt x="633821" y="625589"/>
                    </a:lnTo>
                    <a:cubicBezTo>
                      <a:pt x="633821" y="652815"/>
                      <a:pt x="611657" y="674978"/>
                      <a:pt x="584432" y="674978"/>
                    </a:cubicBezTo>
                    <a:lnTo>
                      <a:pt x="485076" y="674978"/>
                    </a:lnTo>
                    <a:lnTo>
                      <a:pt x="435968" y="748668"/>
                    </a:lnTo>
                    <a:cubicBezTo>
                      <a:pt x="423413" y="767518"/>
                      <a:pt x="406073" y="782805"/>
                      <a:pt x="385824" y="792920"/>
                    </a:cubicBezTo>
                    <a:cubicBezTo>
                      <a:pt x="367809" y="801923"/>
                      <a:pt x="347665" y="806681"/>
                      <a:pt x="327545" y="806681"/>
                    </a:cubicBezTo>
                    <a:lnTo>
                      <a:pt x="296332" y="806681"/>
                    </a:lnTo>
                    <a:lnTo>
                      <a:pt x="296332" y="839606"/>
                    </a:lnTo>
                    <a:lnTo>
                      <a:pt x="327545" y="839606"/>
                    </a:lnTo>
                    <a:cubicBezTo>
                      <a:pt x="352746" y="839606"/>
                      <a:pt x="378004" y="833649"/>
                      <a:pt x="400544" y="822372"/>
                    </a:cubicBezTo>
                    <a:cubicBezTo>
                      <a:pt x="425913" y="809695"/>
                      <a:pt x="447625" y="790516"/>
                      <a:pt x="463364" y="766923"/>
                    </a:cubicBezTo>
                    <a:lnTo>
                      <a:pt x="477423" y="745822"/>
                    </a:lnTo>
                    <a:lnTo>
                      <a:pt x="477423" y="938384"/>
                    </a:lnTo>
                    <a:close/>
                    <a:moveTo>
                      <a:pt x="510349" y="987772"/>
                    </a:moveTo>
                    <a:lnTo>
                      <a:pt x="510349" y="707903"/>
                    </a:lnTo>
                    <a:lnTo>
                      <a:pt x="546306" y="707903"/>
                    </a:lnTo>
                    <a:cubicBezTo>
                      <a:pt x="544456" y="713073"/>
                      <a:pt x="543275" y="718571"/>
                      <a:pt x="543275" y="724366"/>
                    </a:cubicBezTo>
                    <a:cubicBezTo>
                      <a:pt x="543275" y="737059"/>
                      <a:pt x="548226" y="748530"/>
                      <a:pt x="556112" y="757292"/>
                    </a:cubicBezTo>
                    <a:cubicBezTo>
                      <a:pt x="548210" y="766054"/>
                      <a:pt x="543275" y="777525"/>
                      <a:pt x="543275" y="790218"/>
                    </a:cubicBezTo>
                    <a:cubicBezTo>
                      <a:pt x="543275" y="802911"/>
                      <a:pt x="548226" y="814381"/>
                      <a:pt x="556112" y="823144"/>
                    </a:cubicBezTo>
                    <a:cubicBezTo>
                      <a:pt x="548210" y="831906"/>
                      <a:pt x="543275" y="843376"/>
                      <a:pt x="543275" y="856069"/>
                    </a:cubicBezTo>
                    <a:cubicBezTo>
                      <a:pt x="543275" y="868762"/>
                      <a:pt x="548226" y="880233"/>
                      <a:pt x="556112" y="888995"/>
                    </a:cubicBezTo>
                    <a:cubicBezTo>
                      <a:pt x="548210" y="897757"/>
                      <a:pt x="543275" y="909228"/>
                      <a:pt x="543275" y="921921"/>
                    </a:cubicBezTo>
                    <a:cubicBezTo>
                      <a:pt x="543275" y="943351"/>
                      <a:pt x="557085" y="961463"/>
                      <a:pt x="576201" y="968278"/>
                    </a:cubicBezTo>
                    <a:lnTo>
                      <a:pt x="576201" y="987772"/>
                    </a:lnTo>
                    <a:close/>
                    <a:moveTo>
                      <a:pt x="707903" y="938384"/>
                    </a:moveTo>
                    <a:lnTo>
                      <a:pt x="592663" y="938384"/>
                    </a:lnTo>
                    <a:cubicBezTo>
                      <a:pt x="583596" y="938384"/>
                      <a:pt x="576201" y="931004"/>
                      <a:pt x="576201" y="921921"/>
                    </a:cubicBezTo>
                    <a:cubicBezTo>
                      <a:pt x="576201" y="912837"/>
                      <a:pt x="583596" y="905458"/>
                      <a:pt x="592663" y="905458"/>
                    </a:cubicBezTo>
                    <a:lnTo>
                      <a:pt x="707903" y="905458"/>
                    </a:lnTo>
                    <a:cubicBezTo>
                      <a:pt x="716970" y="905458"/>
                      <a:pt x="724366" y="912837"/>
                      <a:pt x="724366" y="921921"/>
                    </a:cubicBezTo>
                    <a:cubicBezTo>
                      <a:pt x="724366" y="931004"/>
                      <a:pt x="716970" y="938384"/>
                      <a:pt x="707903" y="938384"/>
                    </a:cubicBezTo>
                    <a:close/>
                  </a:path>
                </a:pathLst>
              </a:custGeom>
              <a:grpFill/>
              <a:ln w="2055"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5F4CB9CF-2031-469D-A530-5E7EF9267DD2}"/>
                  </a:ext>
                </a:extLst>
              </p:cNvPr>
              <p:cNvSpPr/>
              <p:nvPr/>
            </p:nvSpPr>
            <p:spPr>
              <a:xfrm>
                <a:off x="4323382" y="2368723"/>
                <a:ext cx="92354" cy="129629"/>
              </a:xfrm>
              <a:custGeom>
                <a:avLst/>
                <a:gdLst>
                  <a:gd name="connsiteX0" fmla="*/ 15965 w 92354"/>
                  <a:gd name="connsiteY0" fmla="*/ 0 h 129629"/>
                  <a:gd name="connsiteX1" fmla="*/ 0 w 92354"/>
                  <a:gd name="connsiteY1" fmla="*/ 28778 h 129629"/>
                  <a:gd name="connsiteX2" fmla="*/ 59429 w 92354"/>
                  <a:gd name="connsiteY2" fmla="*/ 129629 h 129629"/>
                  <a:gd name="connsiteX3" fmla="*/ 92355 w 92354"/>
                  <a:gd name="connsiteY3" fmla="*/ 129629 h 129629"/>
                  <a:gd name="connsiteX4" fmla="*/ 15965 w 92354"/>
                  <a:gd name="connsiteY4" fmla="*/ 0 h 129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54" h="129629">
                    <a:moveTo>
                      <a:pt x="15965" y="0"/>
                    </a:moveTo>
                    <a:lnTo>
                      <a:pt x="0" y="28778"/>
                    </a:lnTo>
                    <a:cubicBezTo>
                      <a:pt x="36665" y="49107"/>
                      <a:pt x="59429" y="87764"/>
                      <a:pt x="59429" y="129629"/>
                    </a:cubicBezTo>
                    <a:lnTo>
                      <a:pt x="92355" y="129629"/>
                    </a:lnTo>
                    <a:cubicBezTo>
                      <a:pt x="92355" y="75795"/>
                      <a:pt x="63086" y="26125"/>
                      <a:pt x="15965" y="0"/>
                    </a:cubicBezTo>
                    <a:close/>
                  </a:path>
                </a:pathLst>
              </a:custGeom>
              <a:grpFill/>
              <a:ln w="2055"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1EE0D673-0EB4-4852-A886-16B7A013B449}"/>
                  </a:ext>
                </a:extLst>
              </p:cNvPr>
              <p:cNvSpPr/>
              <p:nvPr/>
            </p:nvSpPr>
            <p:spPr>
              <a:xfrm>
                <a:off x="4267571" y="2350186"/>
                <a:ext cx="37008" cy="36567"/>
              </a:xfrm>
              <a:custGeom>
                <a:avLst/>
                <a:gdLst>
                  <a:gd name="connsiteX0" fmla="*/ 0 w 37008"/>
                  <a:gd name="connsiteY0" fmla="*/ 32926 h 36567"/>
                  <a:gd name="connsiteX1" fmla="*/ 28826 w 37008"/>
                  <a:gd name="connsiteY1" fmla="*/ 36567 h 36567"/>
                  <a:gd name="connsiteX2" fmla="*/ 37009 w 37008"/>
                  <a:gd name="connsiteY2" fmla="*/ 4662 h 36567"/>
                  <a:gd name="connsiteX3" fmla="*/ 0 w 37008"/>
                  <a:gd name="connsiteY3" fmla="*/ 0 h 36567"/>
                </a:gdLst>
                <a:ahLst/>
                <a:cxnLst>
                  <a:cxn ang="0">
                    <a:pos x="connsiteX0" y="connsiteY0"/>
                  </a:cxn>
                  <a:cxn ang="0">
                    <a:pos x="connsiteX1" y="connsiteY1"/>
                  </a:cxn>
                  <a:cxn ang="0">
                    <a:pos x="connsiteX2" y="connsiteY2"/>
                  </a:cxn>
                  <a:cxn ang="0">
                    <a:pos x="connsiteX3" y="connsiteY3"/>
                  </a:cxn>
                </a:cxnLst>
                <a:rect l="l" t="t" r="r" b="b"/>
                <a:pathLst>
                  <a:path w="37008" h="36567">
                    <a:moveTo>
                      <a:pt x="0" y="32926"/>
                    </a:moveTo>
                    <a:cubicBezTo>
                      <a:pt x="9742" y="32926"/>
                      <a:pt x="19445" y="34148"/>
                      <a:pt x="28826" y="36567"/>
                    </a:cubicBezTo>
                    <a:lnTo>
                      <a:pt x="37009" y="4662"/>
                    </a:lnTo>
                    <a:cubicBezTo>
                      <a:pt x="24960" y="1584"/>
                      <a:pt x="12508" y="0"/>
                      <a:pt x="0" y="0"/>
                    </a:cubicBezTo>
                    <a:close/>
                  </a:path>
                </a:pathLst>
              </a:custGeom>
              <a:grpFill/>
              <a:ln w="2055"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4B4FBF1E-04F9-4597-9AA4-6B312559F573}"/>
                  </a:ext>
                </a:extLst>
              </p:cNvPr>
              <p:cNvSpPr/>
              <p:nvPr/>
            </p:nvSpPr>
            <p:spPr>
              <a:xfrm>
                <a:off x="4129429" y="2284335"/>
                <a:ext cx="352159" cy="352159"/>
              </a:xfrm>
              <a:custGeom>
                <a:avLst/>
                <a:gdLst>
                  <a:gd name="connsiteX0" fmla="*/ 138142 w 352159"/>
                  <a:gd name="connsiteY0" fmla="*/ 32926 h 352159"/>
                  <a:gd name="connsiteX1" fmla="*/ 319234 w 352159"/>
                  <a:gd name="connsiteY1" fmla="*/ 214017 h 352159"/>
                  <a:gd name="connsiteX2" fmla="*/ 276364 w 352159"/>
                  <a:gd name="connsiteY2" fmla="*/ 330873 h 352159"/>
                  <a:gd name="connsiteX3" fmla="*/ 301485 w 352159"/>
                  <a:gd name="connsiteY3" fmla="*/ 352159 h 352159"/>
                  <a:gd name="connsiteX4" fmla="*/ 352159 w 352159"/>
                  <a:gd name="connsiteY4" fmla="*/ 214017 h 352159"/>
                  <a:gd name="connsiteX5" fmla="*/ 138142 w 352159"/>
                  <a:gd name="connsiteY5" fmla="*/ 0 h 352159"/>
                  <a:gd name="connsiteX6" fmla="*/ 0 w 352159"/>
                  <a:gd name="connsiteY6" fmla="*/ 50691 h 352159"/>
                  <a:gd name="connsiteX7" fmla="*/ 21270 w 352159"/>
                  <a:gd name="connsiteY7" fmla="*/ 75795 h 352159"/>
                  <a:gd name="connsiteX8" fmla="*/ 138142 w 352159"/>
                  <a:gd name="connsiteY8" fmla="*/ 32926 h 35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159" h="352159">
                    <a:moveTo>
                      <a:pt x="138142" y="32926"/>
                    </a:moveTo>
                    <a:cubicBezTo>
                      <a:pt x="237989" y="32926"/>
                      <a:pt x="319234" y="114171"/>
                      <a:pt x="319234" y="214017"/>
                    </a:cubicBezTo>
                    <a:cubicBezTo>
                      <a:pt x="319234" y="256726"/>
                      <a:pt x="304010" y="298204"/>
                      <a:pt x="276364" y="330873"/>
                    </a:cubicBezTo>
                    <a:lnTo>
                      <a:pt x="301485" y="352159"/>
                    </a:lnTo>
                    <a:cubicBezTo>
                      <a:pt x="334170" y="313550"/>
                      <a:pt x="352159" y="264490"/>
                      <a:pt x="352159" y="214017"/>
                    </a:cubicBezTo>
                    <a:cubicBezTo>
                      <a:pt x="352159" y="96012"/>
                      <a:pt x="256148" y="0"/>
                      <a:pt x="138142" y="0"/>
                    </a:cubicBezTo>
                    <a:cubicBezTo>
                      <a:pt x="87669" y="0"/>
                      <a:pt x="38610" y="18014"/>
                      <a:pt x="0" y="50691"/>
                    </a:cubicBezTo>
                    <a:lnTo>
                      <a:pt x="21270" y="75795"/>
                    </a:lnTo>
                    <a:cubicBezTo>
                      <a:pt x="53930" y="48151"/>
                      <a:pt x="95433" y="32926"/>
                      <a:pt x="138142" y="32926"/>
                    </a:cubicBezTo>
                    <a:close/>
                  </a:path>
                </a:pathLst>
              </a:custGeom>
              <a:grpFill/>
              <a:ln w="2055"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1D271C61-0C8F-468C-8894-7C38819075EC}"/>
                  </a:ext>
                </a:extLst>
              </p:cNvPr>
              <p:cNvSpPr/>
              <p:nvPr/>
            </p:nvSpPr>
            <p:spPr>
              <a:xfrm>
                <a:off x="4053553" y="2360211"/>
                <a:ext cx="352159" cy="352159"/>
              </a:xfrm>
              <a:custGeom>
                <a:avLst/>
                <a:gdLst>
                  <a:gd name="connsiteX0" fmla="*/ 352159 w 352159"/>
                  <a:gd name="connsiteY0" fmla="*/ 301468 h 352159"/>
                  <a:gd name="connsiteX1" fmla="*/ 330889 w 352159"/>
                  <a:gd name="connsiteY1" fmla="*/ 276364 h 352159"/>
                  <a:gd name="connsiteX2" fmla="*/ 214017 w 352159"/>
                  <a:gd name="connsiteY2" fmla="*/ 319233 h 352159"/>
                  <a:gd name="connsiteX3" fmla="*/ 32926 w 352159"/>
                  <a:gd name="connsiteY3" fmla="*/ 138142 h 352159"/>
                  <a:gd name="connsiteX4" fmla="*/ 75795 w 352159"/>
                  <a:gd name="connsiteY4" fmla="*/ 21286 h 352159"/>
                  <a:gd name="connsiteX5" fmla="*/ 50675 w 352159"/>
                  <a:gd name="connsiteY5" fmla="*/ 0 h 352159"/>
                  <a:gd name="connsiteX6" fmla="*/ 0 w 352159"/>
                  <a:gd name="connsiteY6" fmla="*/ 138142 h 352159"/>
                  <a:gd name="connsiteX7" fmla="*/ 214017 w 352159"/>
                  <a:gd name="connsiteY7" fmla="*/ 352159 h 352159"/>
                  <a:gd name="connsiteX8" fmla="*/ 352159 w 352159"/>
                  <a:gd name="connsiteY8" fmla="*/ 301468 h 352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159" h="352159">
                    <a:moveTo>
                      <a:pt x="352159" y="301468"/>
                    </a:moveTo>
                    <a:lnTo>
                      <a:pt x="330889" y="276364"/>
                    </a:lnTo>
                    <a:cubicBezTo>
                      <a:pt x="298229" y="304009"/>
                      <a:pt x="256726" y="319233"/>
                      <a:pt x="214017" y="319233"/>
                    </a:cubicBezTo>
                    <a:cubicBezTo>
                      <a:pt x="114170" y="319233"/>
                      <a:pt x="32926" y="237989"/>
                      <a:pt x="32926" y="138142"/>
                    </a:cubicBezTo>
                    <a:cubicBezTo>
                      <a:pt x="32926" y="95433"/>
                      <a:pt x="48150" y="53954"/>
                      <a:pt x="75795" y="21286"/>
                    </a:cubicBezTo>
                    <a:lnTo>
                      <a:pt x="50675" y="0"/>
                    </a:lnTo>
                    <a:cubicBezTo>
                      <a:pt x="17990" y="38609"/>
                      <a:pt x="0" y="87669"/>
                      <a:pt x="0" y="138142"/>
                    </a:cubicBezTo>
                    <a:cubicBezTo>
                      <a:pt x="0" y="256148"/>
                      <a:pt x="96011" y="352159"/>
                      <a:pt x="214017" y="352159"/>
                    </a:cubicBezTo>
                    <a:cubicBezTo>
                      <a:pt x="264490" y="352159"/>
                      <a:pt x="313550" y="334145"/>
                      <a:pt x="352159" y="301468"/>
                    </a:cubicBezTo>
                    <a:close/>
                  </a:path>
                </a:pathLst>
              </a:custGeom>
              <a:grpFill/>
              <a:ln w="2055"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29D05671-301F-4BC9-8489-D6DE1524F9AA}"/>
                  </a:ext>
                </a:extLst>
              </p:cNvPr>
              <p:cNvSpPr/>
              <p:nvPr/>
            </p:nvSpPr>
            <p:spPr>
              <a:xfrm>
                <a:off x="3592593" y="2284335"/>
                <a:ext cx="296331" cy="296331"/>
              </a:xfrm>
              <a:custGeom>
                <a:avLst/>
                <a:gdLst>
                  <a:gd name="connsiteX0" fmla="*/ 183592 w 296331"/>
                  <a:gd name="connsiteY0" fmla="*/ 275014 h 296331"/>
                  <a:gd name="connsiteX1" fmla="*/ 212778 w 296331"/>
                  <a:gd name="connsiteY1" fmla="*/ 262916 h 296331"/>
                  <a:gd name="connsiteX2" fmla="*/ 232884 w 296331"/>
                  <a:gd name="connsiteY2" fmla="*/ 272971 h 296331"/>
                  <a:gd name="connsiteX3" fmla="*/ 272956 w 296331"/>
                  <a:gd name="connsiteY3" fmla="*/ 232884 h 296331"/>
                  <a:gd name="connsiteX4" fmla="*/ 262900 w 296331"/>
                  <a:gd name="connsiteY4" fmla="*/ 212778 h 296331"/>
                  <a:gd name="connsiteX5" fmla="*/ 275014 w 296331"/>
                  <a:gd name="connsiteY5" fmla="*/ 183592 h 296331"/>
                  <a:gd name="connsiteX6" fmla="*/ 296332 w 296331"/>
                  <a:gd name="connsiteY6" fmla="*/ 176503 h 296331"/>
                  <a:gd name="connsiteX7" fmla="*/ 296332 w 296331"/>
                  <a:gd name="connsiteY7" fmla="*/ 119846 h 296331"/>
                  <a:gd name="connsiteX8" fmla="*/ 275029 w 296331"/>
                  <a:gd name="connsiteY8" fmla="*/ 112740 h 296331"/>
                  <a:gd name="connsiteX9" fmla="*/ 262916 w 296331"/>
                  <a:gd name="connsiteY9" fmla="*/ 83552 h 296331"/>
                  <a:gd name="connsiteX10" fmla="*/ 272971 w 296331"/>
                  <a:gd name="connsiteY10" fmla="*/ 63432 h 296331"/>
                  <a:gd name="connsiteX11" fmla="*/ 232900 w 296331"/>
                  <a:gd name="connsiteY11" fmla="*/ 23360 h 296331"/>
                  <a:gd name="connsiteX12" fmla="*/ 212795 w 296331"/>
                  <a:gd name="connsiteY12" fmla="*/ 33416 h 296331"/>
                  <a:gd name="connsiteX13" fmla="*/ 183608 w 296331"/>
                  <a:gd name="connsiteY13" fmla="*/ 21318 h 296331"/>
                  <a:gd name="connsiteX14" fmla="*/ 176503 w 296331"/>
                  <a:gd name="connsiteY14" fmla="*/ 0 h 296331"/>
                  <a:gd name="connsiteX15" fmla="*/ 119830 w 296331"/>
                  <a:gd name="connsiteY15" fmla="*/ 0 h 296331"/>
                  <a:gd name="connsiteX16" fmla="*/ 112740 w 296331"/>
                  <a:gd name="connsiteY16" fmla="*/ 21318 h 296331"/>
                  <a:gd name="connsiteX17" fmla="*/ 83552 w 296331"/>
                  <a:gd name="connsiteY17" fmla="*/ 33416 h 296331"/>
                  <a:gd name="connsiteX18" fmla="*/ 63432 w 296331"/>
                  <a:gd name="connsiteY18" fmla="*/ 23360 h 296331"/>
                  <a:gd name="connsiteX19" fmla="*/ 23360 w 296331"/>
                  <a:gd name="connsiteY19" fmla="*/ 63432 h 296331"/>
                  <a:gd name="connsiteX20" fmla="*/ 33416 w 296331"/>
                  <a:gd name="connsiteY20" fmla="*/ 83552 h 296331"/>
                  <a:gd name="connsiteX21" fmla="*/ 21302 w 296331"/>
                  <a:gd name="connsiteY21" fmla="*/ 112740 h 296331"/>
                  <a:gd name="connsiteX22" fmla="*/ 0 w 296331"/>
                  <a:gd name="connsiteY22" fmla="*/ 119830 h 296331"/>
                  <a:gd name="connsiteX23" fmla="*/ 0 w 296331"/>
                  <a:gd name="connsiteY23" fmla="*/ 176486 h 296331"/>
                  <a:gd name="connsiteX24" fmla="*/ 21302 w 296331"/>
                  <a:gd name="connsiteY24" fmla="*/ 183592 h 296331"/>
                  <a:gd name="connsiteX25" fmla="*/ 33416 w 296331"/>
                  <a:gd name="connsiteY25" fmla="*/ 212778 h 296331"/>
                  <a:gd name="connsiteX26" fmla="*/ 23360 w 296331"/>
                  <a:gd name="connsiteY26" fmla="*/ 232884 h 296331"/>
                  <a:gd name="connsiteX27" fmla="*/ 63432 w 296331"/>
                  <a:gd name="connsiteY27" fmla="*/ 272971 h 296331"/>
                  <a:gd name="connsiteX28" fmla="*/ 83536 w 296331"/>
                  <a:gd name="connsiteY28" fmla="*/ 262916 h 296331"/>
                  <a:gd name="connsiteX29" fmla="*/ 112724 w 296331"/>
                  <a:gd name="connsiteY29" fmla="*/ 275014 h 296331"/>
                  <a:gd name="connsiteX30" fmla="*/ 119830 w 296331"/>
                  <a:gd name="connsiteY30" fmla="*/ 296332 h 296331"/>
                  <a:gd name="connsiteX31" fmla="*/ 176503 w 296331"/>
                  <a:gd name="connsiteY31" fmla="*/ 296332 h 296331"/>
                  <a:gd name="connsiteX32" fmla="*/ 158270 w 296331"/>
                  <a:gd name="connsiteY32" fmla="*/ 246863 h 296331"/>
                  <a:gd name="connsiteX33" fmla="*/ 152755 w 296331"/>
                  <a:gd name="connsiteY33" fmla="*/ 263406 h 296331"/>
                  <a:gd name="connsiteX34" fmla="*/ 143577 w 296331"/>
                  <a:gd name="connsiteY34" fmla="*/ 263406 h 296331"/>
                  <a:gd name="connsiteX35" fmla="*/ 138061 w 296331"/>
                  <a:gd name="connsiteY35" fmla="*/ 246863 h 296331"/>
                  <a:gd name="connsiteX36" fmla="*/ 128689 w 296331"/>
                  <a:gd name="connsiteY36" fmla="*/ 244998 h 296331"/>
                  <a:gd name="connsiteX37" fmla="*/ 93480 w 296331"/>
                  <a:gd name="connsiteY37" fmla="*/ 230400 h 296331"/>
                  <a:gd name="connsiteX38" fmla="*/ 85522 w 296331"/>
                  <a:gd name="connsiteY38" fmla="*/ 225095 h 296331"/>
                  <a:gd name="connsiteX39" fmla="*/ 69935 w 296331"/>
                  <a:gd name="connsiteY39" fmla="*/ 232917 h 296331"/>
                  <a:gd name="connsiteX40" fmla="*/ 63432 w 296331"/>
                  <a:gd name="connsiteY40" fmla="*/ 226397 h 296331"/>
                  <a:gd name="connsiteX41" fmla="*/ 71237 w 296331"/>
                  <a:gd name="connsiteY41" fmla="*/ 210795 h 296331"/>
                  <a:gd name="connsiteX42" fmla="*/ 65932 w 296331"/>
                  <a:gd name="connsiteY42" fmla="*/ 202851 h 296331"/>
                  <a:gd name="connsiteX43" fmla="*/ 51334 w 296331"/>
                  <a:gd name="connsiteY43" fmla="*/ 167643 h 296331"/>
                  <a:gd name="connsiteX44" fmla="*/ 49453 w 296331"/>
                  <a:gd name="connsiteY44" fmla="*/ 158270 h 296331"/>
                  <a:gd name="connsiteX45" fmla="*/ 32926 w 296331"/>
                  <a:gd name="connsiteY45" fmla="*/ 152755 h 296331"/>
                  <a:gd name="connsiteX46" fmla="*/ 32926 w 296331"/>
                  <a:gd name="connsiteY46" fmla="*/ 143560 h 296331"/>
                  <a:gd name="connsiteX47" fmla="*/ 49453 w 296331"/>
                  <a:gd name="connsiteY47" fmla="*/ 138061 h 296331"/>
                  <a:gd name="connsiteX48" fmla="*/ 51334 w 296331"/>
                  <a:gd name="connsiteY48" fmla="*/ 128689 h 296331"/>
                  <a:gd name="connsiteX49" fmla="*/ 65932 w 296331"/>
                  <a:gd name="connsiteY49" fmla="*/ 93480 h 296331"/>
                  <a:gd name="connsiteX50" fmla="*/ 71237 w 296331"/>
                  <a:gd name="connsiteY50" fmla="*/ 85538 h 296331"/>
                  <a:gd name="connsiteX51" fmla="*/ 63432 w 296331"/>
                  <a:gd name="connsiteY51" fmla="*/ 69919 h 296331"/>
                  <a:gd name="connsiteX52" fmla="*/ 69935 w 296331"/>
                  <a:gd name="connsiteY52" fmla="*/ 63416 h 296331"/>
                  <a:gd name="connsiteX53" fmla="*/ 85522 w 296331"/>
                  <a:gd name="connsiteY53" fmla="*/ 71237 h 296331"/>
                  <a:gd name="connsiteX54" fmla="*/ 93480 w 296331"/>
                  <a:gd name="connsiteY54" fmla="*/ 65932 h 296331"/>
                  <a:gd name="connsiteX55" fmla="*/ 128689 w 296331"/>
                  <a:gd name="connsiteY55" fmla="*/ 51334 h 296331"/>
                  <a:gd name="connsiteX56" fmla="*/ 138061 w 296331"/>
                  <a:gd name="connsiteY56" fmla="*/ 49469 h 296331"/>
                  <a:gd name="connsiteX57" fmla="*/ 143577 w 296331"/>
                  <a:gd name="connsiteY57" fmla="*/ 32926 h 296331"/>
                  <a:gd name="connsiteX58" fmla="*/ 152755 w 296331"/>
                  <a:gd name="connsiteY58" fmla="*/ 32926 h 296331"/>
                  <a:gd name="connsiteX59" fmla="*/ 158270 w 296331"/>
                  <a:gd name="connsiteY59" fmla="*/ 49469 h 296331"/>
                  <a:gd name="connsiteX60" fmla="*/ 167643 w 296331"/>
                  <a:gd name="connsiteY60" fmla="*/ 51334 h 296331"/>
                  <a:gd name="connsiteX61" fmla="*/ 202851 w 296331"/>
                  <a:gd name="connsiteY61" fmla="*/ 65932 h 296331"/>
                  <a:gd name="connsiteX62" fmla="*/ 210809 w 296331"/>
                  <a:gd name="connsiteY62" fmla="*/ 71237 h 296331"/>
                  <a:gd name="connsiteX63" fmla="*/ 226397 w 296331"/>
                  <a:gd name="connsiteY63" fmla="*/ 63416 h 296331"/>
                  <a:gd name="connsiteX64" fmla="*/ 232900 w 296331"/>
                  <a:gd name="connsiteY64" fmla="*/ 69919 h 296331"/>
                  <a:gd name="connsiteX65" fmla="*/ 225095 w 296331"/>
                  <a:gd name="connsiteY65" fmla="*/ 85538 h 296331"/>
                  <a:gd name="connsiteX66" fmla="*/ 230400 w 296331"/>
                  <a:gd name="connsiteY66" fmla="*/ 93480 h 296331"/>
                  <a:gd name="connsiteX67" fmla="*/ 244998 w 296331"/>
                  <a:gd name="connsiteY67" fmla="*/ 128689 h 296331"/>
                  <a:gd name="connsiteX68" fmla="*/ 246879 w 296331"/>
                  <a:gd name="connsiteY68" fmla="*/ 138061 h 296331"/>
                  <a:gd name="connsiteX69" fmla="*/ 263406 w 296331"/>
                  <a:gd name="connsiteY69" fmla="*/ 143577 h 296331"/>
                  <a:gd name="connsiteX70" fmla="*/ 263406 w 296331"/>
                  <a:gd name="connsiteY70" fmla="*/ 152771 h 296331"/>
                  <a:gd name="connsiteX71" fmla="*/ 246879 w 296331"/>
                  <a:gd name="connsiteY71" fmla="*/ 158270 h 296331"/>
                  <a:gd name="connsiteX72" fmla="*/ 244998 w 296331"/>
                  <a:gd name="connsiteY72" fmla="*/ 167643 h 296331"/>
                  <a:gd name="connsiteX73" fmla="*/ 230400 w 296331"/>
                  <a:gd name="connsiteY73" fmla="*/ 202851 h 296331"/>
                  <a:gd name="connsiteX74" fmla="*/ 225095 w 296331"/>
                  <a:gd name="connsiteY74" fmla="*/ 210795 h 296331"/>
                  <a:gd name="connsiteX75" fmla="*/ 232900 w 296331"/>
                  <a:gd name="connsiteY75" fmla="*/ 226397 h 296331"/>
                  <a:gd name="connsiteX76" fmla="*/ 226397 w 296331"/>
                  <a:gd name="connsiteY76" fmla="*/ 232917 h 296331"/>
                  <a:gd name="connsiteX77" fmla="*/ 210809 w 296331"/>
                  <a:gd name="connsiteY77" fmla="*/ 225095 h 296331"/>
                  <a:gd name="connsiteX78" fmla="*/ 202851 w 296331"/>
                  <a:gd name="connsiteY78" fmla="*/ 230400 h 296331"/>
                  <a:gd name="connsiteX79" fmla="*/ 167643 w 296331"/>
                  <a:gd name="connsiteY79" fmla="*/ 244998 h 29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96331" h="296331">
                    <a:moveTo>
                      <a:pt x="183592" y="275014"/>
                    </a:moveTo>
                    <a:cubicBezTo>
                      <a:pt x="193784" y="272185"/>
                      <a:pt x="203543" y="268133"/>
                      <a:pt x="212778" y="262916"/>
                    </a:cubicBezTo>
                    <a:lnTo>
                      <a:pt x="232884" y="272971"/>
                    </a:lnTo>
                    <a:lnTo>
                      <a:pt x="272956" y="232884"/>
                    </a:lnTo>
                    <a:lnTo>
                      <a:pt x="262900" y="212778"/>
                    </a:lnTo>
                    <a:cubicBezTo>
                      <a:pt x="268116" y="203526"/>
                      <a:pt x="272168" y="193784"/>
                      <a:pt x="275014" y="183592"/>
                    </a:cubicBezTo>
                    <a:lnTo>
                      <a:pt x="296332" y="176503"/>
                    </a:lnTo>
                    <a:lnTo>
                      <a:pt x="296332" y="119846"/>
                    </a:lnTo>
                    <a:lnTo>
                      <a:pt x="275029" y="112740"/>
                    </a:lnTo>
                    <a:cubicBezTo>
                      <a:pt x="272199" y="102547"/>
                      <a:pt x="268149" y="92764"/>
                      <a:pt x="262916" y="83552"/>
                    </a:cubicBezTo>
                    <a:lnTo>
                      <a:pt x="272971" y="63432"/>
                    </a:lnTo>
                    <a:lnTo>
                      <a:pt x="232900" y="23360"/>
                    </a:lnTo>
                    <a:lnTo>
                      <a:pt x="212795" y="33416"/>
                    </a:lnTo>
                    <a:cubicBezTo>
                      <a:pt x="203568" y="28199"/>
                      <a:pt x="193801" y="24148"/>
                      <a:pt x="183608" y="21318"/>
                    </a:cubicBezTo>
                    <a:lnTo>
                      <a:pt x="176503" y="0"/>
                    </a:lnTo>
                    <a:lnTo>
                      <a:pt x="119830" y="0"/>
                    </a:lnTo>
                    <a:lnTo>
                      <a:pt x="112740" y="21318"/>
                    </a:lnTo>
                    <a:cubicBezTo>
                      <a:pt x="102547" y="24148"/>
                      <a:pt x="92788" y="28199"/>
                      <a:pt x="83552" y="33416"/>
                    </a:cubicBezTo>
                    <a:lnTo>
                      <a:pt x="63432" y="23360"/>
                    </a:lnTo>
                    <a:lnTo>
                      <a:pt x="23360" y="63432"/>
                    </a:lnTo>
                    <a:lnTo>
                      <a:pt x="33416" y="83552"/>
                    </a:lnTo>
                    <a:cubicBezTo>
                      <a:pt x="28199" y="92788"/>
                      <a:pt x="24148" y="102547"/>
                      <a:pt x="21302" y="112740"/>
                    </a:cubicBezTo>
                    <a:lnTo>
                      <a:pt x="0" y="119830"/>
                    </a:lnTo>
                    <a:lnTo>
                      <a:pt x="0" y="176486"/>
                    </a:lnTo>
                    <a:lnTo>
                      <a:pt x="21302" y="183592"/>
                    </a:lnTo>
                    <a:cubicBezTo>
                      <a:pt x="24132" y="193784"/>
                      <a:pt x="28183" y="203543"/>
                      <a:pt x="33416" y="212778"/>
                    </a:cubicBezTo>
                    <a:lnTo>
                      <a:pt x="23360" y="232884"/>
                    </a:lnTo>
                    <a:lnTo>
                      <a:pt x="63432" y="272971"/>
                    </a:lnTo>
                    <a:lnTo>
                      <a:pt x="83536" y="262916"/>
                    </a:lnTo>
                    <a:cubicBezTo>
                      <a:pt x="92764" y="268133"/>
                      <a:pt x="102531" y="272185"/>
                      <a:pt x="112724" y="275014"/>
                    </a:cubicBezTo>
                    <a:lnTo>
                      <a:pt x="119830" y="296332"/>
                    </a:lnTo>
                    <a:lnTo>
                      <a:pt x="176503" y="296332"/>
                    </a:lnTo>
                    <a:close/>
                    <a:moveTo>
                      <a:pt x="158270" y="246863"/>
                    </a:moveTo>
                    <a:lnTo>
                      <a:pt x="152755" y="263406"/>
                    </a:lnTo>
                    <a:lnTo>
                      <a:pt x="143577" y="263406"/>
                    </a:lnTo>
                    <a:lnTo>
                      <a:pt x="138061" y="246863"/>
                    </a:lnTo>
                    <a:lnTo>
                      <a:pt x="128689" y="244998"/>
                    </a:lnTo>
                    <a:cubicBezTo>
                      <a:pt x="116076" y="242482"/>
                      <a:pt x="104244" y="237578"/>
                      <a:pt x="93480" y="230400"/>
                    </a:cubicBezTo>
                    <a:lnTo>
                      <a:pt x="85522" y="225095"/>
                    </a:lnTo>
                    <a:lnTo>
                      <a:pt x="69935" y="232917"/>
                    </a:lnTo>
                    <a:lnTo>
                      <a:pt x="63432" y="226397"/>
                    </a:lnTo>
                    <a:lnTo>
                      <a:pt x="71237" y="210795"/>
                    </a:lnTo>
                    <a:lnTo>
                      <a:pt x="65932" y="202851"/>
                    </a:lnTo>
                    <a:cubicBezTo>
                      <a:pt x="58754" y="192105"/>
                      <a:pt x="53850" y="180256"/>
                      <a:pt x="51334" y="167643"/>
                    </a:cubicBezTo>
                    <a:lnTo>
                      <a:pt x="49453" y="158270"/>
                    </a:lnTo>
                    <a:lnTo>
                      <a:pt x="32926" y="152755"/>
                    </a:lnTo>
                    <a:lnTo>
                      <a:pt x="32926" y="143560"/>
                    </a:lnTo>
                    <a:lnTo>
                      <a:pt x="49453" y="138061"/>
                    </a:lnTo>
                    <a:lnTo>
                      <a:pt x="51334" y="128689"/>
                    </a:lnTo>
                    <a:cubicBezTo>
                      <a:pt x="53850" y="116060"/>
                      <a:pt x="58770" y="104227"/>
                      <a:pt x="65932" y="93480"/>
                    </a:cubicBezTo>
                    <a:lnTo>
                      <a:pt x="71237" y="85538"/>
                    </a:lnTo>
                    <a:lnTo>
                      <a:pt x="63432" y="69919"/>
                    </a:lnTo>
                    <a:lnTo>
                      <a:pt x="69935" y="63416"/>
                    </a:lnTo>
                    <a:lnTo>
                      <a:pt x="85522" y="71237"/>
                    </a:lnTo>
                    <a:lnTo>
                      <a:pt x="93480" y="65932"/>
                    </a:lnTo>
                    <a:cubicBezTo>
                      <a:pt x="104227" y="58754"/>
                      <a:pt x="116076" y="53866"/>
                      <a:pt x="128689" y="51334"/>
                    </a:cubicBezTo>
                    <a:lnTo>
                      <a:pt x="138061" y="49469"/>
                    </a:lnTo>
                    <a:lnTo>
                      <a:pt x="143577" y="32926"/>
                    </a:lnTo>
                    <a:lnTo>
                      <a:pt x="152755" y="32926"/>
                    </a:lnTo>
                    <a:lnTo>
                      <a:pt x="158270" y="49469"/>
                    </a:lnTo>
                    <a:lnTo>
                      <a:pt x="167643" y="51334"/>
                    </a:lnTo>
                    <a:cubicBezTo>
                      <a:pt x="180256" y="53850"/>
                      <a:pt x="192089" y="58754"/>
                      <a:pt x="202851" y="65932"/>
                    </a:cubicBezTo>
                    <a:lnTo>
                      <a:pt x="210809" y="71237"/>
                    </a:lnTo>
                    <a:lnTo>
                      <a:pt x="226397" y="63416"/>
                    </a:lnTo>
                    <a:lnTo>
                      <a:pt x="232900" y="69919"/>
                    </a:lnTo>
                    <a:lnTo>
                      <a:pt x="225095" y="85538"/>
                    </a:lnTo>
                    <a:lnTo>
                      <a:pt x="230400" y="93480"/>
                    </a:lnTo>
                    <a:cubicBezTo>
                      <a:pt x="237578" y="104211"/>
                      <a:pt x="242482" y="116060"/>
                      <a:pt x="244998" y="128689"/>
                    </a:cubicBezTo>
                    <a:lnTo>
                      <a:pt x="246879" y="138061"/>
                    </a:lnTo>
                    <a:lnTo>
                      <a:pt x="263406" y="143577"/>
                    </a:lnTo>
                    <a:lnTo>
                      <a:pt x="263406" y="152771"/>
                    </a:lnTo>
                    <a:lnTo>
                      <a:pt x="246879" y="158270"/>
                    </a:lnTo>
                    <a:lnTo>
                      <a:pt x="244998" y="167643"/>
                    </a:lnTo>
                    <a:cubicBezTo>
                      <a:pt x="242482" y="180256"/>
                      <a:pt x="237561" y="192089"/>
                      <a:pt x="230400" y="202851"/>
                    </a:cubicBezTo>
                    <a:lnTo>
                      <a:pt x="225095" y="210795"/>
                    </a:lnTo>
                    <a:lnTo>
                      <a:pt x="232900" y="226397"/>
                    </a:lnTo>
                    <a:lnTo>
                      <a:pt x="226397" y="232917"/>
                    </a:lnTo>
                    <a:lnTo>
                      <a:pt x="210809" y="225095"/>
                    </a:lnTo>
                    <a:lnTo>
                      <a:pt x="202851" y="230400"/>
                    </a:lnTo>
                    <a:cubicBezTo>
                      <a:pt x="192105" y="237578"/>
                      <a:pt x="180256" y="242465"/>
                      <a:pt x="167643" y="244998"/>
                    </a:cubicBezTo>
                    <a:close/>
                  </a:path>
                </a:pathLst>
              </a:custGeom>
              <a:grpFill/>
              <a:ln w="2055"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A6365043-4B19-4447-8F7D-DF67EEF36EDC}"/>
                  </a:ext>
                </a:extLst>
              </p:cNvPr>
              <p:cNvSpPr/>
              <p:nvPr/>
            </p:nvSpPr>
            <p:spPr>
              <a:xfrm>
                <a:off x="3674907" y="2366649"/>
                <a:ext cx="131702" cy="131702"/>
              </a:xfrm>
              <a:custGeom>
                <a:avLst/>
                <a:gdLst>
                  <a:gd name="connsiteX0" fmla="*/ 65851 w 131702"/>
                  <a:gd name="connsiteY0" fmla="*/ 0 h 131702"/>
                  <a:gd name="connsiteX1" fmla="*/ 0 w 131702"/>
                  <a:gd name="connsiteY1" fmla="*/ 65851 h 131702"/>
                  <a:gd name="connsiteX2" fmla="*/ 65851 w 131702"/>
                  <a:gd name="connsiteY2" fmla="*/ 131703 h 131702"/>
                  <a:gd name="connsiteX3" fmla="*/ 131703 w 131702"/>
                  <a:gd name="connsiteY3" fmla="*/ 65851 h 131702"/>
                  <a:gd name="connsiteX4" fmla="*/ 65851 w 131702"/>
                  <a:gd name="connsiteY4" fmla="*/ 0 h 131702"/>
                  <a:gd name="connsiteX5" fmla="*/ 65851 w 131702"/>
                  <a:gd name="connsiteY5" fmla="*/ 98777 h 131702"/>
                  <a:gd name="connsiteX6" fmla="*/ 32926 w 131702"/>
                  <a:gd name="connsiteY6" fmla="*/ 65851 h 131702"/>
                  <a:gd name="connsiteX7" fmla="*/ 65851 w 131702"/>
                  <a:gd name="connsiteY7" fmla="*/ 32926 h 131702"/>
                  <a:gd name="connsiteX8" fmla="*/ 98777 w 131702"/>
                  <a:gd name="connsiteY8" fmla="*/ 65851 h 131702"/>
                  <a:gd name="connsiteX9" fmla="*/ 65851 w 131702"/>
                  <a:gd name="connsiteY9" fmla="*/ 98777 h 13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702" h="131702">
                    <a:moveTo>
                      <a:pt x="65851" y="0"/>
                    </a:moveTo>
                    <a:cubicBezTo>
                      <a:pt x="29534" y="0"/>
                      <a:pt x="0" y="29534"/>
                      <a:pt x="0" y="65851"/>
                    </a:cubicBezTo>
                    <a:cubicBezTo>
                      <a:pt x="0" y="102169"/>
                      <a:pt x="29534" y="131703"/>
                      <a:pt x="65851" y="131703"/>
                    </a:cubicBezTo>
                    <a:cubicBezTo>
                      <a:pt x="102169" y="131703"/>
                      <a:pt x="131703" y="102169"/>
                      <a:pt x="131703" y="65851"/>
                    </a:cubicBezTo>
                    <a:cubicBezTo>
                      <a:pt x="131703" y="29534"/>
                      <a:pt x="102169" y="0"/>
                      <a:pt x="65851" y="0"/>
                    </a:cubicBezTo>
                    <a:close/>
                    <a:moveTo>
                      <a:pt x="65851" y="98777"/>
                    </a:moveTo>
                    <a:cubicBezTo>
                      <a:pt x="47693" y="98777"/>
                      <a:pt x="32926" y="84010"/>
                      <a:pt x="32926" y="65851"/>
                    </a:cubicBezTo>
                    <a:cubicBezTo>
                      <a:pt x="32926" y="47693"/>
                      <a:pt x="47693" y="32926"/>
                      <a:pt x="65851" y="32926"/>
                    </a:cubicBezTo>
                    <a:cubicBezTo>
                      <a:pt x="84010" y="32926"/>
                      <a:pt x="98777" y="47693"/>
                      <a:pt x="98777" y="65851"/>
                    </a:cubicBezTo>
                    <a:cubicBezTo>
                      <a:pt x="98777" y="84010"/>
                      <a:pt x="84010" y="98777"/>
                      <a:pt x="65851" y="98777"/>
                    </a:cubicBezTo>
                    <a:close/>
                  </a:path>
                </a:pathLst>
              </a:custGeom>
              <a:grpFill/>
              <a:ln w="2055"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4F472D6C-97E0-4A9D-9907-D262E75D49E7}"/>
                  </a:ext>
                </a:extLst>
              </p:cNvPr>
              <p:cNvSpPr/>
              <p:nvPr/>
            </p:nvSpPr>
            <p:spPr>
              <a:xfrm>
                <a:off x="3526742" y="2218484"/>
                <a:ext cx="428034" cy="510349"/>
              </a:xfrm>
              <a:custGeom>
                <a:avLst/>
                <a:gdLst>
                  <a:gd name="connsiteX0" fmla="*/ 329257 w 428034"/>
                  <a:gd name="connsiteY0" fmla="*/ 510349 h 510349"/>
                  <a:gd name="connsiteX1" fmla="*/ 329257 w 428034"/>
                  <a:gd name="connsiteY1" fmla="*/ 428035 h 510349"/>
                  <a:gd name="connsiteX2" fmla="*/ 428035 w 428034"/>
                  <a:gd name="connsiteY2" fmla="*/ 428035 h 510349"/>
                  <a:gd name="connsiteX3" fmla="*/ 428035 w 428034"/>
                  <a:gd name="connsiteY3" fmla="*/ 0 h 510349"/>
                  <a:gd name="connsiteX4" fmla="*/ 0 w 428034"/>
                  <a:gd name="connsiteY4" fmla="*/ 0 h 510349"/>
                  <a:gd name="connsiteX5" fmla="*/ 0 w 428034"/>
                  <a:gd name="connsiteY5" fmla="*/ 428035 h 510349"/>
                  <a:gd name="connsiteX6" fmla="*/ 219499 w 428034"/>
                  <a:gd name="connsiteY6" fmla="*/ 428035 h 510349"/>
                  <a:gd name="connsiteX7" fmla="*/ 32926 w 428034"/>
                  <a:gd name="connsiteY7" fmla="*/ 32926 h 510349"/>
                  <a:gd name="connsiteX8" fmla="*/ 395109 w 428034"/>
                  <a:gd name="connsiteY8" fmla="*/ 32926 h 510349"/>
                  <a:gd name="connsiteX9" fmla="*/ 395109 w 428034"/>
                  <a:gd name="connsiteY9" fmla="*/ 395109 h 510349"/>
                  <a:gd name="connsiteX10" fmla="*/ 296332 w 428034"/>
                  <a:gd name="connsiteY10" fmla="*/ 395109 h 510349"/>
                  <a:gd name="connsiteX11" fmla="*/ 296332 w 428034"/>
                  <a:gd name="connsiteY11" fmla="*/ 444498 h 510349"/>
                  <a:gd name="connsiteX12" fmla="*/ 230480 w 428034"/>
                  <a:gd name="connsiteY12" fmla="*/ 395109 h 510349"/>
                  <a:gd name="connsiteX13" fmla="*/ 32926 w 428034"/>
                  <a:gd name="connsiteY13" fmla="*/ 395109 h 5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8034" h="510349">
                    <a:moveTo>
                      <a:pt x="329257" y="510349"/>
                    </a:moveTo>
                    <a:lnTo>
                      <a:pt x="329257" y="428035"/>
                    </a:lnTo>
                    <a:lnTo>
                      <a:pt x="428035" y="428035"/>
                    </a:lnTo>
                    <a:lnTo>
                      <a:pt x="428035" y="0"/>
                    </a:lnTo>
                    <a:lnTo>
                      <a:pt x="0" y="0"/>
                    </a:lnTo>
                    <a:lnTo>
                      <a:pt x="0" y="428035"/>
                    </a:lnTo>
                    <a:lnTo>
                      <a:pt x="219499" y="428035"/>
                    </a:lnTo>
                    <a:close/>
                    <a:moveTo>
                      <a:pt x="32926" y="32926"/>
                    </a:moveTo>
                    <a:lnTo>
                      <a:pt x="395109" y="32926"/>
                    </a:lnTo>
                    <a:lnTo>
                      <a:pt x="395109" y="395109"/>
                    </a:lnTo>
                    <a:lnTo>
                      <a:pt x="296332" y="395109"/>
                    </a:lnTo>
                    <a:lnTo>
                      <a:pt x="296332" y="444498"/>
                    </a:lnTo>
                    <a:lnTo>
                      <a:pt x="230480" y="395109"/>
                    </a:lnTo>
                    <a:lnTo>
                      <a:pt x="32926" y="395109"/>
                    </a:lnTo>
                    <a:close/>
                  </a:path>
                </a:pathLst>
              </a:custGeom>
              <a:grpFill/>
              <a:ln w="2055"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5F541404-83DA-445E-910A-832E29B8D500}"/>
                  </a:ext>
                </a:extLst>
              </p:cNvPr>
              <p:cNvSpPr/>
              <p:nvPr/>
            </p:nvSpPr>
            <p:spPr>
              <a:xfrm>
                <a:off x="3526742" y="277822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575622BD-CC4C-410B-B5FC-6F49B98540C2}"/>
                  </a:ext>
                </a:extLst>
              </p:cNvPr>
              <p:cNvSpPr/>
              <p:nvPr/>
            </p:nvSpPr>
            <p:spPr>
              <a:xfrm>
                <a:off x="3592593" y="277822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3FABD76A-7E4C-4AAF-8D90-B4E7328DB2C1}"/>
                  </a:ext>
                </a:extLst>
              </p:cNvPr>
              <p:cNvSpPr/>
              <p:nvPr/>
            </p:nvSpPr>
            <p:spPr>
              <a:xfrm>
                <a:off x="3658444" y="2778221"/>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1088FE0D-A21F-46C8-B6FE-B184603DA372}"/>
                  </a:ext>
                </a:extLst>
              </p:cNvPr>
              <p:cNvSpPr/>
              <p:nvPr/>
            </p:nvSpPr>
            <p:spPr>
              <a:xfrm>
                <a:off x="3592593" y="284407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0E511713-3C3D-4452-85D8-5AF7C0FBF88D}"/>
                  </a:ext>
                </a:extLst>
              </p:cNvPr>
              <p:cNvSpPr/>
              <p:nvPr/>
            </p:nvSpPr>
            <p:spPr>
              <a:xfrm>
                <a:off x="3658444" y="2844073"/>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4B6C605F-BEF3-4333-AD82-421DF2F2876F}"/>
                  </a:ext>
                </a:extLst>
              </p:cNvPr>
              <p:cNvSpPr/>
              <p:nvPr/>
            </p:nvSpPr>
            <p:spPr>
              <a:xfrm>
                <a:off x="3526742"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F5D4631B-0A77-41A2-B8E1-99175C0235D6}"/>
                  </a:ext>
                </a:extLst>
              </p:cNvPr>
              <p:cNvSpPr/>
              <p:nvPr/>
            </p:nvSpPr>
            <p:spPr>
              <a:xfrm>
                <a:off x="3592593"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38F15D1E-A65A-408A-B9C4-916FD578FCB9}"/>
                  </a:ext>
                </a:extLst>
              </p:cNvPr>
              <p:cNvSpPr/>
              <p:nvPr/>
            </p:nvSpPr>
            <p:spPr>
              <a:xfrm>
                <a:off x="3658444" y="3206256"/>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32E491D2-FE18-4EF2-858D-4B05C0014A51}"/>
                  </a:ext>
                </a:extLst>
              </p:cNvPr>
              <p:cNvSpPr/>
              <p:nvPr/>
            </p:nvSpPr>
            <p:spPr>
              <a:xfrm>
                <a:off x="3592593" y="314040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99768FAC-ACFE-4734-9C0F-00D8AC5BCFF0}"/>
                  </a:ext>
                </a:extLst>
              </p:cNvPr>
              <p:cNvSpPr/>
              <p:nvPr/>
            </p:nvSpPr>
            <p:spPr>
              <a:xfrm>
                <a:off x="3658444" y="3140404"/>
                <a:ext cx="32925" cy="32925"/>
              </a:xfrm>
              <a:custGeom>
                <a:avLst/>
                <a:gdLst>
                  <a:gd name="connsiteX0" fmla="*/ 0 w 32925"/>
                  <a:gd name="connsiteY0" fmla="*/ 0 h 32925"/>
                  <a:gd name="connsiteX1" fmla="*/ 32926 w 32925"/>
                  <a:gd name="connsiteY1" fmla="*/ 0 h 32925"/>
                  <a:gd name="connsiteX2" fmla="*/ 32926 w 32925"/>
                  <a:gd name="connsiteY2" fmla="*/ 32926 h 32925"/>
                  <a:gd name="connsiteX3" fmla="*/ 0 w 32925"/>
                  <a:gd name="connsiteY3" fmla="*/ 32926 h 32925"/>
                </a:gdLst>
                <a:ahLst/>
                <a:cxnLst>
                  <a:cxn ang="0">
                    <a:pos x="connsiteX0" y="connsiteY0"/>
                  </a:cxn>
                  <a:cxn ang="0">
                    <a:pos x="connsiteX1" y="connsiteY1"/>
                  </a:cxn>
                  <a:cxn ang="0">
                    <a:pos x="connsiteX2" y="connsiteY2"/>
                  </a:cxn>
                  <a:cxn ang="0">
                    <a:pos x="connsiteX3" y="connsiteY3"/>
                  </a:cxn>
                </a:cxnLst>
                <a:rect l="l" t="t" r="r" b="b"/>
                <a:pathLst>
                  <a:path w="32925" h="32925">
                    <a:moveTo>
                      <a:pt x="0" y="0"/>
                    </a:moveTo>
                    <a:lnTo>
                      <a:pt x="32926" y="0"/>
                    </a:lnTo>
                    <a:lnTo>
                      <a:pt x="32926" y="32926"/>
                    </a:lnTo>
                    <a:lnTo>
                      <a:pt x="0" y="32926"/>
                    </a:lnTo>
                    <a:close/>
                  </a:path>
                </a:pathLst>
              </a:custGeom>
              <a:grpFill/>
              <a:ln w="2055" cap="flat">
                <a:noFill/>
                <a:prstDash val="solid"/>
                <a:miter/>
              </a:ln>
            </p:spPr>
            <p:txBody>
              <a:bodyPr rtlCol="0" anchor="ctr"/>
              <a:lstStyle/>
              <a:p>
                <a:endParaRPr lang="zh-CN" altLang="en-US"/>
              </a:p>
            </p:txBody>
          </p:sp>
        </p:grpSp>
      </p:grpSp>
      <p:grpSp>
        <p:nvGrpSpPr>
          <p:cNvPr id="4" name="组合 3">
            <a:extLst>
              <a:ext uri="{FF2B5EF4-FFF2-40B4-BE49-F238E27FC236}">
                <a16:creationId xmlns="" xmlns:a16="http://schemas.microsoft.com/office/drawing/2014/main" id="{B4521A07-B6B4-4EF0-A9C9-EE234E19E8E5}"/>
              </a:ext>
            </a:extLst>
          </p:cNvPr>
          <p:cNvGrpSpPr/>
          <p:nvPr/>
        </p:nvGrpSpPr>
        <p:grpSpPr>
          <a:xfrm>
            <a:off x="6474483" y="2011099"/>
            <a:ext cx="1991704" cy="2460856"/>
            <a:chOff x="6474483" y="2011099"/>
            <a:chExt cx="1991704" cy="2460856"/>
          </a:xfrm>
        </p:grpSpPr>
        <p:sp>
          <p:nvSpPr>
            <p:cNvPr id="247" name="矩形 246">
              <a:extLst>
                <a:ext uri="{FF2B5EF4-FFF2-40B4-BE49-F238E27FC236}">
                  <a16:creationId xmlns="" xmlns:a16="http://schemas.microsoft.com/office/drawing/2014/main" id="{D27520A3-695D-48CB-8E88-28D0C7F8CD79}"/>
                </a:ext>
              </a:extLst>
            </p:cNvPr>
            <p:cNvSpPr/>
            <p:nvPr/>
          </p:nvSpPr>
          <p:spPr>
            <a:xfrm>
              <a:off x="7422127" y="2011099"/>
              <a:ext cx="880369" cy="1446550"/>
            </a:xfrm>
            <a:prstGeom prst="rect">
              <a:avLst/>
            </a:prstGeom>
          </p:spPr>
          <p:txBody>
            <a:bodyPr wrap="none">
              <a:spAutoFit/>
            </a:bodyPr>
            <a:lstStyle/>
            <a:p>
              <a:pPr algn="ctr"/>
              <a:r>
                <a:rPr lang="en-US" altLang="zh-CN" sz="8800" b="1" dirty="0">
                  <a:solidFill>
                    <a:schemeClr val="accent1">
                      <a:alpha val="22000"/>
                    </a:schemeClr>
                  </a:solidFill>
                  <a:latin typeface="+mj-lt"/>
                  <a:ea typeface="+mj-ea"/>
                </a:rPr>
                <a:t>3</a:t>
              </a:r>
              <a:endParaRPr lang="zh-CN" altLang="en-US" sz="8800" b="1" dirty="0">
                <a:solidFill>
                  <a:schemeClr val="accent1">
                    <a:alpha val="22000"/>
                  </a:schemeClr>
                </a:solidFill>
                <a:latin typeface="+mj-lt"/>
                <a:ea typeface="+mj-ea"/>
              </a:endParaRPr>
            </a:p>
          </p:txBody>
        </p:sp>
        <p:sp>
          <p:nvSpPr>
            <p:cNvPr id="204" name="椭圆 203">
              <a:extLst>
                <a:ext uri="{FF2B5EF4-FFF2-40B4-BE49-F238E27FC236}">
                  <a16:creationId xmlns="" xmlns:a16="http://schemas.microsoft.com/office/drawing/2014/main" id="{6ACE04B0-7830-4A3C-813A-6E54817E8938}"/>
                </a:ext>
              </a:extLst>
            </p:cNvPr>
            <p:cNvSpPr/>
            <p:nvPr/>
          </p:nvSpPr>
          <p:spPr>
            <a:xfrm>
              <a:off x="6728607" y="2734375"/>
              <a:ext cx="1483456" cy="148345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05" name="弧形 204">
              <a:extLst>
                <a:ext uri="{FF2B5EF4-FFF2-40B4-BE49-F238E27FC236}">
                  <a16:creationId xmlns="" xmlns:a16="http://schemas.microsoft.com/office/drawing/2014/main" id="{E52E475D-0E22-4B3E-8678-3674C73E6EB3}"/>
                </a:ext>
              </a:extLst>
            </p:cNvPr>
            <p:cNvSpPr/>
            <p:nvPr/>
          </p:nvSpPr>
          <p:spPr>
            <a:xfrm>
              <a:off x="6584550" y="2590318"/>
              <a:ext cx="1771570" cy="1771570"/>
            </a:xfrm>
            <a:prstGeom prst="arc">
              <a:avLst>
                <a:gd name="adj1" fmla="val 16200000"/>
                <a:gd name="adj2" fmla="val 4380896"/>
              </a:avLst>
            </a:prstGeom>
            <a:noFill/>
            <a:ln w="19050">
              <a:gradFill flip="none" rotWithShape="1">
                <a:gsLst>
                  <a:gs pos="0">
                    <a:schemeClr val="bg1">
                      <a:lumMod val="95000"/>
                      <a:alpha val="0"/>
                    </a:schemeClr>
                  </a:gs>
                  <a:gs pos="100000">
                    <a:schemeClr val="bg1">
                      <a:lumMod val="85000"/>
                    </a:schemeClr>
                  </a:gs>
                </a:gsLst>
                <a:lin ang="162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 xmlns:a16="http://schemas.microsoft.com/office/drawing/2014/main" id="{223D7625-4E50-441A-86B4-C3D539206DF6}"/>
                </a:ext>
              </a:extLst>
            </p:cNvPr>
            <p:cNvSpPr/>
            <p:nvPr/>
          </p:nvSpPr>
          <p:spPr>
            <a:xfrm>
              <a:off x="6474483" y="2480251"/>
              <a:ext cx="1991704" cy="1991704"/>
            </a:xfrm>
            <a:prstGeom prst="ellipse">
              <a:avLst/>
            </a:prstGeom>
            <a:noFill/>
            <a:ln w="6350">
              <a:gradFill flip="none" rotWithShape="1">
                <a:gsLst>
                  <a:gs pos="0">
                    <a:schemeClr val="accent1">
                      <a:alpha val="0"/>
                    </a:schemeClr>
                  </a:gs>
                  <a:gs pos="100000">
                    <a:schemeClr val="accent1">
                      <a:lumMod val="7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图形 10">
              <a:extLst>
                <a:ext uri="{FF2B5EF4-FFF2-40B4-BE49-F238E27FC236}">
                  <a16:creationId xmlns="" xmlns:a16="http://schemas.microsoft.com/office/drawing/2014/main" id="{E82A766D-BA2D-4E35-A0E3-10D9C860AF3A}"/>
                </a:ext>
              </a:extLst>
            </p:cNvPr>
            <p:cNvGrpSpPr/>
            <p:nvPr/>
          </p:nvGrpSpPr>
          <p:grpSpPr>
            <a:xfrm>
              <a:off x="7118397" y="3117768"/>
              <a:ext cx="777120" cy="777120"/>
              <a:chOff x="5744850" y="585486"/>
              <a:chExt cx="833377" cy="833377"/>
            </a:xfrm>
            <a:solidFill>
              <a:schemeClr val="bg1"/>
            </a:solidFill>
          </p:grpSpPr>
          <p:sp>
            <p:nvSpPr>
              <p:cNvPr id="96" name="任意多边形: 形状 95">
                <a:extLst>
                  <a:ext uri="{FF2B5EF4-FFF2-40B4-BE49-F238E27FC236}">
                    <a16:creationId xmlns="" xmlns:a16="http://schemas.microsoft.com/office/drawing/2014/main" id="{A7208B49-8E7A-4C25-B512-1F1917FD25A6}"/>
                  </a:ext>
                </a:extLst>
              </p:cNvPr>
              <p:cNvSpPr/>
              <p:nvPr/>
            </p:nvSpPr>
            <p:spPr>
              <a:xfrm>
                <a:off x="5770893" y="612171"/>
                <a:ext cx="774387" cy="780648"/>
              </a:xfrm>
              <a:custGeom>
                <a:avLst/>
                <a:gdLst>
                  <a:gd name="connsiteX0" fmla="*/ 26043 w 774387"/>
                  <a:gd name="connsiteY0" fmla="*/ 780649 h 780648"/>
                  <a:gd name="connsiteX1" fmla="*/ 104172 w 774387"/>
                  <a:gd name="connsiteY1" fmla="*/ 780649 h 780648"/>
                  <a:gd name="connsiteX2" fmla="*/ 130215 w 774387"/>
                  <a:gd name="connsiteY2" fmla="*/ 754606 h 780648"/>
                  <a:gd name="connsiteX3" fmla="*/ 130215 w 774387"/>
                  <a:gd name="connsiteY3" fmla="*/ 728563 h 780648"/>
                  <a:gd name="connsiteX4" fmla="*/ 424580 w 774387"/>
                  <a:gd name="connsiteY4" fmla="*/ 728563 h 780648"/>
                  <a:gd name="connsiteX5" fmla="*/ 609394 w 774387"/>
                  <a:gd name="connsiteY5" fmla="*/ 675565 h 780648"/>
                  <a:gd name="connsiteX6" fmla="*/ 767983 w 774387"/>
                  <a:gd name="connsiteY6" fmla="*/ 440449 h 780648"/>
                  <a:gd name="connsiteX7" fmla="*/ 773634 w 774387"/>
                  <a:gd name="connsiteY7" fmla="*/ 408442 h 780648"/>
                  <a:gd name="connsiteX8" fmla="*/ 762931 w 774387"/>
                  <a:gd name="connsiteY8" fmla="*/ 368440 h 780648"/>
                  <a:gd name="connsiteX9" fmla="*/ 725390 w 774387"/>
                  <a:gd name="connsiteY9" fmla="*/ 350939 h 780648"/>
                  <a:gd name="connsiteX10" fmla="*/ 703162 w 774387"/>
                  <a:gd name="connsiteY10" fmla="*/ 356343 h 780648"/>
                  <a:gd name="connsiteX11" fmla="*/ 703162 w 774387"/>
                  <a:gd name="connsiteY11" fmla="*/ 298853 h 780648"/>
                  <a:gd name="connsiteX12" fmla="*/ 716183 w 774387"/>
                  <a:gd name="connsiteY12" fmla="*/ 298853 h 780648"/>
                  <a:gd name="connsiteX13" fmla="*/ 728215 w 774387"/>
                  <a:gd name="connsiteY13" fmla="*/ 290819 h 780648"/>
                  <a:gd name="connsiteX14" fmla="*/ 725390 w 774387"/>
                  <a:gd name="connsiteY14" fmla="*/ 276625 h 780648"/>
                  <a:gd name="connsiteX15" fmla="*/ 621217 w 774387"/>
                  <a:gd name="connsiteY15" fmla="*/ 172453 h 780648"/>
                  <a:gd name="connsiteX16" fmla="*/ 602805 w 774387"/>
                  <a:gd name="connsiteY16" fmla="*/ 172453 h 780648"/>
                  <a:gd name="connsiteX17" fmla="*/ 572947 w 774387"/>
                  <a:gd name="connsiteY17" fmla="*/ 202311 h 780648"/>
                  <a:gd name="connsiteX18" fmla="*/ 572947 w 774387"/>
                  <a:gd name="connsiteY18" fmla="*/ 25401 h 780648"/>
                  <a:gd name="connsiteX19" fmla="*/ 559925 w 774387"/>
                  <a:gd name="connsiteY19" fmla="*/ 12379 h 780648"/>
                  <a:gd name="connsiteX20" fmla="*/ 429710 w 774387"/>
                  <a:gd name="connsiteY20" fmla="*/ 12379 h 780648"/>
                  <a:gd name="connsiteX21" fmla="*/ 416689 w 774387"/>
                  <a:gd name="connsiteY21" fmla="*/ 25401 h 780648"/>
                  <a:gd name="connsiteX22" fmla="*/ 416689 w 774387"/>
                  <a:gd name="connsiteY22" fmla="*/ 168638 h 780648"/>
                  <a:gd name="connsiteX23" fmla="*/ 363925 w 774387"/>
                  <a:gd name="connsiteY23" fmla="*/ 168638 h 780648"/>
                  <a:gd name="connsiteX24" fmla="*/ 340799 w 774387"/>
                  <a:gd name="connsiteY24" fmla="*/ 126695 h 780648"/>
                  <a:gd name="connsiteX25" fmla="*/ 373704 w 774387"/>
                  <a:gd name="connsiteY25" fmla="*/ 46274 h 780648"/>
                  <a:gd name="connsiteX26" fmla="*/ 368262 w 774387"/>
                  <a:gd name="connsiteY26" fmla="*/ 21104 h 780648"/>
                  <a:gd name="connsiteX27" fmla="*/ 342778 w 774387"/>
                  <a:gd name="connsiteY27" fmla="*/ 17419 h 780648"/>
                  <a:gd name="connsiteX28" fmla="*/ 318155 w 774387"/>
                  <a:gd name="connsiteY28" fmla="*/ 29724 h 780648"/>
                  <a:gd name="connsiteX29" fmla="*/ 302646 w 774387"/>
                  <a:gd name="connsiteY29" fmla="*/ 9046 h 780648"/>
                  <a:gd name="connsiteX30" fmla="*/ 286213 w 774387"/>
                  <a:gd name="connsiteY30" fmla="*/ 61 h 780648"/>
                  <a:gd name="connsiteX31" fmla="*/ 268608 w 774387"/>
                  <a:gd name="connsiteY31" fmla="*/ 6611 h 780648"/>
                  <a:gd name="connsiteX32" fmla="*/ 248802 w 774387"/>
                  <a:gd name="connsiteY32" fmla="*/ 26404 h 780648"/>
                  <a:gd name="connsiteX33" fmla="*/ 235794 w 774387"/>
                  <a:gd name="connsiteY33" fmla="*/ 9046 h 780648"/>
                  <a:gd name="connsiteX34" fmla="*/ 219334 w 774387"/>
                  <a:gd name="connsiteY34" fmla="*/ 61 h 780648"/>
                  <a:gd name="connsiteX35" fmla="*/ 201755 w 774387"/>
                  <a:gd name="connsiteY35" fmla="*/ 6611 h 780648"/>
                  <a:gd name="connsiteX36" fmla="*/ 176767 w 774387"/>
                  <a:gd name="connsiteY36" fmla="*/ 31599 h 780648"/>
                  <a:gd name="connsiteX37" fmla="*/ 139213 w 774387"/>
                  <a:gd name="connsiteY37" fmla="*/ 20870 h 780648"/>
                  <a:gd name="connsiteX38" fmla="*/ 115397 w 774387"/>
                  <a:gd name="connsiteY38" fmla="*/ 28461 h 780648"/>
                  <a:gd name="connsiteX39" fmla="*/ 113183 w 774387"/>
                  <a:gd name="connsiteY39" fmla="*/ 53345 h 780648"/>
                  <a:gd name="connsiteX40" fmla="*/ 152560 w 774387"/>
                  <a:gd name="connsiteY40" fmla="*/ 126044 h 780648"/>
                  <a:gd name="connsiteX41" fmla="*/ 91151 w 774387"/>
                  <a:gd name="connsiteY41" fmla="*/ 284959 h 780648"/>
                  <a:gd name="connsiteX42" fmla="*/ 91151 w 774387"/>
                  <a:gd name="connsiteY42" fmla="*/ 324896 h 780648"/>
                  <a:gd name="connsiteX43" fmla="*/ 169280 w 774387"/>
                  <a:gd name="connsiteY43" fmla="*/ 403025 h 780648"/>
                  <a:gd name="connsiteX44" fmla="*/ 312516 w 774387"/>
                  <a:gd name="connsiteY44" fmla="*/ 403025 h 780648"/>
                  <a:gd name="connsiteX45" fmla="*/ 429710 w 774387"/>
                  <a:gd name="connsiteY45" fmla="*/ 403025 h 780648"/>
                  <a:gd name="connsiteX46" fmla="*/ 533882 w 774387"/>
                  <a:gd name="connsiteY46" fmla="*/ 403025 h 780648"/>
                  <a:gd name="connsiteX47" fmla="*/ 669072 w 774387"/>
                  <a:gd name="connsiteY47" fmla="*/ 403025 h 780648"/>
                  <a:gd name="connsiteX48" fmla="*/ 641570 w 774387"/>
                  <a:gd name="connsiteY48" fmla="*/ 458041 h 780648"/>
                  <a:gd name="connsiteX49" fmla="*/ 569965 w 774387"/>
                  <a:gd name="connsiteY49" fmla="*/ 488733 h 780648"/>
                  <a:gd name="connsiteX50" fmla="*/ 507839 w 774387"/>
                  <a:gd name="connsiteY50" fmla="*/ 442090 h 780648"/>
                  <a:gd name="connsiteX51" fmla="*/ 320368 w 774387"/>
                  <a:gd name="connsiteY51" fmla="*/ 442090 h 780648"/>
                  <a:gd name="connsiteX52" fmla="*/ 130215 w 774387"/>
                  <a:gd name="connsiteY52" fmla="*/ 496077 h 780648"/>
                  <a:gd name="connsiteX53" fmla="*/ 130215 w 774387"/>
                  <a:gd name="connsiteY53" fmla="*/ 468133 h 780648"/>
                  <a:gd name="connsiteX54" fmla="*/ 104172 w 774387"/>
                  <a:gd name="connsiteY54" fmla="*/ 442090 h 780648"/>
                  <a:gd name="connsiteX55" fmla="*/ 26043 w 774387"/>
                  <a:gd name="connsiteY55" fmla="*/ 442090 h 780648"/>
                  <a:gd name="connsiteX56" fmla="*/ 0 w 774387"/>
                  <a:gd name="connsiteY56" fmla="*/ 468133 h 780648"/>
                  <a:gd name="connsiteX57" fmla="*/ 0 w 774387"/>
                  <a:gd name="connsiteY57" fmla="*/ 754606 h 780648"/>
                  <a:gd name="connsiteX58" fmla="*/ 26043 w 774387"/>
                  <a:gd name="connsiteY58" fmla="*/ 780649 h 780648"/>
                  <a:gd name="connsiteX59" fmla="*/ 171585 w 774387"/>
                  <a:gd name="connsiteY59" fmla="*/ 57213 h 780648"/>
                  <a:gd name="connsiteX60" fmla="*/ 193747 w 774387"/>
                  <a:gd name="connsiteY60" fmla="*/ 51470 h 780648"/>
                  <a:gd name="connsiteX61" fmla="*/ 217355 w 774387"/>
                  <a:gd name="connsiteY61" fmla="*/ 27862 h 780648"/>
                  <a:gd name="connsiteX62" fmla="*/ 230377 w 774387"/>
                  <a:gd name="connsiteY62" fmla="*/ 45246 h 780648"/>
                  <a:gd name="connsiteX63" fmla="*/ 246862 w 774387"/>
                  <a:gd name="connsiteY63" fmla="*/ 54218 h 780648"/>
                  <a:gd name="connsiteX64" fmla="*/ 264402 w 774387"/>
                  <a:gd name="connsiteY64" fmla="*/ 47655 h 780648"/>
                  <a:gd name="connsiteX65" fmla="*/ 284208 w 774387"/>
                  <a:gd name="connsiteY65" fmla="*/ 27862 h 780648"/>
                  <a:gd name="connsiteX66" fmla="*/ 299065 w 774387"/>
                  <a:gd name="connsiteY66" fmla="*/ 47655 h 780648"/>
                  <a:gd name="connsiteX67" fmla="*/ 327218 w 774387"/>
                  <a:gd name="connsiteY67" fmla="*/ 54322 h 780648"/>
                  <a:gd name="connsiteX68" fmla="*/ 346164 w 774387"/>
                  <a:gd name="connsiteY68" fmla="*/ 44842 h 780648"/>
                  <a:gd name="connsiteX69" fmla="*/ 316787 w 774387"/>
                  <a:gd name="connsiteY69" fmla="*/ 116552 h 780648"/>
                  <a:gd name="connsiteX70" fmla="*/ 281499 w 774387"/>
                  <a:gd name="connsiteY70" fmla="*/ 116552 h 780648"/>
                  <a:gd name="connsiteX71" fmla="*/ 298115 w 774387"/>
                  <a:gd name="connsiteY71" fmla="*/ 83308 h 780648"/>
                  <a:gd name="connsiteX72" fmla="*/ 274819 w 774387"/>
                  <a:gd name="connsiteY72" fmla="*/ 71653 h 780648"/>
                  <a:gd name="connsiteX73" fmla="*/ 252383 w 774387"/>
                  <a:gd name="connsiteY73" fmla="*/ 116552 h 780648"/>
                  <a:gd name="connsiteX74" fmla="*/ 229556 w 774387"/>
                  <a:gd name="connsiteY74" fmla="*/ 116552 h 780648"/>
                  <a:gd name="connsiteX75" fmla="*/ 211404 w 774387"/>
                  <a:gd name="connsiteY75" fmla="*/ 78789 h 780648"/>
                  <a:gd name="connsiteX76" fmla="*/ 187927 w 774387"/>
                  <a:gd name="connsiteY76" fmla="*/ 90079 h 780648"/>
                  <a:gd name="connsiteX77" fmla="*/ 200649 w 774387"/>
                  <a:gd name="connsiteY77" fmla="*/ 116552 h 780648"/>
                  <a:gd name="connsiteX78" fmla="*/ 177028 w 774387"/>
                  <a:gd name="connsiteY78" fmla="*/ 116552 h 780648"/>
                  <a:gd name="connsiteX79" fmla="*/ 140007 w 774387"/>
                  <a:gd name="connsiteY79" fmla="*/ 48189 h 780648"/>
                  <a:gd name="connsiteX80" fmla="*/ 299495 w 774387"/>
                  <a:gd name="connsiteY80" fmla="*/ 181659 h 780648"/>
                  <a:gd name="connsiteX81" fmla="*/ 299495 w 774387"/>
                  <a:gd name="connsiteY81" fmla="*/ 376982 h 780648"/>
                  <a:gd name="connsiteX82" fmla="*/ 169280 w 774387"/>
                  <a:gd name="connsiteY82" fmla="*/ 376982 h 780648"/>
                  <a:gd name="connsiteX83" fmla="*/ 117194 w 774387"/>
                  <a:gd name="connsiteY83" fmla="*/ 324896 h 780648"/>
                  <a:gd name="connsiteX84" fmla="*/ 117194 w 774387"/>
                  <a:gd name="connsiteY84" fmla="*/ 284959 h 780648"/>
                  <a:gd name="connsiteX85" fmla="*/ 172678 w 774387"/>
                  <a:gd name="connsiteY85" fmla="*/ 142595 h 780648"/>
                  <a:gd name="connsiteX86" fmla="*/ 320173 w 774387"/>
                  <a:gd name="connsiteY86" fmla="*/ 142595 h 780648"/>
                  <a:gd name="connsiteX87" fmla="*/ 335148 w 774387"/>
                  <a:gd name="connsiteY87" fmla="*/ 168638 h 780648"/>
                  <a:gd name="connsiteX88" fmla="*/ 312516 w 774387"/>
                  <a:gd name="connsiteY88" fmla="*/ 168638 h 780648"/>
                  <a:gd name="connsiteX89" fmla="*/ 299495 w 774387"/>
                  <a:gd name="connsiteY89" fmla="*/ 181659 h 780648"/>
                  <a:gd name="connsiteX90" fmla="*/ 325538 w 774387"/>
                  <a:gd name="connsiteY90" fmla="*/ 194681 h 780648"/>
                  <a:gd name="connsiteX91" fmla="*/ 416689 w 774387"/>
                  <a:gd name="connsiteY91" fmla="*/ 194681 h 780648"/>
                  <a:gd name="connsiteX92" fmla="*/ 416689 w 774387"/>
                  <a:gd name="connsiteY92" fmla="*/ 376982 h 780648"/>
                  <a:gd name="connsiteX93" fmla="*/ 325538 w 774387"/>
                  <a:gd name="connsiteY93" fmla="*/ 376982 h 780648"/>
                  <a:gd name="connsiteX94" fmla="*/ 612011 w 774387"/>
                  <a:gd name="connsiteY94" fmla="*/ 200072 h 780648"/>
                  <a:gd name="connsiteX95" fmla="*/ 684749 w 774387"/>
                  <a:gd name="connsiteY95" fmla="*/ 272810 h 780648"/>
                  <a:gd name="connsiteX96" fmla="*/ 539273 w 774387"/>
                  <a:gd name="connsiteY96" fmla="*/ 272810 h 780648"/>
                  <a:gd name="connsiteX97" fmla="*/ 442732 w 774387"/>
                  <a:gd name="connsiteY97" fmla="*/ 38423 h 780648"/>
                  <a:gd name="connsiteX98" fmla="*/ 546904 w 774387"/>
                  <a:gd name="connsiteY98" fmla="*/ 38423 h 780648"/>
                  <a:gd name="connsiteX99" fmla="*/ 546904 w 774387"/>
                  <a:gd name="connsiteY99" fmla="*/ 228354 h 780648"/>
                  <a:gd name="connsiteX100" fmla="*/ 498633 w 774387"/>
                  <a:gd name="connsiteY100" fmla="*/ 276625 h 780648"/>
                  <a:gd name="connsiteX101" fmla="*/ 495807 w 774387"/>
                  <a:gd name="connsiteY101" fmla="*/ 290819 h 780648"/>
                  <a:gd name="connsiteX102" fmla="*/ 507839 w 774387"/>
                  <a:gd name="connsiteY102" fmla="*/ 298853 h 780648"/>
                  <a:gd name="connsiteX103" fmla="*/ 520861 w 774387"/>
                  <a:gd name="connsiteY103" fmla="*/ 298853 h 780648"/>
                  <a:gd name="connsiteX104" fmla="*/ 520861 w 774387"/>
                  <a:gd name="connsiteY104" fmla="*/ 376982 h 780648"/>
                  <a:gd name="connsiteX105" fmla="*/ 442732 w 774387"/>
                  <a:gd name="connsiteY105" fmla="*/ 376982 h 780648"/>
                  <a:gd name="connsiteX106" fmla="*/ 546904 w 774387"/>
                  <a:gd name="connsiteY106" fmla="*/ 298853 h 780648"/>
                  <a:gd name="connsiteX107" fmla="*/ 677119 w 774387"/>
                  <a:gd name="connsiteY107" fmla="*/ 298853 h 780648"/>
                  <a:gd name="connsiteX108" fmla="*/ 677119 w 774387"/>
                  <a:gd name="connsiteY108" fmla="*/ 376982 h 780648"/>
                  <a:gd name="connsiteX109" fmla="*/ 651076 w 774387"/>
                  <a:gd name="connsiteY109" fmla="*/ 376982 h 780648"/>
                  <a:gd name="connsiteX110" fmla="*/ 651076 w 774387"/>
                  <a:gd name="connsiteY110" fmla="*/ 324896 h 780648"/>
                  <a:gd name="connsiteX111" fmla="*/ 638054 w 774387"/>
                  <a:gd name="connsiteY111" fmla="*/ 311874 h 780648"/>
                  <a:gd name="connsiteX112" fmla="*/ 585968 w 774387"/>
                  <a:gd name="connsiteY112" fmla="*/ 311874 h 780648"/>
                  <a:gd name="connsiteX113" fmla="*/ 572947 w 774387"/>
                  <a:gd name="connsiteY113" fmla="*/ 324896 h 780648"/>
                  <a:gd name="connsiteX114" fmla="*/ 572947 w 774387"/>
                  <a:gd name="connsiteY114" fmla="*/ 376982 h 780648"/>
                  <a:gd name="connsiteX115" fmla="*/ 546904 w 774387"/>
                  <a:gd name="connsiteY115" fmla="*/ 376982 h 780648"/>
                  <a:gd name="connsiteX116" fmla="*/ 625033 w 774387"/>
                  <a:gd name="connsiteY116" fmla="*/ 376982 h 780648"/>
                  <a:gd name="connsiteX117" fmla="*/ 598990 w 774387"/>
                  <a:gd name="connsiteY117" fmla="*/ 376982 h 780648"/>
                  <a:gd name="connsiteX118" fmla="*/ 598990 w 774387"/>
                  <a:gd name="connsiteY118" fmla="*/ 337917 h 780648"/>
                  <a:gd name="connsiteX119" fmla="*/ 625033 w 774387"/>
                  <a:gd name="connsiteY119" fmla="*/ 337917 h 780648"/>
                  <a:gd name="connsiteX120" fmla="*/ 320368 w 774387"/>
                  <a:gd name="connsiteY120" fmla="*/ 468133 h 780648"/>
                  <a:gd name="connsiteX121" fmla="*/ 507839 w 774387"/>
                  <a:gd name="connsiteY121" fmla="*/ 468133 h 780648"/>
                  <a:gd name="connsiteX122" fmla="*/ 546904 w 774387"/>
                  <a:gd name="connsiteY122" fmla="*/ 507197 h 780648"/>
                  <a:gd name="connsiteX123" fmla="*/ 507839 w 774387"/>
                  <a:gd name="connsiteY123" fmla="*/ 546262 h 780648"/>
                  <a:gd name="connsiteX124" fmla="*/ 299495 w 774387"/>
                  <a:gd name="connsiteY124" fmla="*/ 546262 h 780648"/>
                  <a:gd name="connsiteX125" fmla="*/ 299495 w 774387"/>
                  <a:gd name="connsiteY125" fmla="*/ 572305 h 780648"/>
                  <a:gd name="connsiteX126" fmla="*/ 507839 w 774387"/>
                  <a:gd name="connsiteY126" fmla="*/ 572305 h 780648"/>
                  <a:gd name="connsiteX127" fmla="*/ 572035 w 774387"/>
                  <a:gd name="connsiteY127" fmla="*/ 516169 h 780648"/>
                  <a:gd name="connsiteX128" fmla="*/ 656193 w 774387"/>
                  <a:gd name="connsiteY128" fmla="*/ 480099 h 780648"/>
                  <a:gd name="connsiteX129" fmla="*/ 662717 w 774387"/>
                  <a:gd name="connsiteY129" fmla="*/ 473953 h 780648"/>
                  <a:gd name="connsiteX130" fmla="*/ 704855 w 774387"/>
                  <a:gd name="connsiteY130" fmla="*/ 389665 h 780648"/>
                  <a:gd name="connsiteX131" fmla="*/ 725390 w 774387"/>
                  <a:gd name="connsiteY131" fmla="*/ 376982 h 780648"/>
                  <a:gd name="connsiteX132" fmla="*/ 742982 w 774387"/>
                  <a:gd name="connsiteY132" fmla="*/ 385185 h 780648"/>
                  <a:gd name="connsiteX133" fmla="*/ 748008 w 774387"/>
                  <a:gd name="connsiteY133" fmla="*/ 403923 h 780648"/>
                  <a:gd name="connsiteX134" fmla="*/ 742357 w 774387"/>
                  <a:gd name="connsiteY134" fmla="*/ 435930 h 780648"/>
                  <a:gd name="connsiteX135" fmla="*/ 595591 w 774387"/>
                  <a:gd name="connsiteY135" fmla="*/ 653481 h 780648"/>
                  <a:gd name="connsiteX136" fmla="*/ 424580 w 774387"/>
                  <a:gd name="connsiteY136" fmla="*/ 702520 h 780648"/>
                  <a:gd name="connsiteX137" fmla="*/ 130215 w 774387"/>
                  <a:gd name="connsiteY137" fmla="*/ 702520 h 780648"/>
                  <a:gd name="connsiteX138" fmla="*/ 130215 w 774387"/>
                  <a:gd name="connsiteY138" fmla="*/ 527224 h 780648"/>
                  <a:gd name="connsiteX139" fmla="*/ 320368 w 774387"/>
                  <a:gd name="connsiteY139" fmla="*/ 468133 h 780648"/>
                  <a:gd name="connsiteX140" fmla="*/ 26043 w 774387"/>
                  <a:gd name="connsiteY140" fmla="*/ 468133 h 780648"/>
                  <a:gd name="connsiteX141" fmla="*/ 104172 w 774387"/>
                  <a:gd name="connsiteY141" fmla="*/ 468133 h 780648"/>
                  <a:gd name="connsiteX142" fmla="*/ 104185 w 774387"/>
                  <a:gd name="connsiteY142" fmla="*/ 754606 h 780648"/>
                  <a:gd name="connsiteX143" fmla="*/ 26043 w 774387"/>
                  <a:gd name="connsiteY143" fmla="*/ 754606 h 780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774387" h="780648">
                    <a:moveTo>
                      <a:pt x="26043" y="780649"/>
                    </a:moveTo>
                    <a:lnTo>
                      <a:pt x="104172" y="780649"/>
                    </a:lnTo>
                    <a:cubicBezTo>
                      <a:pt x="118535" y="780649"/>
                      <a:pt x="130215" y="768969"/>
                      <a:pt x="130215" y="754606"/>
                    </a:cubicBezTo>
                    <a:lnTo>
                      <a:pt x="130215" y="728563"/>
                    </a:lnTo>
                    <a:lnTo>
                      <a:pt x="424580" y="728563"/>
                    </a:lnTo>
                    <a:cubicBezTo>
                      <a:pt x="490000" y="728563"/>
                      <a:pt x="553922" y="710229"/>
                      <a:pt x="609394" y="675565"/>
                    </a:cubicBezTo>
                    <a:cubicBezTo>
                      <a:pt x="693031" y="623284"/>
                      <a:pt x="750834" y="537589"/>
                      <a:pt x="767983" y="440449"/>
                    </a:cubicBezTo>
                    <a:lnTo>
                      <a:pt x="773634" y="408442"/>
                    </a:lnTo>
                    <a:cubicBezTo>
                      <a:pt x="776160" y="394144"/>
                      <a:pt x="772267" y="379560"/>
                      <a:pt x="762931" y="368440"/>
                    </a:cubicBezTo>
                    <a:cubicBezTo>
                      <a:pt x="753594" y="357319"/>
                      <a:pt x="739909" y="350939"/>
                      <a:pt x="725390" y="350939"/>
                    </a:cubicBezTo>
                    <a:cubicBezTo>
                      <a:pt x="717459" y="350939"/>
                      <a:pt x="709907" y="352905"/>
                      <a:pt x="703162" y="356343"/>
                    </a:cubicBezTo>
                    <a:lnTo>
                      <a:pt x="703162" y="298853"/>
                    </a:lnTo>
                    <a:lnTo>
                      <a:pt x="716183" y="298853"/>
                    </a:lnTo>
                    <a:cubicBezTo>
                      <a:pt x="721444" y="298853"/>
                      <a:pt x="726210" y="295676"/>
                      <a:pt x="728215" y="290819"/>
                    </a:cubicBezTo>
                    <a:cubicBezTo>
                      <a:pt x="730234" y="285949"/>
                      <a:pt x="729114" y="280349"/>
                      <a:pt x="725390" y="276625"/>
                    </a:cubicBezTo>
                    <a:lnTo>
                      <a:pt x="621217" y="172453"/>
                    </a:lnTo>
                    <a:cubicBezTo>
                      <a:pt x="616126" y="167362"/>
                      <a:pt x="607896" y="167362"/>
                      <a:pt x="602805" y="172453"/>
                    </a:cubicBezTo>
                    <a:lnTo>
                      <a:pt x="572947" y="202311"/>
                    </a:lnTo>
                    <a:lnTo>
                      <a:pt x="572947" y="25401"/>
                    </a:lnTo>
                    <a:cubicBezTo>
                      <a:pt x="572947" y="18213"/>
                      <a:pt x="567126" y="12379"/>
                      <a:pt x="559925" y="12379"/>
                    </a:cubicBezTo>
                    <a:lnTo>
                      <a:pt x="429710" y="12379"/>
                    </a:lnTo>
                    <a:cubicBezTo>
                      <a:pt x="422509" y="12379"/>
                      <a:pt x="416689" y="18213"/>
                      <a:pt x="416689" y="25401"/>
                    </a:cubicBezTo>
                    <a:lnTo>
                      <a:pt x="416689" y="168638"/>
                    </a:lnTo>
                    <a:lnTo>
                      <a:pt x="363925" y="168638"/>
                    </a:lnTo>
                    <a:cubicBezTo>
                      <a:pt x="354016" y="146840"/>
                      <a:pt x="346685" y="134092"/>
                      <a:pt x="340799" y="126695"/>
                    </a:cubicBezTo>
                    <a:lnTo>
                      <a:pt x="373704" y="46274"/>
                    </a:lnTo>
                    <a:cubicBezTo>
                      <a:pt x="377364" y="37485"/>
                      <a:pt x="375228" y="27602"/>
                      <a:pt x="368262" y="21104"/>
                    </a:cubicBezTo>
                    <a:cubicBezTo>
                      <a:pt x="361295" y="14593"/>
                      <a:pt x="351281" y="13174"/>
                      <a:pt x="342778" y="17419"/>
                    </a:cubicBezTo>
                    <a:lnTo>
                      <a:pt x="318155" y="29724"/>
                    </a:lnTo>
                    <a:lnTo>
                      <a:pt x="302646" y="9046"/>
                    </a:lnTo>
                    <a:cubicBezTo>
                      <a:pt x="298727" y="3811"/>
                      <a:pt x="292737" y="530"/>
                      <a:pt x="286213" y="61"/>
                    </a:cubicBezTo>
                    <a:cubicBezTo>
                      <a:pt x="279676" y="-421"/>
                      <a:pt x="273283" y="1962"/>
                      <a:pt x="268608" y="6611"/>
                    </a:cubicBezTo>
                    <a:lnTo>
                      <a:pt x="248802" y="26404"/>
                    </a:lnTo>
                    <a:lnTo>
                      <a:pt x="235794" y="9046"/>
                    </a:lnTo>
                    <a:cubicBezTo>
                      <a:pt x="231861" y="3798"/>
                      <a:pt x="225871" y="530"/>
                      <a:pt x="219334" y="61"/>
                    </a:cubicBezTo>
                    <a:cubicBezTo>
                      <a:pt x="212811" y="-421"/>
                      <a:pt x="206391" y="1975"/>
                      <a:pt x="201755" y="6611"/>
                    </a:cubicBezTo>
                    <a:lnTo>
                      <a:pt x="176767" y="31599"/>
                    </a:lnTo>
                    <a:lnTo>
                      <a:pt x="139213" y="20870"/>
                    </a:lnTo>
                    <a:cubicBezTo>
                      <a:pt x="130397" y="18343"/>
                      <a:pt x="121087" y="21338"/>
                      <a:pt x="115397" y="28461"/>
                    </a:cubicBezTo>
                    <a:cubicBezTo>
                      <a:pt x="109693" y="35584"/>
                      <a:pt x="108821" y="45363"/>
                      <a:pt x="113183" y="53345"/>
                    </a:cubicBezTo>
                    <a:lnTo>
                      <a:pt x="152560" y="126044"/>
                    </a:lnTo>
                    <a:cubicBezTo>
                      <a:pt x="124915" y="151020"/>
                      <a:pt x="91151" y="221193"/>
                      <a:pt x="91151" y="284959"/>
                    </a:cubicBezTo>
                    <a:lnTo>
                      <a:pt x="91151" y="324896"/>
                    </a:lnTo>
                    <a:cubicBezTo>
                      <a:pt x="91151" y="367984"/>
                      <a:pt x="126192" y="403025"/>
                      <a:pt x="169280" y="403025"/>
                    </a:cubicBezTo>
                    <a:lnTo>
                      <a:pt x="312516" y="403025"/>
                    </a:lnTo>
                    <a:lnTo>
                      <a:pt x="429710" y="403025"/>
                    </a:lnTo>
                    <a:lnTo>
                      <a:pt x="533882" y="403025"/>
                    </a:lnTo>
                    <a:lnTo>
                      <a:pt x="669072" y="403025"/>
                    </a:lnTo>
                    <a:lnTo>
                      <a:pt x="641570" y="458041"/>
                    </a:lnTo>
                    <a:lnTo>
                      <a:pt x="569965" y="488733"/>
                    </a:lnTo>
                    <a:cubicBezTo>
                      <a:pt x="561931" y="461869"/>
                      <a:pt x="537281" y="442090"/>
                      <a:pt x="507839" y="442090"/>
                    </a:cubicBezTo>
                    <a:lnTo>
                      <a:pt x="320368" y="442090"/>
                    </a:lnTo>
                    <a:cubicBezTo>
                      <a:pt x="252604" y="442090"/>
                      <a:pt x="187406" y="460762"/>
                      <a:pt x="130215" y="496077"/>
                    </a:cubicBezTo>
                    <a:lnTo>
                      <a:pt x="130215" y="468133"/>
                    </a:lnTo>
                    <a:cubicBezTo>
                      <a:pt x="130215" y="453770"/>
                      <a:pt x="118535" y="442090"/>
                      <a:pt x="104172" y="442090"/>
                    </a:cubicBezTo>
                    <a:lnTo>
                      <a:pt x="26043" y="442090"/>
                    </a:lnTo>
                    <a:cubicBezTo>
                      <a:pt x="11680" y="442090"/>
                      <a:pt x="0" y="453770"/>
                      <a:pt x="0" y="468133"/>
                    </a:cubicBezTo>
                    <a:lnTo>
                      <a:pt x="0" y="754606"/>
                    </a:lnTo>
                    <a:cubicBezTo>
                      <a:pt x="0" y="768969"/>
                      <a:pt x="11680" y="780649"/>
                      <a:pt x="26043" y="780649"/>
                    </a:cubicBezTo>
                    <a:close/>
                    <a:moveTo>
                      <a:pt x="171585" y="57213"/>
                    </a:moveTo>
                    <a:cubicBezTo>
                      <a:pt x="179463" y="59465"/>
                      <a:pt x="187966" y="57278"/>
                      <a:pt x="193747" y="51470"/>
                    </a:cubicBezTo>
                    <a:lnTo>
                      <a:pt x="217355" y="27862"/>
                    </a:lnTo>
                    <a:lnTo>
                      <a:pt x="230377" y="45246"/>
                    </a:lnTo>
                    <a:cubicBezTo>
                      <a:pt x="234322" y="50480"/>
                      <a:pt x="240325" y="53762"/>
                      <a:pt x="246862" y="54218"/>
                    </a:cubicBezTo>
                    <a:cubicBezTo>
                      <a:pt x="253477" y="54647"/>
                      <a:pt x="259779" y="52277"/>
                      <a:pt x="264402" y="47655"/>
                    </a:cubicBezTo>
                    <a:lnTo>
                      <a:pt x="284208" y="27862"/>
                    </a:lnTo>
                    <a:lnTo>
                      <a:pt x="299065" y="47655"/>
                    </a:lnTo>
                    <a:cubicBezTo>
                      <a:pt x="305589" y="56405"/>
                      <a:pt x="317412" y="59218"/>
                      <a:pt x="327218" y="54322"/>
                    </a:cubicBezTo>
                    <a:lnTo>
                      <a:pt x="346164" y="44842"/>
                    </a:lnTo>
                    <a:lnTo>
                      <a:pt x="316787" y="116552"/>
                    </a:lnTo>
                    <a:lnTo>
                      <a:pt x="281499" y="116552"/>
                    </a:lnTo>
                    <a:lnTo>
                      <a:pt x="298115" y="83308"/>
                    </a:lnTo>
                    <a:lnTo>
                      <a:pt x="274819" y="71653"/>
                    </a:lnTo>
                    <a:lnTo>
                      <a:pt x="252383" y="116552"/>
                    </a:lnTo>
                    <a:lnTo>
                      <a:pt x="229556" y="116552"/>
                    </a:lnTo>
                    <a:lnTo>
                      <a:pt x="211404" y="78789"/>
                    </a:lnTo>
                    <a:lnTo>
                      <a:pt x="187927" y="90079"/>
                    </a:lnTo>
                    <a:lnTo>
                      <a:pt x="200649" y="116552"/>
                    </a:lnTo>
                    <a:lnTo>
                      <a:pt x="177028" y="116552"/>
                    </a:lnTo>
                    <a:lnTo>
                      <a:pt x="140007" y="48189"/>
                    </a:lnTo>
                    <a:close/>
                    <a:moveTo>
                      <a:pt x="299495" y="181659"/>
                    </a:moveTo>
                    <a:lnTo>
                      <a:pt x="299495" y="376982"/>
                    </a:lnTo>
                    <a:lnTo>
                      <a:pt x="169280" y="376982"/>
                    </a:lnTo>
                    <a:cubicBezTo>
                      <a:pt x="140554" y="376982"/>
                      <a:pt x="117194" y="353621"/>
                      <a:pt x="117194" y="324896"/>
                    </a:cubicBezTo>
                    <a:lnTo>
                      <a:pt x="117194" y="284959"/>
                    </a:lnTo>
                    <a:cubicBezTo>
                      <a:pt x="117194" y="215255"/>
                      <a:pt x="160334" y="150251"/>
                      <a:pt x="172678" y="142595"/>
                    </a:cubicBezTo>
                    <a:lnTo>
                      <a:pt x="320173" y="142595"/>
                    </a:lnTo>
                    <a:cubicBezTo>
                      <a:pt x="322283" y="145147"/>
                      <a:pt x="327061" y="151996"/>
                      <a:pt x="335148" y="168638"/>
                    </a:cubicBezTo>
                    <a:lnTo>
                      <a:pt x="312516" y="168638"/>
                    </a:lnTo>
                    <a:cubicBezTo>
                      <a:pt x="305315" y="168638"/>
                      <a:pt x="299495" y="174471"/>
                      <a:pt x="299495" y="181659"/>
                    </a:cubicBezTo>
                    <a:close/>
                    <a:moveTo>
                      <a:pt x="325538" y="194681"/>
                    </a:moveTo>
                    <a:lnTo>
                      <a:pt x="416689" y="194681"/>
                    </a:lnTo>
                    <a:lnTo>
                      <a:pt x="416689" y="376982"/>
                    </a:lnTo>
                    <a:lnTo>
                      <a:pt x="325538" y="376982"/>
                    </a:lnTo>
                    <a:close/>
                    <a:moveTo>
                      <a:pt x="612011" y="200072"/>
                    </a:moveTo>
                    <a:lnTo>
                      <a:pt x="684749" y="272810"/>
                    </a:lnTo>
                    <a:lnTo>
                      <a:pt x="539273" y="272810"/>
                    </a:lnTo>
                    <a:close/>
                    <a:moveTo>
                      <a:pt x="442732" y="38423"/>
                    </a:moveTo>
                    <a:lnTo>
                      <a:pt x="546904" y="38423"/>
                    </a:lnTo>
                    <a:lnTo>
                      <a:pt x="546904" y="228354"/>
                    </a:lnTo>
                    <a:lnTo>
                      <a:pt x="498633" y="276625"/>
                    </a:lnTo>
                    <a:cubicBezTo>
                      <a:pt x="494909" y="280349"/>
                      <a:pt x="493789" y="285949"/>
                      <a:pt x="495807" y="290819"/>
                    </a:cubicBezTo>
                    <a:cubicBezTo>
                      <a:pt x="497813" y="295676"/>
                      <a:pt x="502578" y="298853"/>
                      <a:pt x="507839" y="298853"/>
                    </a:cubicBezTo>
                    <a:lnTo>
                      <a:pt x="520861" y="298853"/>
                    </a:lnTo>
                    <a:lnTo>
                      <a:pt x="520861" y="376982"/>
                    </a:lnTo>
                    <a:lnTo>
                      <a:pt x="442732" y="376982"/>
                    </a:lnTo>
                    <a:close/>
                    <a:moveTo>
                      <a:pt x="546904" y="298853"/>
                    </a:moveTo>
                    <a:lnTo>
                      <a:pt x="677119" y="298853"/>
                    </a:lnTo>
                    <a:lnTo>
                      <a:pt x="677119" y="376982"/>
                    </a:lnTo>
                    <a:lnTo>
                      <a:pt x="651076" y="376982"/>
                    </a:lnTo>
                    <a:lnTo>
                      <a:pt x="651076" y="324896"/>
                    </a:lnTo>
                    <a:cubicBezTo>
                      <a:pt x="651076" y="317708"/>
                      <a:pt x="645255" y="311874"/>
                      <a:pt x="638054" y="311874"/>
                    </a:cubicBezTo>
                    <a:lnTo>
                      <a:pt x="585968" y="311874"/>
                    </a:lnTo>
                    <a:cubicBezTo>
                      <a:pt x="578767" y="311874"/>
                      <a:pt x="572947" y="317708"/>
                      <a:pt x="572947" y="324896"/>
                    </a:cubicBezTo>
                    <a:lnTo>
                      <a:pt x="572947" y="376982"/>
                    </a:lnTo>
                    <a:lnTo>
                      <a:pt x="546904" y="376982"/>
                    </a:lnTo>
                    <a:close/>
                    <a:moveTo>
                      <a:pt x="625033" y="376982"/>
                    </a:moveTo>
                    <a:lnTo>
                      <a:pt x="598990" y="376982"/>
                    </a:lnTo>
                    <a:lnTo>
                      <a:pt x="598990" y="337917"/>
                    </a:lnTo>
                    <a:lnTo>
                      <a:pt x="625033" y="337917"/>
                    </a:lnTo>
                    <a:close/>
                    <a:moveTo>
                      <a:pt x="320368" y="468133"/>
                    </a:moveTo>
                    <a:lnTo>
                      <a:pt x="507839" y="468133"/>
                    </a:lnTo>
                    <a:cubicBezTo>
                      <a:pt x="529377" y="468133"/>
                      <a:pt x="546904" y="485660"/>
                      <a:pt x="546904" y="507197"/>
                    </a:cubicBezTo>
                    <a:cubicBezTo>
                      <a:pt x="546904" y="528735"/>
                      <a:pt x="529377" y="546262"/>
                      <a:pt x="507839" y="546262"/>
                    </a:cubicBezTo>
                    <a:lnTo>
                      <a:pt x="299495" y="546262"/>
                    </a:lnTo>
                    <a:lnTo>
                      <a:pt x="299495" y="572305"/>
                    </a:lnTo>
                    <a:lnTo>
                      <a:pt x="507839" y="572305"/>
                    </a:lnTo>
                    <a:cubicBezTo>
                      <a:pt x="540666" y="572305"/>
                      <a:pt x="567621" y="547798"/>
                      <a:pt x="572035" y="516169"/>
                    </a:cubicBezTo>
                    <a:lnTo>
                      <a:pt x="656193" y="480099"/>
                    </a:lnTo>
                    <a:cubicBezTo>
                      <a:pt x="659032" y="478888"/>
                      <a:pt x="661350" y="476714"/>
                      <a:pt x="662717" y="473953"/>
                    </a:cubicBezTo>
                    <a:lnTo>
                      <a:pt x="704855" y="389665"/>
                    </a:lnTo>
                    <a:cubicBezTo>
                      <a:pt x="708787" y="381839"/>
                      <a:pt x="716639" y="376982"/>
                      <a:pt x="725390" y="376982"/>
                    </a:cubicBezTo>
                    <a:cubicBezTo>
                      <a:pt x="732187" y="376982"/>
                      <a:pt x="738606" y="379964"/>
                      <a:pt x="742982" y="385185"/>
                    </a:cubicBezTo>
                    <a:cubicBezTo>
                      <a:pt x="747357" y="390407"/>
                      <a:pt x="749193" y="397230"/>
                      <a:pt x="748008" y="403923"/>
                    </a:cubicBezTo>
                    <a:lnTo>
                      <a:pt x="742357" y="435930"/>
                    </a:lnTo>
                    <a:cubicBezTo>
                      <a:pt x="726483" y="525818"/>
                      <a:pt x="673004" y="605106"/>
                      <a:pt x="595591" y="653481"/>
                    </a:cubicBezTo>
                    <a:cubicBezTo>
                      <a:pt x="544260" y="685566"/>
                      <a:pt x="485130" y="702520"/>
                      <a:pt x="424580" y="702520"/>
                    </a:cubicBezTo>
                    <a:lnTo>
                      <a:pt x="130215" y="702520"/>
                    </a:lnTo>
                    <a:lnTo>
                      <a:pt x="130215" y="527224"/>
                    </a:lnTo>
                    <a:cubicBezTo>
                      <a:pt x="186455" y="488654"/>
                      <a:pt x="252005" y="468133"/>
                      <a:pt x="320368" y="468133"/>
                    </a:cubicBezTo>
                    <a:close/>
                    <a:moveTo>
                      <a:pt x="26043" y="468133"/>
                    </a:moveTo>
                    <a:lnTo>
                      <a:pt x="104172" y="468133"/>
                    </a:lnTo>
                    <a:lnTo>
                      <a:pt x="104185" y="754606"/>
                    </a:lnTo>
                    <a:lnTo>
                      <a:pt x="26043" y="754606"/>
                    </a:lnTo>
                    <a:close/>
                  </a:path>
                </a:pathLst>
              </a:custGeom>
              <a:grpFill/>
              <a:ln w="12948"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E16B9127-8EA0-4342-AC73-0FE0D5FCB3E9}"/>
                  </a:ext>
                </a:extLst>
              </p:cNvPr>
              <p:cNvSpPr/>
              <p:nvPr/>
            </p:nvSpPr>
            <p:spPr>
              <a:xfrm>
                <a:off x="5822979" y="1119368"/>
                <a:ext cx="26043" cy="39064"/>
              </a:xfrm>
              <a:custGeom>
                <a:avLst/>
                <a:gdLst>
                  <a:gd name="connsiteX0" fmla="*/ 0 w 26043"/>
                  <a:gd name="connsiteY0" fmla="*/ 0 h 39064"/>
                  <a:gd name="connsiteX1" fmla="*/ 26043 w 26043"/>
                  <a:gd name="connsiteY1" fmla="*/ 0 h 39064"/>
                  <a:gd name="connsiteX2" fmla="*/ 26043 w 26043"/>
                  <a:gd name="connsiteY2" fmla="*/ 39065 h 39064"/>
                  <a:gd name="connsiteX3" fmla="*/ 0 w 26043"/>
                  <a:gd name="connsiteY3" fmla="*/ 39065 h 39064"/>
                </a:gdLst>
                <a:ahLst/>
                <a:cxnLst>
                  <a:cxn ang="0">
                    <a:pos x="connsiteX0" y="connsiteY0"/>
                  </a:cxn>
                  <a:cxn ang="0">
                    <a:pos x="connsiteX1" y="connsiteY1"/>
                  </a:cxn>
                  <a:cxn ang="0">
                    <a:pos x="connsiteX2" y="connsiteY2"/>
                  </a:cxn>
                  <a:cxn ang="0">
                    <a:pos x="connsiteX3" y="connsiteY3"/>
                  </a:cxn>
                </a:cxnLst>
                <a:rect l="l" t="t" r="r" b="b"/>
                <a:pathLst>
                  <a:path w="26043" h="39064">
                    <a:moveTo>
                      <a:pt x="0" y="0"/>
                    </a:moveTo>
                    <a:lnTo>
                      <a:pt x="26043" y="0"/>
                    </a:lnTo>
                    <a:lnTo>
                      <a:pt x="26043" y="39065"/>
                    </a:lnTo>
                    <a:lnTo>
                      <a:pt x="0" y="39065"/>
                    </a:lnTo>
                    <a:close/>
                  </a:path>
                </a:pathLst>
              </a:custGeom>
              <a:grpFill/>
              <a:ln w="12948"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A4FCFFDE-2D1B-48E8-83FC-DA9AA3A664DB}"/>
                  </a:ext>
                </a:extLst>
              </p:cNvPr>
              <p:cNvSpPr/>
              <p:nvPr/>
            </p:nvSpPr>
            <p:spPr>
              <a:xfrm>
                <a:off x="6239667" y="67663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71848D80-83B0-4696-AEE3-475F5B68C362}"/>
                  </a:ext>
                </a:extLst>
              </p:cNvPr>
              <p:cNvSpPr/>
              <p:nvPr/>
            </p:nvSpPr>
            <p:spPr>
              <a:xfrm>
                <a:off x="6278732" y="67663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8A5CF2E3-DFBE-4F2D-AC44-939480AEDC61}"/>
                  </a:ext>
                </a:extLst>
              </p:cNvPr>
              <p:cNvSpPr/>
              <p:nvPr/>
            </p:nvSpPr>
            <p:spPr>
              <a:xfrm>
                <a:off x="6239667" y="728722"/>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DF161C4E-28B3-48E8-9D13-81F68DC852D5}"/>
                  </a:ext>
                </a:extLst>
              </p:cNvPr>
              <p:cNvSpPr/>
              <p:nvPr/>
            </p:nvSpPr>
            <p:spPr>
              <a:xfrm>
                <a:off x="6278732" y="728722"/>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2" name="任意多边形: 形状 101">
                <a:extLst>
                  <a:ext uri="{FF2B5EF4-FFF2-40B4-BE49-F238E27FC236}">
                    <a16:creationId xmlns="" xmlns:a16="http://schemas.microsoft.com/office/drawing/2014/main" id="{3A1EE45E-215F-4DBF-99A4-AF5307481830}"/>
                  </a:ext>
                </a:extLst>
              </p:cNvPr>
              <p:cNvSpPr/>
              <p:nvPr/>
            </p:nvSpPr>
            <p:spPr>
              <a:xfrm>
                <a:off x="6239667" y="780808"/>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3" name="任意多边形: 形状 102">
                <a:extLst>
                  <a:ext uri="{FF2B5EF4-FFF2-40B4-BE49-F238E27FC236}">
                    <a16:creationId xmlns="" xmlns:a16="http://schemas.microsoft.com/office/drawing/2014/main" id="{94B86DF9-188E-42AD-804D-93CAF5326100}"/>
                  </a:ext>
                </a:extLst>
              </p:cNvPr>
              <p:cNvSpPr/>
              <p:nvPr/>
            </p:nvSpPr>
            <p:spPr>
              <a:xfrm>
                <a:off x="6278732" y="780808"/>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4B7950E5-6FFB-4DE0-AE59-1A4EEA987BC6}"/>
                  </a:ext>
                </a:extLst>
              </p:cNvPr>
              <p:cNvSpPr/>
              <p:nvPr/>
            </p:nvSpPr>
            <p:spPr>
              <a:xfrm>
                <a:off x="6122473"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B857E4D6-8352-4AE0-858B-951949EF8E1A}"/>
                  </a:ext>
                </a:extLst>
              </p:cNvPr>
              <p:cNvSpPr/>
              <p:nvPr/>
            </p:nvSpPr>
            <p:spPr>
              <a:xfrm>
                <a:off x="6161538"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18357FA0-4009-42C2-A783-0F240AACE040}"/>
                  </a:ext>
                </a:extLst>
              </p:cNvPr>
              <p:cNvSpPr/>
              <p:nvPr/>
            </p:nvSpPr>
            <p:spPr>
              <a:xfrm>
                <a:off x="6122473" y="884980"/>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6A33DD66-86CD-4504-9610-D34591106A4A}"/>
                  </a:ext>
                </a:extLst>
              </p:cNvPr>
              <p:cNvSpPr/>
              <p:nvPr/>
            </p:nvSpPr>
            <p:spPr>
              <a:xfrm>
                <a:off x="6161538" y="884980"/>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16062264-BF15-4605-9D9C-8BE659004C77}"/>
                  </a:ext>
                </a:extLst>
              </p:cNvPr>
              <p:cNvSpPr/>
              <p:nvPr/>
            </p:nvSpPr>
            <p:spPr>
              <a:xfrm>
                <a:off x="6122473" y="93706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9EF8E285-E0B8-41B4-A120-6AE1DB4DA332}"/>
                  </a:ext>
                </a:extLst>
              </p:cNvPr>
              <p:cNvSpPr/>
              <p:nvPr/>
            </p:nvSpPr>
            <p:spPr>
              <a:xfrm>
                <a:off x="6161538" y="937066"/>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10" name="任意多边形: 形状 109">
                <a:extLst>
                  <a:ext uri="{FF2B5EF4-FFF2-40B4-BE49-F238E27FC236}">
                    <a16:creationId xmlns="" xmlns:a16="http://schemas.microsoft.com/office/drawing/2014/main" id="{13B98003-1A61-4D3E-A0D9-6EF645B99801}"/>
                  </a:ext>
                </a:extLst>
              </p:cNvPr>
              <p:cNvSpPr/>
              <p:nvPr/>
            </p:nvSpPr>
            <p:spPr>
              <a:xfrm>
                <a:off x="6239667"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522E83D8-3EE4-469F-94B5-2393527898DF}"/>
                  </a:ext>
                </a:extLst>
              </p:cNvPr>
              <p:cNvSpPr/>
              <p:nvPr/>
            </p:nvSpPr>
            <p:spPr>
              <a:xfrm>
                <a:off x="6278732" y="832894"/>
                <a:ext cx="13021" cy="26043"/>
              </a:xfrm>
              <a:custGeom>
                <a:avLst/>
                <a:gdLst>
                  <a:gd name="connsiteX0" fmla="*/ 0 w 13021"/>
                  <a:gd name="connsiteY0" fmla="*/ 0 h 26043"/>
                  <a:gd name="connsiteX1" fmla="*/ 13022 w 13021"/>
                  <a:gd name="connsiteY1" fmla="*/ 0 h 26043"/>
                  <a:gd name="connsiteX2" fmla="*/ 13022 w 13021"/>
                  <a:gd name="connsiteY2" fmla="*/ 26043 h 26043"/>
                  <a:gd name="connsiteX3" fmla="*/ 0 w 13021"/>
                  <a:gd name="connsiteY3" fmla="*/ 26043 h 26043"/>
                </a:gdLst>
                <a:ahLst/>
                <a:cxnLst>
                  <a:cxn ang="0">
                    <a:pos x="connsiteX0" y="connsiteY0"/>
                  </a:cxn>
                  <a:cxn ang="0">
                    <a:pos x="connsiteX1" y="connsiteY1"/>
                  </a:cxn>
                  <a:cxn ang="0">
                    <a:pos x="connsiteX2" y="connsiteY2"/>
                  </a:cxn>
                  <a:cxn ang="0">
                    <a:pos x="connsiteX3" y="connsiteY3"/>
                  </a:cxn>
                </a:cxnLst>
                <a:rect l="l" t="t" r="r" b="b"/>
                <a:pathLst>
                  <a:path w="13021" h="26043">
                    <a:moveTo>
                      <a:pt x="0" y="0"/>
                    </a:moveTo>
                    <a:lnTo>
                      <a:pt x="13022" y="0"/>
                    </a:lnTo>
                    <a:lnTo>
                      <a:pt x="13022" y="26043"/>
                    </a:lnTo>
                    <a:lnTo>
                      <a:pt x="0" y="26043"/>
                    </a:lnTo>
                    <a:close/>
                  </a:path>
                </a:pathLst>
              </a:custGeom>
              <a:grpFill/>
              <a:ln w="12948"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451B8503-55F7-4626-932E-6DBEEC65665C}"/>
                  </a:ext>
                </a:extLst>
              </p:cNvPr>
              <p:cNvSpPr/>
              <p:nvPr/>
            </p:nvSpPr>
            <p:spPr>
              <a:xfrm>
                <a:off x="5966215" y="806851"/>
                <a:ext cx="78129" cy="130215"/>
              </a:xfrm>
              <a:custGeom>
                <a:avLst/>
                <a:gdLst>
                  <a:gd name="connsiteX0" fmla="*/ 65108 w 78129"/>
                  <a:gd name="connsiteY0" fmla="*/ 13022 h 130215"/>
                  <a:gd name="connsiteX1" fmla="*/ 52086 w 78129"/>
                  <a:gd name="connsiteY1" fmla="*/ 13022 h 130215"/>
                  <a:gd name="connsiteX2" fmla="*/ 52086 w 78129"/>
                  <a:gd name="connsiteY2" fmla="*/ 0 h 130215"/>
                  <a:gd name="connsiteX3" fmla="*/ 26043 w 78129"/>
                  <a:gd name="connsiteY3" fmla="*/ 0 h 130215"/>
                  <a:gd name="connsiteX4" fmla="*/ 26043 w 78129"/>
                  <a:gd name="connsiteY4" fmla="*/ 13022 h 130215"/>
                  <a:gd name="connsiteX5" fmla="*/ 13022 w 78129"/>
                  <a:gd name="connsiteY5" fmla="*/ 13022 h 130215"/>
                  <a:gd name="connsiteX6" fmla="*/ 0 w 78129"/>
                  <a:gd name="connsiteY6" fmla="*/ 26043 h 130215"/>
                  <a:gd name="connsiteX7" fmla="*/ 0 w 78129"/>
                  <a:gd name="connsiteY7" fmla="*/ 65108 h 130215"/>
                  <a:gd name="connsiteX8" fmla="*/ 13022 w 78129"/>
                  <a:gd name="connsiteY8" fmla="*/ 78129 h 130215"/>
                  <a:gd name="connsiteX9" fmla="*/ 52086 w 78129"/>
                  <a:gd name="connsiteY9" fmla="*/ 78129 h 130215"/>
                  <a:gd name="connsiteX10" fmla="*/ 52086 w 78129"/>
                  <a:gd name="connsiteY10" fmla="*/ 91151 h 130215"/>
                  <a:gd name="connsiteX11" fmla="*/ 0 w 78129"/>
                  <a:gd name="connsiteY11" fmla="*/ 91151 h 130215"/>
                  <a:gd name="connsiteX12" fmla="*/ 0 w 78129"/>
                  <a:gd name="connsiteY12" fmla="*/ 104172 h 130215"/>
                  <a:gd name="connsiteX13" fmla="*/ 13022 w 78129"/>
                  <a:gd name="connsiteY13" fmla="*/ 117194 h 130215"/>
                  <a:gd name="connsiteX14" fmla="*/ 26043 w 78129"/>
                  <a:gd name="connsiteY14" fmla="*/ 117194 h 130215"/>
                  <a:gd name="connsiteX15" fmla="*/ 26043 w 78129"/>
                  <a:gd name="connsiteY15" fmla="*/ 130215 h 130215"/>
                  <a:gd name="connsiteX16" fmla="*/ 52086 w 78129"/>
                  <a:gd name="connsiteY16" fmla="*/ 130215 h 130215"/>
                  <a:gd name="connsiteX17" fmla="*/ 52086 w 78129"/>
                  <a:gd name="connsiteY17" fmla="*/ 117194 h 130215"/>
                  <a:gd name="connsiteX18" fmla="*/ 65108 w 78129"/>
                  <a:gd name="connsiteY18" fmla="*/ 117194 h 130215"/>
                  <a:gd name="connsiteX19" fmla="*/ 78129 w 78129"/>
                  <a:gd name="connsiteY19" fmla="*/ 104172 h 130215"/>
                  <a:gd name="connsiteX20" fmla="*/ 78129 w 78129"/>
                  <a:gd name="connsiteY20" fmla="*/ 65108 h 130215"/>
                  <a:gd name="connsiteX21" fmla="*/ 65108 w 78129"/>
                  <a:gd name="connsiteY21" fmla="*/ 52086 h 130215"/>
                  <a:gd name="connsiteX22" fmla="*/ 26043 w 78129"/>
                  <a:gd name="connsiteY22" fmla="*/ 52086 h 130215"/>
                  <a:gd name="connsiteX23" fmla="*/ 26043 w 78129"/>
                  <a:gd name="connsiteY23" fmla="*/ 39065 h 130215"/>
                  <a:gd name="connsiteX24" fmla="*/ 78129 w 78129"/>
                  <a:gd name="connsiteY24" fmla="*/ 39065 h 130215"/>
                  <a:gd name="connsiteX25" fmla="*/ 78129 w 78129"/>
                  <a:gd name="connsiteY25" fmla="*/ 26043 h 130215"/>
                  <a:gd name="connsiteX26" fmla="*/ 65108 w 78129"/>
                  <a:gd name="connsiteY26" fmla="*/ 13022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8129" h="130215">
                    <a:moveTo>
                      <a:pt x="65108" y="13022"/>
                    </a:moveTo>
                    <a:lnTo>
                      <a:pt x="52086" y="13022"/>
                    </a:lnTo>
                    <a:lnTo>
                      <a:pt x="52086" y="0"/>
                    </a:lnTo>
                    <a:lnTo>
                      <a:pt x="26043" y="0"/>
                    </a:lnTo>
                    <a:lnTo>
                      <a:pt x="26043" y="13022"/>
                    </a:lnTo>
                    <a:lnTo>
                      <a:pt x="13022" y="13022"/>
                    </a:lnTo>
                    <a:cubicBezTo>
                      <a:pt x="5821" y="13022"/>
                      <a:pt x="0" y="18855"/>
                      <a:pt x="0" y="26043"/>
                    </a:cubicBezTo>
                    <a:lnTo>
                      <a:pt x="0" y="65108"/>
                    </a:lnTo>
                    <a:cubicBezTo>
                      <a:pt x="0" y="72295"/>
                      <a:pt x="5821" y="78129"/>
                      <a:pt x="13022" y="78129"/>
                    </a:cubicBezTo>
                    <a:lnTo>
                      <a:pt x="52086" y="78129"/>
                    </a:lnTo>
                    <a:lnTo>
                      <a:pt x="52086" y="91151"/>
                    </a:lnTo>
                    <a:lnTo>
                      <a:pt x="0" y="91151"/>
                    </a:lnTo>
                    <a:lnTo>
                      <a:pt x="0" y="104172"/>
                    </a:lnTo>
                    <a:cubicBezTo>
                      <a:pt x="0" y="111360"/>
                      <a:pt x="5821" y="117194"/>
                      <a:pt x="13022" y="117194"/>
                    </a:cubicBezTo>
                    <a:lnTo>
                      <a:pt x="26043" y="117194"/>
                    </a:lnTo>
                    <a:lnTo>
                      <a:pt x="26043" y="130215"/>
                    </a:lnTo>
                    <a:lnTo>
                      <a:pt x="52086" y="130215"/>
                    </a:lnTo>
                    <a:lnTo>
                      <a:pt x="52086" y="117194"/>
                    </a:lnTo>
                    <a:lnTo>
                      <a:pt x="65108" y="117194"/>
                    </a:lnTo>
                    <a:cubicBezTo>
                      <a:pt x="72308" y="117194"/>
                      <a:pt x="78129" y="111360"/>
                      <a:pt x="78129" y="104172"/>
                    </a:cubicBezTo>
                    <a:lnTo>
                      <a:pt x="78129" y="65108"/>
                    </a:lnTo>
                    <a:cubicBezTo>
                      <a:pt x="78129" y="57920"/>
                      <a:pt x="72308" y="52086"/>
                      <a:pt x="65108" y="52086"/>
                    </a:cubicBezTo>
                    <a:lnTo>
                      <a:pt x="26043" y="52086"/>
                    </a:lnTo>
                    <a:lnTo>
                      <a:pt x="26043" y="39065"/>
                    </a:lnTo>
                    <a:lnTo>
                      <a:pt x="78129" y="39065"/>
                    </a:lnTo>
                    <a:lnTo>
                      <a:pt x="78129" y="26043"/>
                    </a:lnTo>
                    <a:cubicBezTo>
                      <a:pt x="78129" y="18855"/>
                      <a:pt x="72308" y="13022"/>
                      <a:pt x="65108" y="13022"/>
                    </a:cubicBezTo>
                    <a:close/>
                  </a:path>
                </a:pathLst>
              </a:custGeom>
              <a:grpFill/>
              <a:ln w="12948"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03513F8A-28FA-4063-AE31-2A5C19E3B290}"/>
                  </a:ext>
                </a:extLst>
              </p:cNvPr>
              <p:cNvSpPr/>
              <p:nvPr/>
            </p:nvSpPr>
            <p:spPr>
              <a:xfrm>
                <a:off x="6434990" y="63757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FCD4F2AD-AC27-4D32-A979-158441ED583D}"/>
                  </a:ext>
                </a:extLst>
              </p:cNvPr>
              <p:cNvSpPr/>
              <p:nvPr/>
            </p:nvSpPr>
            <p:spPr>
              <a:xfrm>
                <a:off x="6461033" y="61152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5" name="任意多边形: 形状 114">
                <a:extLst>
                  <a:ext uri="{FF2B5EF4-FFF2-40B4-BE49-F238E27FC236}">
                    <a16:creationId xmlns="" xmlns:a16="http://schemas.microsoft.com/office/drawing/2014/main" id="{BFCC995F-CA44-4CA3-B8D3-0C4415BE86C8}"/>
                  </a:ext>
                </a:extLst>
              </p:cNvPr>
              <p:cNvSpPr/>
              <p:nvPr/>
            </p:nvSpPr>
            <p:spPr>
              <a:xfrm>
                <a:off x="6487076" y="63757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6" name="任意多边形: 形状 115">
                <a:extLst>
                  <a:ext uri="{FF2B5EF4-FFF2-40B4-BE49-F238E27FC236}">
                    <a16:creationId xmlns="" xmlns:a16="http://schemas.microsoft.com/office/drawing/2014/main" id="{469C8013-9A36-4204-B8CB-7AEC90C773A1}"/>
                  </a:ext>
                </a:extLst>
              </p:cNvPr>
              <p:cNvSpPr/>
              <p:nvPr/>
            </p:nvSpPr>
            <p:spPr>
              <a:xfrm>
                <a:off x="6461033" y="66361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DB49471D-EC2A-44DD-AF56-E642510CCA5A}"/>
                  </a:ext>
                </a:extLst>
              </p:cNvPr>
              <p:cNvSpPr/>
              <p:nvPr/>
            </p:nvSpPr>
            <p:spPr>
              <a:xfrm>
                <a:off x="6526140" y="70267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8" name="任意多边形: 形状 117">
                <a:extLst>
                  <a:ext uri="{FF2B5EF4-FFF2-40B4-BE49-F238E27FC236}">
                    <a16:creationId xmlns="" xmlns:a16="http://schemas.microsoft.com/office/drawing/2014/main" id="{F663D910-8D39-48C6-9116-885F1B18039E}"/>
                  </a:ext>
                </a:extLst>
              </p:cNvPr>
              <p:cNvSpPr/>
              <p:nvPr/>
            </p:nvSpPr>
            <p:spPr>
              <a:xfrm>
                <a:off x="6434990" y="74174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19" name="任意多边形: 形状 118">
                <a:extLst>
                  <a:ext uri="{FF2B5EF4-FFF2-40B4-BE49-F238E27FC236}">
                    <a16:creationId xmlns="" xmlns:a16="http://schemas.microsoft.com/office/drawing/2014/main" id="{F6E61FB9-38F9-4DA5-A13E-9B8CAC0F45AD}"/>
                  </a:ext>
                </a:extLst>
              </p:cNvPr>
              <p:cNvSpPr/>
              <p:nvPr/>
            </p:nvSpPr>
            <p:spPr>
              <a:xfrm>
                <a:off x="5770893" y="72872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F1AD4481-B954-4009-9540-315692F48FBA}"/>
                  </a:ext>
                </a:extLst>
              </p:cNvPr>
              <p:cNvSpPr/>
              <p:nvPr/>
            </p:nvSpPr>
            <p:spPr>
              <a:xfrm>
                <a:off x="5796936" y="70267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21" name="任意多边形: 形状 120">
                <a:extLst>
                  <a:ext uri="{FF2B5EF4-FFF2-40B4-BE49-F238E27FC236}">
                    <a16:creationId xmlns="" xmlns:a16="http://schemas.microsoft.com/office/drawing/2014/main" id="{6EC1D789-CD0A-4CAB-83CA-D028CE0B1CAD}"/>
                  </a:ext>
                </a:extLst>
              </p:cNvPr>
              <p:cNvSpPr/>
              <p:nvPr/>
            </p:nvSpPr>
            <p:spPr>
              <a:xfrm>
                <a:off x="5822979" y="728722"/>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22" name="任意多边形: 形状 121">
                <a:extLst>
                  <a:ext uri="{FF2B5EF4-FFF2-40B4-BE49-F238E27FC236}">
                    <a16:creationId xmlns="" xmlns:a16="http://schemas.microsoft.com/office/drawing/2014/main" id="{EBD6A66C-2470-4ECB-B74C-82947665379B}"/>
                  </a:ext>
                </a:extLst>
              </p:cNvPr>
              <p:cNvSpPr/>
              <p:nvPr/>
            </p:nvSpPr>
            <p:spPr>
              <a:xfrm>
                <a:off x="5796936" y="75476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23" name="任意多边形: 形状 122">
                <a:extLst>
                  <a:ext uri="{FF2B5EF4-FFF2-40B4-BE49-F238E27FC236}">
                    <a16:creationId xmlns="" xmlns:a16="http://schemas.microsoft.com/office/drawing/2014/main" id="{B136553D-8F34-466C-BDB1-9EDB1FDCCF65}"/>
                  </a:ext>
                </a:extLst>
              </p:cNvPr>
              <p:cNvSpPr/>
              <p:nvPr/>
            </p:nvSpPr>
            <p:spPr>
              <a:xfrm>
                <a:off x="5770893" y="83289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24" name="任意多边形: 形状 123">
                <a:extLst>
                  <a:ext uri="{FF2B5EF4-FFF2-40B4-BE49-F238E27FC236}">
                    <a16:creationId xmlns="" xmlns:a16="http://schemas.microsoft.com/office/drawing/2014/main" id="{601FDB4D-1810-4E4B-9E81-368B711F2DE3}"/>
                  </a:ext>
                </a:extLst>
              </p:cNvPr>
              <p:cNvSpPr/>
              <p:nvPr/>
            </p:nvSpPr>
            <p:spPr>
              <a:xfrm>
                <a:off x="5822979" y="611529"/>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2294615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D7AA560-2A80-4EE2-9092-63C2B0F497B3}"/>
              </a:ext>
            </a:extLst>
          </p:cNvPr>
          <p:cNvSpPr>
            <a:spLocks noGrp="1"/>
          </p:cNvSpPr>
          <p:nvPr>
            <p:ph type="body" sz="quarter" idx="10"/>
          </p:nvPr>
        </p:nvSpPr>
        <p:spPr>
          <a:xfrm>
            <a:off x="695325" y="519812"/>
            <a:ext cx="9561195" cy="535531"/>
          </a:xfrm>
        </p:spPr>
        <p:txBody>
          <a:bodyPr/>
          <a:lstStyle/>
          <a:p>
            <a:r>
              <a:rPr lang="zh-CN" altLang="en-US" dirty="0"/>
              <a:t>市场规划</a:t>
            </a:r>
          </a:p>
        </p:txBody>
      </p:sp>
      <p:sp>
        <p:nvSpPr>
          <p:cNvPr id="4" name="椭圆 3">
            <a:extLst>
              <a:ext uri="{FF2B5EF4-FFF2-40B4-BE49-F238E27FC236}">
                <a16:creationId xmlns="" xmlns:a16="http://schemas.microsoft.com/office/drawing/2014/main" id="{C3E851FF-3759-4A2C-80BD-DC35A81AC557}"/>
              </a:ext>
            </a:extLst>
          </p:cNvPr>
          <p:cNvSpPr/>
          <p:nvPr/>
        </p:nvSpPr>
        <p:spPr>
          <a:xfrm>
            <a:off x="791223" y="3304189"/>
            <a:ext cx="10599536" cy="2957236"/>
          </a:xfrm>
          <a:prstGeom prst="ellipse">
            <a:avLst/>
          </a:prstGeom>
          <a:noFill/>
          <a:ln>
            <a:gradFill>
              <a:gsLst>
                <a:gs pos="100000">
                  <a:schemeClr val="bg1"/>
                </a:gs>
                <a:gs pos="24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5" name="椭圆 4">
            <a:extLst>
              <a:ext uri="{FF2B5EF4-FFF2-40B4-BE49-F238E27FC236}">
                <a16:creationId xmlns="" xmlns:a16="http://schemas.microsoft.com/office/drawing/2014/main" id="{E883B55A-AED4-4ED2-A47D-93DC8DBF8760}"/>
              </a:ext>
            </a:extLst>
          </p:cNvPr>
          <p:cNvSpPr/>
          <p:nvPr/>
        </p:nvSpPr>
        <p:spPr>
          <a:xfrm>
            <a:off x="1365583" y="2921719"/>
            <a:ext cx="9450815" cy="2712834"/>
          </a:xfrm>
          <a:prstGeom prst="ellipse">
            <a:avLst/>
          </a:prstGeom>
          <a:noFill/>
          <a:ln>
            <a:gradFill>
              <a:gsLst>
                <a:gs pos="100000">
                  <a:schemeClr val="bg1"/>
                </a:gs>
                <a:gs pos="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a:extLst>
              <a:ext uri="{FF2B5EF4-FFF2-40B4-BE49-F238E27FC236}">
                <a16:creationId xmlns="" xmlns:a16="http://schemas.microsoft.com/office/drawing/2014/main" id="{9B3C1E44-76F4-41EB-9B72-DBE2E4BE5C83}"/>
              </a:ext>
            </a:extLst>
          </p:cNvPr>
          <p:cNvCxnSpPr/>
          <p:nvPr/>
        </p:nvCxnSpPr>
        <p:spPr>
          <a:xfrm>
            <a:off x="10732216" y="4540754"/>
            <a:ext cx="0" cy="957285"/>
          </a:xfrm>
          <a:prstGeom prst="line">
            <a:avLst/>
          </a:prstGeom>
          <a:ln w="25400">
            <a:gradFill>
              <a:gsLst>
                <a:gs pos="2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734A0CE-A0A3-4E45-BE36-FF6D1435F5F4}"/>
              </a:ext>
            </a:extLst>
          </p:cNvPr>
          <p:cNvCxnSpPr/>
          <p:nvPr/>
        </p:nvCxnSpPr>
        <p:spPr>
          <a:xfrm>
            <a:off x="1469858" y="4531186"/>
            <a:ext cx="0" cy="957285"/>
          </a:xfrm>
          <a:prstGeom prst="line">
            <a:avLst/>
          </a:prstGeom>
          <a:ln w="25400">
            <a:gradFill>
              <a:gsLst>
                <a:gs pos="200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B8ACC046-C771-4603-80C8-9EFC8C30F79E}"/>
              </a:ext>
            </a:extLst>
          </p:cNvPr>
          <p:cNvSpPr/>
          <p:nvPr/>
        </p:nvSpPr>
        <p:spPr>
          <a:xfrm>
            <a:off x="4306923" y="3709346"/>
            <a:ext cx="3578156" cy="3578154"/>
          </a:xfrm>
          <a:prstGeom prst="ellipse">
            <a:avLst/>
          </a:prstGeom>
          <a:gradFill>
            <a:gsLst>
              <a:gs pos="0">
                <a:schemeClr val="accent3"/>
              </a:gs>
              <a:gs pos="100000">
                <a:schemeClr val="accent3">
                  <a:alpha val="0"/>
                </a:schemeClr>
              </a:gs>
            </a:gsLst>
            <a:lin ang="5400000" scaled="1"/>
          </a:gradFill>
          <a:ln>
            <a:gradFill>
              <a:gsLst>
                <a:gs pos="0">
                  <a:schemeClr val="accent3"/>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 xmlns:a16="http://schemas.microsoft.com/office/drawing/2014/main" id="{DEB482C3-F42C-4184-A985-B5805D70A708}"/>
              </a:ext>
            </a:extLst>
          </p:cNvPr>
          <p:cNvSpPr/>
          <p:nvPr/>
        </p:nvSpPr>
        <p:spPr>
          <a:xfrm>
            <a:off x="5080338" y="1096159"/>
            <a:ext cx="2031325" cy="461665"/>
          </a:xfrm>
          <a:prstGeom prst="rect">
            <a:avLst/>
          </a:prstGeom>
        </p:spPr>
        <p:txBody>
          <a:bodyPr wrap="none">
            <a:spAutoFit/>
          </a:bodyPr>
          <a:lstStyle/>
          <a:p>
            <a:pPr algn="r"/>
            <a:r>
              <a:rPr lang="zh-CN" altLang="en-US" sz="2400" dirty="0">
                <a:gradFill>
                  <a:gsLst>
                    <a:gs pos="0">
                      <a:schemeClr val="accent2"/>
                    </a:gs>
                    <a:gs pos="100000">
                      <a:schemeClr val="accent4">
                        <a:lumMod val="75000"/>
                      </a:schemeClr>
                    </a:gs>
                  </a:gsLst>
                  <a:lin ang="5400000" scaled="1"/>
                </a:gradFill>
                <a:latin typeface="+mj-ea"/>
                <a:ea typeface="+mj-ea"/>
              </a:rPr>
              <a:t>加强市场活动</a:t>
            </a:r>
            <a:endParaRPr lang="en-US" altLang="zh-CN" sz="2400" dirty="0">
              <a:gradFill>
                <a:gsLst>
                  <a:gs pos="0">
                    <a:schemeClr val="accent2"/>
                  </a:gs>
                  <a:gs pos="100000">
                    <a:schemeClr val="accent4">
                      <a:lumMod val="75000"/>
                    </a:schemeClr>
                  </a:gs>
                </a:gsLst>
                <a:lin ang="5400000" scaled="1"/>
              </a:gradFill>
              <a:latin typeface="+mj-ea"/>
              <a:ea typeface="+mj-ea"/>
            </a:endParaRPr>
          </a:p>
        </p:txBody>
      </p:sp>
      <p:sp>
        <p:nvSpPr>
          <p:cNvPr id="42" name="矩形 41">
            <a:extLst>
              <a:ext uri="{FF2B5EF4-FFF2-40B4-BE49-F238E27FC236}">
                <a16:creationId xmlns="" xmlns:a16="http://schemas.microsoft.com/office/drawing/2014/main" id="{D947D17F-D90F-402E-ADA6-F1E2E70435B0}"/>
              </a:ext>
            </a:extLst>
          </p:cNvPr>
          <p:cNvSpPr/>
          <p:nvPr/>
        </p:nvSpPr>
        <p:spPr>
          <a:xfrm>
            <a:off x="4960571" y="1562164"/>
            <a:ext cx="2270859" cy="905248"/>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重新检核目前渠道</a:t>
            </a:r>
            <a:r>
              <a:rPr lang="zh-CN" altLang="en-US" sz="1400" dirty="0">
                <a:solidFill>
                  <a:prstClr val="black"/>
                </a:solidFill>
                <a:latin typeface="微软雅黑"/>
                <a:ea typeface="微软雅黑"/>
              </a:rPr>
              <a:t>、合作伙伴等资源的合理性，重新规划新时期的营销策略</a:t>
            </a:r>
            <a:endParaRPr kumimoji="0" lang="en-US" altLang="zh-CN" sz="1400" b="0" i="0" u="none" strike="noStrike" kern="1200" cap="none" spc="0" normalizeH="0" baseline="0" noProof="0" dirty="0">
              <a:ln>
                <a:noFill/>
              </a:ln>
              <a:solidFill>
                <a:prstClr val="black"/>
              </a:solidFill>
              <a:effectLst/>
              <a:uLnTx/>
              <a:uFillTx/>
              <a:latin typeface="微软雅黑"/>
              <a:ea typeface="微软雅黑"/>
              <a:cs typeface="+mn-cs"/>
            </a:endParaRPr>
          </a:p>
        </p:txBody>
      </p:sp>
      <p:sp>
        <p:nvSpPr>
          <p:cNvPr id="43" name="矩形 42">
            <a:extLst>
              <a:ext uri="{FF2B5EF4-FFF2-40B4-BE49-F238E27FC236}">
                <a16:creationId xmlns="" xmlns:a16="http://schemas.microsoft.com/office/drawing/2014/main" id="{DAA4DF4F-D95D-45BD-BCF8-A6E3A8C5E264}"/>
              </a:ext>
            </a:extLst>
          </p:cNvPr>
          <p:cNvSpPr/>
          <p:nvPr/>
        </p:nvSpPr>
        <p:spPr>
          <a:xfrm>
            <a:off x="1868134" y="2135477"/>
            <a:ext cx="2031325" cy="461665"/>
          </a:xfrm>
          <a:prstGeom prst="rect">
            <a:avLst/>
          </a:prstGeom>
        </p:spPr>
        <p:txBody>
          <a:bodyPr wrap="none">
            <a:spAutoFit/>
          </a:bodyPr>
          <a:lstStyle/>
          <a:p>
            <a:pPr algn="r"/>
            <a:r>
              <a:rPr lang="zh-CN" altLang="en-US" sz="2400" dirty="0">
                <a:gradFill>
                  <a:gsLst>
                    <a:gs pos="0">
                      <a:schemeClr val="accent2"/>
                    </a:gs>
                    <a:gs pos="100000">
                      <a:schemeClr val="accent4">
                        <a:lumMod val="75000"/>
                      </a:schemeClr>
                    </a:gs>
                  </a:gsLst>
                  <a:lin ang="5400000" scaled="1"/>
                </a:gradFill>
                <a:latin typeface="+mj-ea"/>
                <a:ea typeface="+mj-ea"/>
              </a:rPr>
              <a:t>持续增长用户</a:t>
            </a:r>
            <a:endParaRPr lang="en-US" altLang="zh-CN" sz="2400" dirty="0">
              <a:gradFill>
                <a:gsLst>
                  <a:gs pos="0">
                    <a:schemeClr val="accent2"/>
                  </a:gs>
                  <a:gs pos="100000">
                    <a:schemeClr val="accent4">
                      <a:lumMod val="75000"/>
                    </a:schemeClr>
                  </a:gs>
                </a:gsLst>
                <a:lin ang="5400000" scaled="1"/>
              </a:gradFill>
              <a:latin typeface="+mj-ea"/>
              <a:ea typeface="+mj-ea"/>
            </a:endParaRPr>
          </a:p>
        </p:txBody>
      </p:sp>
      <p:sp>
        <p:nvSpPr>
          <p:cNvPr id="44" name="矩形 43">
            <a:extLst>
              <a:ext uri="{FF2B5EF4-FFF2-40B4-BE49-F238E27FC236}">
                <a16:creationId xmlns="" xmlns:a16="http://schemas.microsoft.com/office/drawing/2014/main" id="{F8518205-D187-497D-8D84-7F1EE781E077}"/>
              </a:ext>
            </a:extLst>
          </p:cNvPr>
          <p:cNvSpPr/>
          <p:nvPr/>
        </p:nvSpPr>
        <p:spPr>
          <a:xfrm>
            <a:off x="1606451" y="2601482"/>
            <a:ext cx="2293008" cy="905248"/>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持续优化现有产品，推出更多用户激励机制，吸引更多客户进行消费和购买</a:t>
            </a:r>
          </a:p>
        </p:txBody>
      </p:sp>
      <p:sp>
        <p:nvSpPr>
          <p:cNvPr id="45" name="矩形 44">
            <a:extLst>
              <a:ext uri="{FF2B5EF4-FFF2-40B4-BE49-F238E27FC236}">
                <a16:creationId xmlns="" xmlns:a16="http://schemas.microsoft.com/office/drawing/2014/main" id="{EFF429BB-A899-4996-9D94-9CB7482C2A6D}"/>
              </a:ext>
            </a:extLst>
          </p:cNvPr>
          <p:cNvSpPr/>
          <p:nvPr/>
        </p:nvSpPr>
        <p:spPr>
          <a:xfrm>
            <a:off x="8277192" y="2129988"/>
            <a:ext cx="2031325" cy="461665"/>
          </a:xfrm>
          <a:prstGeom prst="rect">
            <a:avLst/>
          </a:prstGeom>
        </p:spPr>
        <p:txBody>
          <a:bodyPr wrap="none">
            <a:spAutoFit/>
          </a:bodyPr>
          <a:lstStyle/>
          <a:p>
            <a:pPr algn="r"/>
            <a:r>
              <a:rPr lang="zh-CN" altLang="en-US" sz="2400" dirty="0">
                <a:gradFill>
                  <a:gsLst>
                    <a:gs pos="0">
                      <a:schemeClr val="accent2"/>
                    </a:gs>
                    <a:gs pos="100000">
                      <a:schemeClr val="accent4">
                        <a:lumMod val="75000"/>
                      </a:schemeClr>
                    </a:gs>
                  </a:gsLst>
                  <a:lin ang="5400000" scaled="1"/>
                </a:gradFill>
                <a:latin typeface="+mj-ea"/>
                <a:ea typeface="+mj-ea"/>
              </a:rPr>
              <a:t>增加广告投放</a:t>
            </a:r>
            <a:endParaRPr lang="en-US" altLang="zh-CN" sz="2400" dirty="0">
              <a:gradFill>
                <a:gsLst>
                  <a:gs pos="0">
                    <a:schemeClr val="accent2"/>
                  </a:gs>
                  <a:gs pos="100000">
                    <a:schemeClr val="accent4">
                      <a:lumMod val="75000"/>
                    </a:schemeClr>
                  </a:gs>
                </a:gsLst>
                <a:lin ang="5400000" scaled="1"/>
              </a:gradFill>
              <a:latin typeface="+mj-ea"/>
              <a:ea typeface="+mj-ea"/>
            </a:endParaRPr>
          </a:p>
        </p:txBody>
      </p:sp>
      <p:sp>
        <p:nvSpPr>
          <p:cNvPr id="46" name="矩形 45">
            <a:extLst>
              <a:ext uri="{FF2B5EF4-FFF2-40B4-BE49-F238E27FC236}">
                <a16:creationId xmlns="" xmlns:a16="http://schemas.microsoft.com/office/drawing/2014/main" id="{D4A0B1FE-AA3C-4BBF-A145-E0F4FCB4FE77}"/>
              </a:ext>
            </a:extLst>
          </p:cNvPr>
          <p:cNvSpPr/>
          <p:nvPr/>
        </p:nvSpPr>
        <p:spPr>
          <a:xfrm>
            <a:off x="8296403" y="2595993"/>
            <a:ext cx="2305740" cy="905248"/>
          </a:xfrm>
          <a:prstGeom prst="rect">
            <a:avLst/>
          </a:prstGeom>
        </p:spPr>
        <p:txBody>
          <a:bodyPr wrap="square">
            <a:spAutoFit/>
          </a:bodyPr>
          <a:lstStyle/>
          <a:p>
            <a:pPr marL="0" marR="0" lvl="0" indent="0"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rPr>
              <a:t>加强在各大渠道的媒体投放和广告输出，并安排专人进行后台实时监控</a:t>
            </a:r>
          </a:p>
        </p:txBody>
      </p:sp>
      <p:sp>
        <p:nvSpPr>
          <p:cNvPr id="47" name="矩形 46">
            <a:extLst>
              <a:ext uri="{FF2B5EF4-FFF2-40B4-BE49-F238E27FC236}">
                <a16:creationId xmlns="" xmlns:a16="http://schemas.microsoft.com/office/drawing/2014/main" id="{426502B7-F617-4D24-A235-78098BE8A11E}"/>
              </a:ext>
            </a:extLst>
          </p:cNvPr>
          <p:cNvSpPr/>
          <p:nvPr/>
        </p:nvSpPr>
        <p:spPr>
          <a:xfrm>
            <a:off x="764321" y="3961665"/>
            <a:ext cx="2031325" cy="461665"/>
          </a:xfrm>
          <a:prstGeom prst="rect">
            <a:avLst/>
          </a:prstGeom>
        </p:spPr>
        <p:txBody>
          <a:bodyPr wrap="none">
            <a:spAutoFit/>
          </a:bodyPr>
          <a:lstStyle/>
          <a:p>
            <a:pPr algn="r"/>
            <a:r>
              <a:rPr lang="zh-CN" altLang="en-US" sz="2400" dirty="0">
                <a:gradFill>
                  <a:gsLst>
                    <a:gs pos="0">
                      <a:schemeClr val="accent2"/>
                    </a:gs>
                    <a:gs pos="100000">
                      <a:schemeClr val="accent4">
                        <a:lumMod val="75000"/>
                      </a:schemeClr>
                    </a:gs>
                  </a:gsLst>
                  <a:lin ang="5400000" scaled="1"/>
                </a:gradFill>
                <a:latin typeface="+mj-ea"/>
                <a:ea typeface="+mj-ea"/>
              </a:rPr>
              <a:t>扩大目标市场</a:t>
            </a:r>
            <a:endParaRPr lang="en-US" altLang="zh-CN" sz="2400" dirty="0">
              <a:gradFill>
                <a:gsLst>
                  <a:gs pos="0">
                    <a:schemeClr val="accent2"/>
                  </a:gs>
                  <a:gs pos="100000">
                    <a:schemeClr val="accent4">
                      <a:lumMod val="75000"/>
                    </a:schemeClr>
                  </a:gs>
                </a:gsLst>
                <a:lin ang="5400000" scaled="1"/>
              </a:gradFill>
              <a:latin typeface="+mj-ea"/>
              <a:ea typeface="+mj-ea"/>
            </a:endParaRPr>
          </a:p>
        </p:txBody>
      </p:sp>
      <p:sp>
        <p:nvSpPr>
          <p:cNvPr id="48" name="矩形 47">
            <a:extLst>
              <a:ext uri="{FF2B5EF4-FFF2-40B4-BE49-F238E27FC236}">
                <a16:creationId xmlns="" xmlns:a16="http://schemas.microsoft.com/office/drawing/2014/main" id="{DF26E2A1-BB20-465F-8756-712BBF85C4F0}"/>
              </a:ext>
            </a:extLst>
          </p:cNvPr>
          <p:cNvSpPr/>
          <p:nvPr/>
        </p:nvSpPr>
        <p:spPr>
          <a:xfrm>
            <a:off x="493723" y="4427670"/>
            <a:ext cx="2301922" cy="905248"/>
          </a:xfrm>
          <a:prstGeom prst="rect">
            <a:avLst/>
          </a:prstGeom>
        </p:spPr>
        <p:txBody>
          <a:bodyPr wrap="square">
            <a:spAutoFit/>
          </a:bodyPr>
          <a:lstStyle/>
          <a:p>
            <a:pPr algn="r">
              <a:lnSpc>
                <a:spcPct val="130000"/>
              </a:lnSpc>
            </a:pPr>
            <a:r>
              <a:rPr lang="zh-CN" altLang="en-US" sz="1400" dirty="0"/>
              <a:t>在已有客户的基础上，不断加强目标市场的开拓，增加新客户的比例</a:t>
            </a:r>
          </a:p>
        </p:txBody>
      </p:sp>
      <p:sp>
        <p:nvSpPr>
          <p:cNvPr id="49" name="矩形 48">
            <a:extLst>
              <a:ext uri="{FF2B5EF4-FFF2-40B4-BE49-F238E27FC236}">
                <a16:creationId xmlns="" xmlns:a16="http://schemas.microsoft.com/office/drawing/2014/main" id="{1C28FE44-359D-4FF4-9303-3C68C6654D7C}"/>
              </a:ext>
            </a:extLst>
          </p:cNvPr>
          <p:cNvSpPr/>
          <p:nvPr/>
        </p:nvSpPr>
        <p:spPr>
          <a:xfrm>
            <a:off x="9372542" y="3961665"/>
            <a:ext cx="2031325" cy="461665"/>
          </a:xfrm>
          <a:prstGeom prst="rect">
            <a:avLst/>
          </a:prstGeom>
        </p:spPr>
        <p:txBody>
          <a:bodyPr wrap="none">
            <a:spAutoFit/>
          </a:bodyPr>
          <a:lstStyle/>
          <a:p>
            <a:pPr algn="r"/>
            <a:r>
              <a:rPr lang="zh-CN" altLang="en-US" sz="2400" dirty="0">
                <a:gradFill>
                  <a:gsLst>
                    <a:gs pos="0">
                      <a:schemeClr val="accent2"/>
                    </a:gs>
                    <a:gs pos="100000">
                      <a:schemeClr val="accent4">
                        <a:lumMod val="75000"/>
                      </a:schemeClr>
                    </a:gs>
                  </a:gsLst>
                  <a:lin ang="5400000" scaled="1"/>
                </a:gradFill>
                <a:latin typeface="+mj-ea"/>
                <a:ea typeface="+mj-ea"/>
              </a:rPr>
              <a:t>着重市场宣传</a:t>
            </a:r>
            <a:endParaRPr lang="en-US" altLang="zh-CN" sz="2400" dirty="0">
              <a:gradFill>
                <a:gsLst>
                  <a:gs pos="0">
                    <a:schemeClr val="accent2"/>
                  </a:gs>
                  <a:gs pos="100000">
                    <a:schemeClr val="accent4">
                      <a:lumMod val="75000"/>
                    </a:schemeClr>
                  </a:gs>
                </a:gsLst>
                <a:lin ang="5400000" scaled="1"/>
              </a:gradFill>
              <a:latin typeface="+mj-ea"/>
              <a:ea typeface="+mj-ea"/>
            </a:endParaRPr>
          </a:p>
        </p:txBody>
      </p:sp>
      <p:sp>
        <p:nvSpPr>
          <p:cNvPr id="50" name="矩形 49">
            <a:extLst>
              <a:ext uri="{FF2B5EF4-FFF2-40B4-BE49-F238E27FC236}">
                <a16:creationId xmlns="" xmlns:a16="http://schemas.microsoft.com/office/drawing/2014/main" id="{59F75A72-1233-4A20-802A-0E740532B051}"/>
              </a:ext>
            </a:extLst>
          </p:cNvPr>
          <p:cNvSpPr/>
          <p:nvPr/>
        </p:nvSpPr>
        <p:spPr>
          <a:xfrm>
            <a:off x="9370695" y="4427670"/>
            <a:ext cx="2305740" cy="90524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1400" dirty="0">
                <a:solidFill>
                  <a:prstClr val="black"/>
                </a:solidFill>
                <a:latin typeface="微软雅黑"/>
                <a:ea typeface="微软雅黑"/>
              </a:rPr>
              <a:t>加强市场活动后的宣传工作，让活动实际落地，并定期检核宣传实际效果</a:t>
            </a:r>
            <a:endParaRPr kumimoji="0" lang="zh-CN" altLang="en-US" sz="1400" b="0" i="0" u="none" strike="noStrike" kern="1200" cap="none" spc="0" normalizeH="0" baseline="0" noProof="0" dirty="0">
              <a:ln>
                <a:noFill/>
              </a:ln>
              <a:solidFill>
                <a:prstClr val="black"/>
              </a:solidFill>
              <a:effectLst/>
              <a:uLnTx/>
              <a:uFillTx/>
              <a:latin typeface="微软雅黑"/>
              <a:ea typeface="微软雅黑"/>
              <a:cs typeface="+mn-cs"/>
            </a:endParaRPr>
          </a:p>
        </p:txBody>
      </p:sp>
      <p:grpSp>
        <p:nvGrpSpPr>
          <p:cNvPr id="51" name="组合 50">
            <a:extLst>
              <a:ext uri="{FF2B5EF4-FFF2-40B4-BE49-F238E27FC236}">
                <a16:creationId xmlns="" xmlns:a16="http://schemas.microsoft.com/office/drawing/2014/main" id="{F8A5B0C3-B7CB-4417-B721-E39C673DBB32}"/>
              </a:ext>
            </a:extLst>
          </p:cNvPr>
          <p:cNvGrpSpPr/>
          <p:nvPr/>
        </p:nvGrpSpPr>
        <p:grpSpPr>
          <a:xfrm>
            <a:off x="526181" y="-242245"/>
            <a:ext cx="11139638" cy="11139638"/>
            <a:chOff x="196068" y="-946932"/>
            <a:chExt cx="8751866" cy="8751866"/>
          </a:xfrm>
        </p:grpSpPr>
        <p:sp>
          <p:nvSpPr>
            <p:cNvPr id="52" name="椭圆 51">
              <a:extLst>
                <a:ext uri="{FF2B5EF4-FFF2-40B4-BE49-F238E27FC236}">
                  <a16:creationId xmlns="" xmlns:a16="http://schemas.microsoft.com/office/drawing/2014/main" id="{7D3AD1CA-F01E-453E-BDAA-A86B9CA1FAA2}"/>
                </a:ext>
              </a:extLst>
            </p:cNvPr>
            <p:cNvSpPr/>
            <p:nvPr/>
          </p:nvSpPr>
          <p:spPr>
            <a:xfrm>
              <a:off x="196068" y="-946932"/>
              <a:ext cx="8751866" cy="8751866"/>
            </a:xfrm>
            <a:prstGeom prst="ellipse">
              <a:avLst/>
            </a:prstGeom>
            <a:no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sp>
          <p:nvSpPr>
            <p:cNvPr id="53" name="椭圆 52">
              <a:extLst>
                <a:ext uri="{FF2B5EF4-FFF2-40B4-BE49-F238E27FC236}">
                  <a16:creationId xmlns="" xmlns:a16="http://schemas.microsoft.com/office/drawing/2014/main" id="{4AB792A1-9269-406D-9415-2A91B38FCB06}"/>
                </a:ext>
              </a:extLst>
            </p:cNvPr>
            <p:cNvSpPr/>
            <p:nvPr/>
          </p:nvSpPr>
          <p:spPr>
            <a:xfrm>
              <a:off x="622302" y="-520698"/>
              <a:ext cx="7899398" cy="7899398"/>
            </a:xfrm>
            <a:prstGeom prst="ellipse">
              <a:avLst/>
            </a:prstGeom>
            <a:noFill/>
            <a:ln>
              <a:solidFill>
                <a:schemeClr val="accent1">
                  <a:alpha val="1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grpSp>
      <p:sp>
        <p:nvSpPr>
          <p:cNvPr id="56" name="椭圆 55">
            <a:extLst>
              <a:ext uri="{FF2B5EF4-FFF2-40B4-BE49-F238E27FC236}">
                <a16:creationId xmlns="" xmlns:a16="http://schemas.microsoft.com/office/drawing/2014/main" id="{F00B2356-AD8E-4F05-A995-AE1FEAB12A12}"/>
              </a:ext>
            </a:extLst>
          </p:cNvPr>
          <p:cNvSpPr/>
          <p:nvPr/>
        </p:nvSpPr>
        <p:spPr>
          <a:xfrm>
            <a:off x="3363831" y="2766254"/>
            <a:ext cx="5464340" cy="5464338"/>
          </a:xfrm>
          <a:prstGeom prst="ellipse">
            <a:avLst/>
          </a:prstGeom>
          <a:noFill/>
          <a:ln>
            <a:gradFill>
              <a:gsLst>
                <a:gs pos="0">
                  <a:schemeClr val="accent3"/>
                </a:gs>
                <a:gs pos="100000">
                  <a:schemeClr val="accent3">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pic>
        <p:nvPicPr>
          <p:cNvPr id="34" name="图片 33" descr="徽标&#10;&#10;中度可信度描述已自动生成">
            <a:extLst>
              <a:ext uri="{FF2B5EF4-FFF2-40B4-BE49-F238E27FC236}">
                <a16:creationId xmlns="" xmlns:a16="http://schemas.microsoft.com/office/drawing/2014/main" id="{20C961C3-7951-4484-9FF1-2150328E8D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83378" y="2647549"/>
            <a:ext cx="10000384" cy="5248014"/>
          </a:xfrm>
          <a:prstGeom prst="rect">
            <a:avLst/>
          </a:prstGeom>
          <a:effectLst>
            <a:outerShdw blurRad="558800" sx="102000" sy="102000" algn="ctr" rotWithShape="0">
              <a:schemeClr val="accent1">
                <a:alpha val="30000"/>
              </a:schemeClr>
            </a:outerShdw>
          </a:effectLst>
        </p:spPr>
      </p:pic>
    </p:spTree>
    <p:extLst>
      <p:ext uri="{BB962C8B-B14F-4D97-AF65-F5344CB8AC3E}">
        <p14:creationId xmlns:p14="http://schemas.microsoft.com/office/powerpoint/2010/main" val="16008860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D7AA560-2A80-4EE2-9092-63C2B0F497B3}"/>
              </a:ext>
            </a:extLst>
          </p:cNvPr>
          <p:cNvSpPr>
            <a:spLocks noGrp="1"/>
          </p:cNvSpPr>
          <p:nvPr>
            <p:ph type="body" sz="quarter" idx="10"/>
          </p:nvPr>
        </p:nvSpPr>
        <p:spPr>
          <a:xfrm>
            <a:off x="695325" y="519812"/>
            <a:ext cx="9561195" cy="535531"/>
          </a:xfrm>
        </p:spPr>
        <p:txBody>
          <a:bodyPr/>
          <a:lstStyle/>
          <a:p>
            <a:r>
              <a:rPr lang="zh-CN" altLang="en-US" dirty="0"/>
              <a:t>营销策略</a:t>
            </a:r>
          </a:p>
        </p:txBody>
      </p:sp>
      <p:sp>
        <p:nvSpPr>
          <p:cNvPr id="4" name="椭圆 3">
            <a:extLst>
              <a:ext uri="{FF2B5EF4-FFF2-40B4-BE49-F238E27FC236}">
                <a16:creationId xmlns="" xmlns:a16="http://schemas.microsoft.com/office/drawing/2014/main" id="{CE62468F-E815-4600-8BA6-F8246BC480CD}"/>
              </a:ext>
            </a:extLst>
          </p:cNvPr>
          <p:cNvSpPr/>
          <p:nvPr/>
        </p:nvSpPr>
        <p:spPr>
          <a:xfrm>
            <a:off x="856898" y="1814167"/>
            <a:ext cx="996840" cy="99684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8" name="文本框 7">
            <a:extLst>
              <a:ext uri="{FF2B5EF4-FFF2-40B4-BE49-F238E27FC236}">
                <a16:creationId xmlns="" xmlns:a16="http://schemas.microsoft.com/office/drawing/2014/main" id="{19405FD8-0C51-4766-9CF1-A10B7ABCE268}"/>
              </a:ext>
            </a:extLst>
          </p:cNvPr>
          <p:cNvSpPr txBox="1"/>
          <p:nvPr/>
        </p:nvSpPr>
        <p:spPr>
          <a:xfrm>
            <a:off x="711250" y="2992613"/>
            <a:ext cx="1989851" cy="523220"/>
          </a:xfrm>
          <a:prstGeom prst="rect">
            <a:avLst/>
          </a:prstGeom>
          <a:noFill/>
        </p:spPr>
        <p:txBody>
          <a:bodyPr wrap="square" rtlCol="0">
            <a:spAutoFit/>
          </a:bodyPr>
          <a:lstStyle/>
          <a:p>
            <a:r>
              <a:rPr lang="zh-CN" altLang="en-US" sz="2800" dirty="0">
                <a:gradFill flip="none" rotWithShape="1">
                  <a:gsLst>
                    <a:gs pos="4000">
                      <a:schemeClr val="accent2"/>
                    </a:gs>
                    <a:gs pos="96000">
                      <a:schemeClr val="accent4">
                        <a:lumMod val="75000"/>
                      </a:schemeClr>
                    </a:gs>
                  </a:gsLst>
                  <a:lin ang="5400000" scaled="1"/>
                  <a:tileRect/>
                </a:gradFill>
                <a:latin typeface="+mj-ea"/>
                <a:ea typeface="+mj-ea"/>
              </a:rPr>
              <a:t>广告营销</a:t>
            </a:r>
          </a:p>
        </p:txBody>
      </p:sp>
      <p:sp>
        <p:nvSpPr>
          <p:cNvPr id="12" name="文本框 11">
            <a:extLst>
              <a:ext uri="{FF2B5EF4-FFF2-40B4-BE49-F238E27FC236}">
                <a16:creationId xmlns="" xmlns:a16="http://schemas.microsoft.com/office/drawing/2014/main" id="{C4E5B633-989F-462F-B11D-FDE4BB37EDB4}"/>
              </a:ext>
            </a:extLst>
          </p:cNvPr>
          <p:cNvSpPr txBox="1"/>
          <p:nvPr/>
        </p:nvSpPr>
        <p:spPr>
          <a:xfrm>
            <a:off x="711250" y="3582010"/>
            <a:ext cx="2218319" cy="1185324"/>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品牌拉新和销量引爆，充分发挥全国性牌照优势，全国进行机构布局，不断提升广告投放数量和质量</a:t>
            </a:r>
          </a:p>
        </p:txBody>
      </p:sp>
      <p:pic>
        <p:nvPicPr>
          <p:cNvPr id="16" name="图形 15">
            <a:extLst>
              <a:ext uri="{FF2B5EF4-FFF2-40B4-BE49-F238E27FC236}">
                <a16:creationId xmlns="" xmlns:a16="http://schemas.microsoft.com/office/drawing/2014/main" id="{EFF2ACE8-0DC4-4F82-8A9B-EE7E4BF00A4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106259" y="2063528"/>
            <a:ext cx="498118" cy="498118"/>
          </a:xfrm>
          <a:prstGeom prst="rect">
            <a:avLst/>
          </a:prstGeom>
        </p:spPr>
      </p:pic>
      <p:sp>
        <p:nvSpPr>
          <p:cNvPr id="5" name="椭圆 4">
            <a:extLst>
              <a:ext uri="{FF2B5EF4-FFF2-40B4-BE49-F238E27FC236}">
                <a16:creationId xmlns="" xmlns:a16="http://schemas.microsoft.com/office/drawing/2014/main" id="{BDB74898-085B-4D36-BD19-279D0735AB42}"/>
              </a:ext>
            </a:extLst>
          </p:cNvPr>
          <p:cNvSpPr/>
          <p:nvPr/>
        </p:nvSpPr>
        <p:spPr>
          <a:xfrm>
            <a:off x="3733448" y="1814167"/>
            <a:ext cx="996840" cy="99684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9" name="文本框 8">
            <a:extLst>
              <a:ext uri="{FF2B5EF4-FFF2-40B4-BE49-F238E27FC236}">
                <a16:creationId xmlns="" xmlns:a16="http://schemas.microsoft.com/office/drawing/2014/main" id="{01759244-6070-4441-A161-497189688FC1}"/>
              </a:ext>
            </a:extLst>
          </p:cNvPr>
          <p:cNvSpPr txBox="1"/>
          <p:nvPr/>
        </p:nvSpPr>
        <p:spPr>
          <a:xfrm>
            <a:off x="3585113" y="2992613"/>
            <a:ext cx="1989851" cy="523220"/>
          </a:xfrm>
          <a:prstGeom prst="rect">
            <a:avLst/>
          </a:prstGeom>
          <a:noFill/>
        </p:spPr>
        <p:txBody>
          <a:bodyPr wrap="square" rtlCol="0">
            <a:spAutoFit/>
          </a:bodyPr>
          <a:lstStyle/>
          <a:p>
            <a:r>
              <a:rPr lang="zh-CN" altLang="en-US" sz="2800" dirty="0">
                <a:gradFill flip="none" rotWithShape="1">
                  <a:gsLst>
                    <a:gs pos="4000">
                      <a:schemeClr val="accent2"/>
                    </a:gs>
                    <a:gs pos="96000">
                      <a:schemeClr val="accent4">
                        <a:lumMod val="75000"/>
                      </a:schemeClr>
                    </a:gs>
                  </a:gsLst>
                  <a:lin ang="5400000" scaled="1"/>
                  <a:tileRect/>
                </a:gradFill>
                <a:latin typeface="+mj-ea"/>
                <a:ea typeface="+mj-ea"/>
              </a:rPr>
              <a:t>战略差异化</a:t>
            </a:r>
          </a:p>
        </p:txBody>
      </p:sp>
      <p:sp>
        <p:nvSpPr>
          <p:cNvPr id="13" name="文本框 12">
            <a:extLst>
              <a:ext uri="{FF2B5EF4-FFF2-40B4-BE49-F238E27FC236}">
                <a16:creationId xmlns="" xmlns:a16="http://schemas.microsoft.com/office/drawing/2014/main" id="{843426BA-1268-4356-B87D-C582917F0DFF}"/>
              </a:ext>
            </a:extLst>
          </p:cNvPr>
          <p:cNvSpPr txBox="1"/>
          <p:nvPr/>
        </p:nvSpPr>
        <p:spPr>
          <a:xfrm>
            <a:off x="3585113" y="3582010"/>
            <a:ext cx="2218319" cy="1185324"/>
          </a:xfrm>
          <a:prstGeom prst="rect">
            <a:avLst/>
          </a:prstGeom>
        </p:spPr>
        <p:txBody>
          <a:bodyPr wrap="square">
            <a:spAutoFit/>
          </a:bodyPr>
          <a:lstStyle>
            <a:defPPr>
              <a:defRPr lang="zh-CN"/>
            </a:defPPr>
            <a:lvl1pPr algn="ctr">
              <a:lnSpc>
                <a:spcPct val="130000"/>
              </a:lnSpc>
              <a:defRPr kumimoji="0" sz="1400" b="0" i="0" u="none" strike="noStrike" cap="none" spc="0" normalizeH="0" baseline="0">
                <a:ln>
                  <a:noFill/>
                </a:ln>
                <a:solidFill>
                  <a:prstClr val="black"/>
                </a:solidFill>
                <a:effectLst/>
                <a:uLnTx/>
                <a:uFillTx/>
                <a:latin typeface="+mn-ea"/>
              </a:defRPr>
            </a:lvl1pPr>
          </a:lstStyle>
          <a:p>
            <a:pPr algn="just"/>
            <a:r>
              <a:rPr lang="zh-CN" altLang="en-US" dirty="0"/>
              <a:t>合作主体以金融公司合作为主，以科技公司合作为辅，实现金融科技结合综合经营的产品战略</a:t>
            </a:r>
          </a:p>
        </p:txBody>
      </p:sp>
      <p:pic>
        <p:nvPicPr>
          <p:cNvPr id="17" name="图形 16">
            <a:extLst>
              <a:ext uri="{FF2B5EF4-FFF2-40B4-BE49-F238E27FC236}">
                <a16:creationId xmlns="" xmlns:a16="http://schemas.microsoft.com/office/drawing/2014/main" id="{C1EC6EBA-8FC0-4B78-AFF8-8B1BAC0A8A5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3963153" y="2043872"/>
            <a:ext cx="537431" cy="537431"/>
          </a:xfrm>
          <a:prstGeom prst="rect">
            <a:avLst/>
          </a:prstGeom>
        </p:spPr>
      </p:pic>
      <p:sp>
        <p:nvSpPr>
          <p:cNvPr id="10" name="文本框 9">
            <a:extLst>
              <a:ext uri="{FF2B5EF4-FFF2-40B4-BE49-F238E27FC236}">
                <a16:creationId xmlns="" xmlns:a16="http://schemas.microsoft.com/office/drawing/2014/main" id="{17971EB2-A3B1-4297-93E9-74F3EE0C89F3}"/>
              </a:ext>
            </a:extLst>
          </p:cNvPr>
          <p:cNvSpPr txBox="1"/>
          <p:nvPr/>
        </p:nvSpPr>
        <p:spPr>
          <a:xfrm>
            <a:off x="6458976" y="2992613"/>
            <a:ext cx="1989851" cy="523220"/>
          </a:xfrm>
          <a:prstGeom prst="rect">
            <a:avLst/>
          </a:prstGeom>
          <a:noFill/>
        </p:spPr>
        <p:txBody>
          <a:bodyPr wrap="square" rtlCol="0">
            <a:spAutoFit/>
          </a:bodyPr>
          <a:lstStyle/>
          <a:p>
            <a:r>
              <a:rPr lang="zh-CN" altLang="en-US" sz="2800" dirty="0">
                <a:gradFill flip="none" rotWithShape="1">
                  <a:gsLst>
                    <a:gs pos="4000">
                      <a:schemeClr val="accent2"/>
                    </a:gs>
                    <a:gs pos="96000">
                      <a:schemeClr val="accent4">
                        <a:lumMod val="75000"/>
                      </a:schemeClr>
                    </a:gs>
                  </a:gsLst>
                  <a:lin ang="5400000" scaled="1"/>
                  <a:tileRect/>
                </a:gradFill>
                <a:latin typeface="+mj-ea"/>
                <a:ea typeface="+mj-ea"/>
              </a:rPr>
              <a:t>活动营销</a:t>
            </a:r>
          </a:p>
        </p:txBody>
      </p:sp>
      <p:sp>
        <p:nvSpPr>
          <p:cNvPr id="14" name="文本框 13">
            <a:extLst>
              <a:ext uri="{FF2B5EF4-FFF2-40B4-BE49-F238E27FC236}">
                <a16:creationId xmlns="" xmlns:a16="http://schemas.microsoft.com/office/drawing/2014/main" id="{F1568D02-24EF-4C3D-91CA-40D7EA4F7C46}"/>
              </a:ext>
            </a:extLst>
          </p:cNvPr>
          <p:cNvSpPr txBox="1"/>
          <p:nvPr/>
        </p:nvSpPr>
        <p:spPr>
          <a:xfrm>
            <a:off x="6458976" y="3582010"/>
            <a:ext cx="2218319" cy="1185324"/>
          </a:xfrm>
          <a:prstGeom prst="rect">
            <a:avLst/>
          </a:prstGeom>
        </p:spPr>
        <p:txBody>
          <a:bodyPr wrap="square">
            <a:spAutoFit/>
          </a:bodyPr>
          <a:lstStyle>
            <a:defPPr>
              <a:defRPr lang="zh-CN"/>
            </a:defPPr>
            <a:lvl1pPr algn="ctr">
              <a:lnSpc>
                <a:spcPct val="130000"/>
              </a:lnSpc>
              <a:defRPr kumimoji="0" sz="1400" b="0" i="0" u="none" strike="noStrike" cap="none" spc="0" normalizeH="0" baseline="0">
                <a:ln>
                  <a:noFill/>
                </a:ln>
                <a:solidFill>
                  <a:prstClr val="black"/>
                </a:solidFill>
                <a:effectLst/>
                <a:uLnTx/>
                <a:uFillTx/>
                <a:latin typeface="+mn-ea"/>
              </a:defRPr>
            </a:lvl1pPr>
          </a:lstStyle>
          <a:p>
            <a:pPr algn="just"/>
            <a:r>
              <a:rPr lang="zh-CN" altLang="en-US" dirty="0"/>
              <a:t>计划在全国各地举办多场线下活动，并在节假日等特殊时期举办线上促销活动，提升客户成交量</a:t>
            </a:r>
          </a:p>
        </p:txBody>
      </p:sp>
      <p:grpSp>
        <p:nvGrpSpPr>
          <p:cNvPr id="34" name="组合 33">
            <a:extLst>
              <a:ext uri="{FF2B5EF4-FFF2-40B4-BE49-F238E27FC236}">
                <a16:creationId xmlns="" xmlns:a16="http://schemas.microsoft.com/office/drawing/2014/main" id="{12B30C1A-CA79-42E9-A0EE-4227FF4839C8}"/>
              </a:ext>
            </a:extLst>
          </p:cNvPr>
          <p:cNvGrpSpPr/>
          <p:nvPr/>
        </p:nvGrpSpPr>
        <p:grpSpPr>
          <a:xfrm>
            <a:off x="6610485" y="1814167"/>
            <a:ext cx="996840" cy="996840"/>
            <a:chOff x="6625479" y="1814167"/>
            <a:chExt cx="996840" cy="996840"/>
          </a:xfrm>
        </p:grpSpPr>
        <p:sp>
          <p:nvSpPr>
            <p:cNvPr id="6" name="椭圆 5">
              <a:extLst>
                <a:ext uri="{FF2B5EF4-FFF2-40B4-BE49-F238E27FC236}">
                  <a16:creationId xmlns="" xmlns:a16="http://schemas.microsoft.com/office/drawing/2014/main" id="{609F2F42-3D94-4200-9177-D4D932084098}"/>
                </a:ext>
              </a:extLst>
            </p:cNvPr>
            <p:cNvSpPr/>
            <p:nvPr/>
          </p:nvSpPr>
          <p:spPr>
            <a:xfrm>
              <a:off x="6625479" y="1814167"/>
              <a:ext cx="996840" cy="99684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grpSp>
          <p:nvGrpSpPr>
            <p:cNvPr id="18" name="图形 2">
              <a:extLst>
                <a:ext uri="{FF2B5EF4-FFF2-40B4-BE49-F238E27FC236}">
                  <a16:creationId xmlns="" xmlns:a16="http://schemas.microsoft.com/office/drawing/2014/main" id="{50E3CF2B-4B3D-4B2E-BAEC-9F64C5E33ED2}"/>
                </a:ext>
              </a:extLst>
            </p:cNvPr>
            <p:cNvGrpSpPr/>
            <p:nvPr/>
          </p:nvGrpSpPr>
          <p:grpSpPr>
            <a:xfrm>
              <a:off x="6882298" y="2060047"/>
              <a:ext cx="483202" cy="505080"/>
              <a:chOff x="2162532" y="-1068856"/>
              <a:chExt cx="1935479" cy="2023109"/>
            </a:xfrm>
            <a:solidFill>
              <a:schemeClr val="bg1"/>
            </a:solidFill>
          </p:grpSpPr>
          <p:sp>
            <p:nvSpPr>
              <p:cNvPr id="19" name="任意多边形: 形状 18">
                <a:extLst>
                  <a:ext uri="{FF2B5EF4-FFF2-40B4-BE49-F238E27FC236}">
                    <a16:creationId xmlns="" xmlns:a16="http://schemas.microsoft.com/office/drawing/2014/main" id="{4B3DAC88-3B0B-4254-9349-4B5AA6CA4C0A}"/>
                  </a:ext>
                </a:extLst>
              </p:cNvPr>
              <p:cNvSpPr/>
              <p:nvPr/>
            </p:nvSpPr>
            <p:spPr>
              <a:xfrm>
                <a:off x="2162532" y="-1068856"/>
                <a:ext cx="1935479" cy="2023109"/>
              </a:xfrm>
              <a:custGeom>
                <a:avLst/>
                <a:gdLst>
                  <a:gd name="connsiteX0" fmla="*/ 1669733 w 1935479"/>
                  <a:gd name="connsiteY0" fmla="*/ 695325 h 2023109"/>
                  <a:gd name="connsiteX1" fmla="*/ 1719263 w 1935479"/>
                  <a:gd name="connsiteY1" fmla="*/ 698182 h 2023109"/>
                  <a:gd name="connsiteX2" fmla="*/ 1790700 w 1935479"/>
                  <a:gd name="connsiteY2" fmla="*/ 855345 h 2023109"/>
                  <a:gd name="connsiteX3" fmla="*/ 1772602 w 1935479"/>
                  <a:gd name="connsiteY3" fmla="*/ 877253 h 2023109"/>
                  <a:gd name="connsiteX4" fmla="*/ 1664970 w 1935479"/>
                  <a:gd name="connsiteY4" fmla="*/ 1141095 h 2023109"/>
                  <a:gd name="connsiteX5" fmla="*/ 1794510 w 1935479"/>
                  <a:gd name="connsiteY5" fmla="*/ 1446848 h 2023109"/>
                  <a:gd name="connsiteX6" fmla="*/ 1935480 w 1935479"/>
                  <a:gd name="connsiteY6" fmla="*/ 1575435 h 2023109"/>
                  <a:gd name="connsiteX7" fmla="*/ 1875473 w 1935479"/>
                  <a:gd name="connsiteY7" fmla="*/ 1616393 h 2023109"/>
                  <a:gd name="connsiteX8" fmla="*/ 1499235 w 1935479"/>
                  <a:gd name="connsiteY8" fmla="*/ 1154430 h 2023109"/>
                  <a:gd name="connsiteX9" fmla="*/ 1426845 w 1935479"/>
                  <a:gd name="connsiteY9" fmla="*/ 1225868 h 2023109"/>
                  <a:gd name="connsiteX10" fmla="*/ 1430655 w 1935479"/>
                  <a:gd name="connsiteY10" fmla="*/ 1266825 h 2023109"/>
                  <a:gd name="connsiteX11" fmla="*/ 1423035 w 1935479"/>
                  <a:gd name="connsiteY11" fmla="*/ 1392555 h 2023109"/>
                  <a:gd name="connsiteX12" fmla="*/ 1297305 w 1935479"/>
                  <a:gd name="connsiteY12" fmla="*/ 1399223 h 2023109"/>
                  <a:gd name="connsiteX13" fmla="*/ 1177290 w 1935479"/>
                  <a:gd name="connsiteY13" fmla="*/ 1331595 h 2023109"/>
                  <a:gd name="connsiteX14" fmla="*/ 1118235 w 1935479"/>
                  <a:gd name="connsiteY14" fmla="*/ 1334453 h 2023109"/>
                  <a:gd name="connsiteX15" fmla="*/ 1132523 w 1935479"/>
                  <a:gd name="connsiteY15" fmla="*/ 1395413 h 2023109"/>
                  <a:gd name="connsiteX16" fmla="*/ 1284923 w 1935479"/>
                  <a:gd name="connsiteY16" fmla="*/ 1507807 h 2023109"/>
                  <a:gd name="connsiteX17" fmla="*/ 1407795 w 1935479"/>
                  <a:gd name="connsiteY17" fmla="*/ 1532573 h 2023109"/>
                  <a:gd name="connsiteX18" fmla="*/ 1538288 w 1935479"/>
                  <a:gd name="connsiteY18" fmla="*/ 1587818 h 2023109"/>
                  <a:gd name="connsiteX19" fmla="*/ 1929765 w 1935479"/>
                  <a:gd name="connsiteY19" fmla="*/ 1979295 h 2023109"/>
                  <a:gd name="connsiteX20" fmla="*/ 1868805 w 1935479"/>
                  <a:gd name="connsiteY20" fmla="*/ 2023110 h 2023109"/>
                  <a:gd name="connsiteX21" fmla="*/ 1681163 w 1935479"/>
                  <a:gd name="connsiteY21" fmla="*/ 1816418 h 2023109"/>
                  <a:gd name="connsiteX22" fmla="*/ 1524000 w 1935479"/>
                  <a:gd name="connsiteY22" fmla="*/ 1934528 h 2023109"/>
                  <a:gd name="connsiteX23" fmla="*/ 428625 w 1935479"/>
                  <a:gd name="connsiteY23" fmla="*/ 1934528 h 2023109"/>
                  <a:gd name="connsiteX24" fmla="*/ 370523 w 1935479"/>
                  <a:gd name="connsiteY24" fmla="*/ 1934528 h 2023109"/>
                  <a:gd name="connsiteX25" fmla="*/ 366713 w 1935479"/>
                  <a:gd name="connsiteY25" fmla="*/ 1998345 h 2023109"/>
                  <a:gd name="connsiteX26" fmla="*/ 303848 w 1935479"/>
                  <a:gd name="connsiteY26" fmla="*/ 1998345 h 2023109"/>
                  <a:gd name="connsiteX27" fmla="*/ 306705 w 1935479"/>
                  <a:gd name="connsiteY27" fmla="*/ 1623060 h 2023109"/>
                  <a:gd name="connsiteX28" fmla="*/ 370523 w 1935479"/>
                  <a:gd name="connsiteY28" fmla="*/ 1488757 h 2023109"/>
                  <a:gd name="connsiteX29" fmla="*/ 436245 w 1935479"/>
                  <a:gd name="connsiteY29" fmla="*/ 1329690 h 2023109"/>
                  <a:gd name="connsiteX30" fmla="*/ 466725 w 1935479"/>
                  <a:gd name="connsiteY30" fmla="*/ 1252538 h 2023109"/>
                  <a:gd name="connsiteX31" fmla="*/ 541973 w 1935479"/>
                  <a:gd name="connsiteY31" fmla="*/ 1160145 h 2023109"/>
                  <a:gd name="connsiteX32" fmla="*/ 542925 w 1935479"/>
                  <a:gd name="connsiteY32" fmla="*/ 1076325 h 2023109"/>
                  <a:gd name="connsiteX33" fmla="*/ 464820 w 1935479"/>
                  <a:gd name="connsiteY33" fmla="*/ 1090613 h 2023109"/>
                  <a:gd name="connsiteX34" fmla="*/ 266700 w 1935479"/>
                  <a:gd name="connsiteY34" fmla="*/ 1308735 h 2023109"/>
                  <a:gd name="connsiteX35" fmla="*/ 176213 w 1935479"/>
                  <a:gd name="connsiteY35" fmla="*/ 1342073 h 2023109"/>
                  <a:gd name="connsiteX36" fmla="*/ 134303 w 1935479"/>
                  <a:gd name="connsiteY36" fmla="*/ 1259205 h 2023109"/>
                  <a:gd name="connsiteX37" fmla="*/ 134303 w 1935479"/>
                  <a:gd name="connsiteY37" fmla="*/ 897255 h 2023109"/>
                  <a:gd name="connsiteX38" fmla="*/ 134303 w 1935479"/>
                  <a:gd name="connsiteY38" fmla="*/ 841057 h 2023109"/>
                  <a:gd name="connsiteX39" fmla="*/ 67628 w 1935479"/>
                  <a:gd name="connsiteY39" fmla="*/ 953453 h 2023109"/>
                  <a:gd name="connsiteX40" fmla="*/ 67628 w 1935479"/>
                  <a:gd name="connsiteY40" fmla="*/ 1796415 h 2023109"/>
                  <a:gd name="connsiteX41" fmla="*/ 67628 w 1935479"/>
                  <a:gd name="connsiteY41" fmla="*/ 1998345 h 2023109"/>
                  <a:gd name="connsiteX42" fmla="*/ 2858 w 1935479"/>
                  <a:gd name="connsiteY42" fmla="*/ 1998345 h 2023109"/>
                  <a:gd name="connsiteX43" fmla="*/ 0 w 1935479"/>
                  <a:gd name="connsiteY43" fmla="*/ 1948815 h 2023109"/>
                  <a:gd name="connsiteX44" fmla="*/ 0 w 1935479"/>
                  <a:gd name="connsiteY44" fmla="*/ 948690 h 2023109"/>
                  <a:gd name="connsiteX45" fmla="*/ 92392 w 1935479"/>
                  <a:gd name="connsiteY45" fmla="*/ 782003 h 2023109"/>
                  <a:gd name="connsiteX46" fmla="*/ 134303 w 1935479"/>
                  <a:gd name="connsiteY46" fmla="*/ 700088 h 2023109"/>
                  <a:gd name="connsiteX47" fmla="*/ 133350 w 1935479"/>
                  <a:gd name="connsiteY47" fmla="*/ 123825 h 2023109"/>
                  <a:gd name="connsiteX48" fmla="*/ 258128 w 1935479"/>
                  <a:gd name="connsiteY48" fmla="*/ 0 h 2023109"/>
                  <a:gd name="connsiteX49" fmla="*/ 1539240 w 1935479"/>
                  <a:gd name="connsiteY49" fmla="*/ 0 h 2023109"/>
                  <a:gd name="connsiteX50" fmla="*/ 1667827 w 1935479"/>
                  <a:gd name="connsiteY50" fmla="*/ 129540 h 2023109"/>
                  <a:gd name="connsiteX51" fmla="*/ 1667827 w 1935479"/>
                  <a:gd name="connsiteY51" fmla="*/ 643890 h 2023109"/>
                  <a:gd name="connsiteX52" fmla="*/ 1669733 w 1935479"/>
                  <a:gd name="connsiteY52" fmla="*/ 695325 h 2023109"/>
                  <a:gd name="connsiteX53" fmla="*/ 338138 w 1935479"/>
                  <a:gd name="connsiteY53" fmla="*/ 1120140 h 2023109"/>
                  <a:gd name="connsiteX54" fmla="*/ 446723 w 1935479"/>
                  <a:gd name="connsiteY54" fmla="*/ 1012507 h 2023109"/>
                  <a:gd name="connsiteX55" fmla="*/ 435292 w 1935479"/>
                  <a:gd name="connsiteY55" fmla="*/ 837247 h 2023109"/>
                  <a:gd name="connsiteX56" fmla="*/ 598170 w 1935479"/>
                  <a:gd name="connsiteY56" fmla="*/ 706755 h 2023109"/>
                  <a:gd name="connsiteX57" fmla="*/ 598170 w 1935479"/>
                  <a:gd name="connsiteY57" fmla="*/ 763905 h 2023109"/>
                  <a:gd name="connsiteX58" fmla="*/ 501967 w 1935479"/>
                  <a:gd name="connsiteY58" fmla="*/ 867728 h 2023109"/>
                  <a:gd name="connsiteX59" fmla="*/ 601028 w 1935479"/>
                  <a:gd name="connsiteY59" fmla="*/ 966788 h 2023109"/>
                  <a:gd name="connsiteX60" fmla="*/ 703898 w 1935479"/>
                  <a:gd name="connsiteY60" fmla="*/ 875347 h 2023109"/>
                  <a:gd name="connsiteX61" fmla="*/ 708660 w 1935479"/>
                  <a:gd name="connsiteY61" fmla="*/ 869632 h 2023109"/>
                  <a:gd name="connsiteX62" fmla="*/ 764858 w 1935479"/>
                  <a:gd name="connsiteY62" fmla="*/ 869632 h 2023109"/>
                  <a:gd name="connsiteX63" fmla="*/ 613410 w 1935479"/>
                  <a:gd name="connsiteY63" fmla="*/ 1040130 h 2023109"/>
                  <a:gd name="connsiteX64" fmla="*/ 636270 w 1935479"/>
                  <a:gd name="connsiteY64" fmla="*/ 1130618 h 2023109"/>
                  <a:gd name="connsiteX65" fmla="*/ 768668 w 1935479"/>
                  <a:gd name="connsiteY65" fmla="*/ 1281113 h 2023109"/>
                  <a:gd name="connsiteX66" fmla="*/ 768668 w 1935479"/>
                  <a:gd name="connsiteY66" fmla="*/ 1366838 h 2023109"/>
                  <a:gd name="connsiteX67" fmla="*/ 668655 w 1935479"/>
                  <a:gd name="connsiteY67" fmla="*/ 1466850 h 2023109"/>
                  <a:gd name="connsiteX68" fmla="*/ 550545 w 1935479"/>
                  <a:gd name="connsiteY68" fmla="*/ 1465898 h 2023109"/>
                  <a:gd name="connsiteX69" fmla="*/ 428625 w 1935479"/>
                  <a:gd name="connsiteY69" fmla="*/ 1519238 h 2023109"/>
                  <a:gd name="connsiteX70" fmla="*/ 373380 w 1935479"/>
                  <a:gd name="connsiteY70" fmla="*/ 1731645 h 2023109"/>
                  <a:gd name="connsiteX71" fmla="*/ 1469708 w 1935479"/>
                  <a:gd name="connsiteY71" fmla="*/ 1731645 h 2023109"/>
                  <a:gd name="connsiteX72" fmla="*/ 1467802 w 1935479"/>
                  <a:gd name="connsiteY72" fmla="*/ 1635443 h 2023109"/>
                  <a:gd name="connsiteX73" fmla="*/ 1433513 w 1935479"/>
                  <a:gd name="connsiteY73" fmla="*/ 1603057 h 2023109"/>
                  <a:gd name="connsiteX74" fmla="*/ 1179195 w 1935479"/>
                  <a:gd name="connsiteY74" fmla="*/ 1517332 h 2023109"/>
                  <a:gd name="connsiteX75" fmla="*/ 1133475 w 1935479"/>
                  <a:gd name="connsiteY75" fmla="*/ 1521143 h 2023109"/>
                  <a:gd name="connsiteX76" fmla="*/ 1007745 w 1935479"/>
                  <a:gd name="connsiteY76" fmla="*/ 1644015 h 2023109"/>
                  <a:gd name="connsiteX77" fmla="*/ 968693 w 1935479"/>
                  <a:gd name="connsiteY77" fmla="*/ 1665923 h 2023109"/>
                  <a:gd name="connsiteX78" fmla="*/ 842963 w 1935479"/>
                  <a:gd name="connsiteY78" fmla="*/ 1666875 h 2023109"/>
                  <a:gd name="connsiteX79" fmla="*/ 912495 w 1935479"/>
                  <a:gd name="connsiteY79" fmla="*/ 1443990 h 2023109"/>
                  <a:gd name="connsiteX80" fmla="*/ 962025 w 1935479"/>
                  <a:gd name="connsiteY80" fmla="*/ 1393507 h 2023109"/>
                  <a:gd name="connsiteX81" fmla="*/ 971550 w 1935479"/>
                  <a:gd name="connsiteY81" fmla="*/ 1359218 h 2023109"/>
                  <a:gd name="connsiteX82" fmla="*/ 936308 w 1935479"/>
                  <a:gd name="connsiteY82" fmla="*/ 1335405 h 2023109"/>
                  <a:gd name="connsiteX83" fmla="*/ 873443 w 1935479"/>
                  <a:gd name="connsiteY83" fmla="*/ 1334453 h 2023109"/>
                  <a:gd name="connsiteX84" fmla="*/ 873443 w 1935479"/>
                  <a:gd name="connsiteY84" fmla="*/ 1269682 h 2023109"/>
                  <a:gd name="connsiteX85" fmla="*/ 903923 w 1935479"/>
                  <a:gd name="connsiteY85" fmla="*/ 1267778 h 2023109"/>
                  <a:gd name="connsiteX86" fmla="*/ 984885 w 1935479"/>
                  <a:gd name="connsiteY86" fmla="*/ 1211580 h 2023109"/>
                  <a:gd name="connsiteX87" fmla="*/ 1055370 w 1935479"/>
                  <a:gd name="connsiteY87" fmla="*/ 1034415 h 2023109"/>
                  <a:gd name="connsiteX88" fmla="*/ 1150620 w 1935479"/>
                  <a:gd name="connsiteY88" fmla="*/ 967740 h 2023109"/>
                  <a:gd name="connsiteX89" fmla="*/ 1341120 w 1935479"/>
                  <a:gd name="connsiteY89" fmla="*/ 967740 h 2023109"/>
                  <a:gd name="connsiteX90" fmla="*/ 1470660 w 1935479"/>
                  <a:gd name="connsiteY90" fmla="*/ 843915 h 2023109"/>
                  <a:gd name="connsiteX91" fmla="*/ 1470660 w 1935479"/>
                  <a:gd name="connsiteY91" fmla="*/ 258128 h 2023109"/>
                  <a:gd name="connsiteX92" fmla="*/ 1467802 w 1935479"/>
                  <a:gd name="connsiteY92" fmla="*/ 203835 h 2023109"/>
                  <a:gd name="connsiteX93" fmla="*/ 340042 w 1935479"/>
                  <a:gd name="connsiteY93" fmla="*/ 203835 h 2023109"/>
                  <a:gd name="connsiteX94" fmla="*/ 338138 w 1935479"/>
                  <a:gd name="connsiteY94" fmla="*/ 1120140 h 2023109"/>
                  <a:gd name="connsiteX95" fmla="*/ 1536383 w 1935479"/>
                  <a:gd name="connsiteY95" fmla="*/ 810578 h 2023109"/>
                  <a:gd name="connsiteX96" fmla="*/ 1604010 w 1935479"/>
                  <a:gd name="connsiteY96" fmla="*/ 696278 h 2023109"/>
                  <a:gd name="connsiteX97" fmla="*/ 1603058 w 1935479"/>
                  <a:gd name="connsiteY97" fmla="*/ 143828 h 2023109"/>
                  <a:gd name="connsiteX98" fmla="*/ 1529715 w 1935479"/>
                  <a:gd name="connsiteY98" fmla="*/ 67628 h 2023109"/>
                  <a:gd name="connsiteX99" fmla="*/ 272415 w 1935479"/>
                  <a:gd name="connsiteY99" fmla="*/ 67628 h 2023109"/>
                  <a:gd name="connsiteX100" fmla="*/ 203835 w 1935479"/>
                  <a:gd name="connsiteY100" fmla="*/ 134303 h 2023109"/>
                  <a:gd name="connsiteX101" fmla="*/ 203835 w 1935479"/>
                  <a:gd name="connsiteY101" fmla="*/ 1215390 h 2023109"/>
                  <a:gd name="connsiteX102" fmla="*/ 206692 w 1935479"/>
                  <a:gd name="connsiteY102" fmla="*/ 1269682 h 2023109"/>
                  <a:gd name="connsiteX103" fmla="*/ 271463 w 1935479"/>
                  <a:gd name="connsiteY103" fmla="*/ 1149668 h 2023109"/>
                  <a:gd name="connsiteX104" fmla="*/ 269558 w 1935479"/>
                  <a:gd name="connsiteY104" fmla="*/ 182880 h 2023109"/>
                  <a:gd name="connsiteX105" fmla="*/ 269558 w 1935479"/>
                  <a:gd name="connsiteY105" fmla="*/ 136208 h 2023109"/>
                  <a:gd name="connsiteX106" fmla="*/ 1536383 w 1935479"/>
                  <a:gd name="connsiteY106" fmla="*/ 136208 h 2023109"/>
                  <a:gd name="connsiteX107" fmla="*/ 1536383 w 1935479"/>
                  <a:gd name="connsiteY107" fmla="*/ 810578 h 2023109"/>
                  <a:gd name="connsiteX108" fmla="*/ 371475 w 1935479"/>
                  <a:gd name="connsiteY108" fmla="*/ 1867853 h 2023109"/>
                  <a:gd name="connsiteX109" fmla="*/ 823913 w 1935479"/>
                  <a:gd name="connsiteY109" fmla="*/ 1867853 h 2023109"/>
                  <a:gd name="connsiteX110" fmla="*/ 1543050 w 1935479"/>
                  <a:gd name="connsiteY110" fmla="*/ 1866900 h 2023109"/>
                  <a:gd name="connsiteX111" fmla="*/ 1597343 w 1935479"/>
                  <a:gd name="connsiteY111" fmla="*/ 1843088 h 2023109"/>
                  <a:gd name="connsiteX112" fmla="*/ 1539240 w 1935479"/>
                  <a:gd name="connsiteY112" fmla="*/ 1697355 h 2023109"/>
                  <a:gd name="connsiteX113" fmla="*/ 1533525 w 1935479"/>
                  <a:gd name="connsiteY113" fmla="*/ 1803082 h 2023109"/>
                  <a:gd name="connsiteX114" fmla="*/ 371475 w 1935479"/>
                  <a:gd name="connsiteY114" fmla="*/ 1803082 h 2023109"/>
                  <a:gd name="connsiteX115" fmla="*/ 371475 w 1935479"/>
                  <a:gd name="connsiteY115" fmla="*/ 1867853 h 2023109"/>
                  <a:gd name="connsiteX116" fmla="*/ 1202055 w 1935479"/>
                  <a:gd name="connsiteY116" fmla="*/ 1262063 h 2023109"/>
                  <a:gd name="connsiteX117" fmla="*/ 1297305 w 1935479"/>
                  <a:gd name="connsiteY117" fmla="*/ 1259205 h 2023109"/>
                  <a:gd name="connsiteX118" fmla="*/ 1462088 w 1935479"/>
                  <a:gd name="connsiteY118" fmla="*/ 1095375 h 2023109"/>
                  <a:gd name="connsiteX119" fmla="*/ 1618298 w 1935479"/>
                  <a:gd name="connsiteY119" fmla="*/ 944880 h 2023109"/>
                  <a:gd name="connsiteX120" fmla="*/ 1574483 w 1935479"/>
                  <a:gd name="connsiteY120" fmla="*/ 890588 h 2023109"/>
                  <a:gd name="connsiteX121" fmla="*/ 1202055 w 1935479"/>
                  <a:gd name="connsiteY121" fmla="*/ 1262063 h 2023109"/>
                  <a:gd name="connsiteX122" fmla="*/ 600075 w 1935479"/>
                  <a:gd name="connsiteY122" fmla="*/ 1401128 h 2023109"/>
                  <a:gd name="connsiteX123" fmla="*/ 642938 w 1935479"/>
                  <a:gd name="connsiteY123" fmla="*/ 1401128 h 2023109"/>
                  <a:gd name="connsiteX124" fmla="*/ 702945 w 1935479"/>
                  <a:gd name="connsiteY124" fmla="*/ 1340168 h 2023109"/>
                  <a:gd name="connsiteX125" fmla="*/ 701993 w 1935479"/>
                  <a:gd name="connsiteY125" fmla="*/ 1264920 h 2023109"/>
                  <a:gd name="connsiteX126" fmla="*/ 678180 w 1935479"/>
                  <a:gd name="connsiteY126" fmla="*/ 1206818 h 2023109"/>
                  <a:gd name="connsiteX127" fmla="*/ 582930 w 1935479"/>
                  <a:gd name="connsiteY127" fmla="*/ 1222057 h 2023109"/>
                  <a:gd name="connsiteX128" fmla="*/ 520065 w 1935479"/>
                  <a:gd name="connsiteY128" fmla="*/ 1297305 h 2023109"/>
                  <a:gd name="connsiteX129" fmla="*/ 511492 w 1935479"/>
                  <a:gd name="connsiteY129" fmla="*/ 1381125 h 2023109"/>
                  <a:gd name="connsiteX130" fmla="*/ 567690 w 1935479"/>
                  <a:gd name="connsiteY130" fmla="*/ 1401128 h 2023109"/>
                  <a:gd name="connsiteX131" fmla="*/ 600075 w 1935479"/>
                  <a:gd name="connsiteY131" fmla="*/ 1401128 h 2023109"/>
                  <a:gd name="connsiteX132" fmla="*/ 1025843 w 1935479"/>
                  <a:gd name="connsiteY132" fmla="*/ 1318260 h 2023109"/>
                  <a:gd name="connsiteX133" fmla="*/ 1309688 w 1935479"/>
                  <a:gd name="connsiteY133" fmla="*/ 1035368 h 2023109"/>
                  <a:gd name="connsiteX134" fmla="*/ 1147763 w 1935479"/>
                  <a:gd name="connsiteY134" fmla="*/ 1036320 h 2023109"/>
                  <a:gd name="connsiteX135" fmla="*/ 1119188 w 1935479"/>
                  <a:gd name="connsiteY135" fmla="*/ 1056323 h 2023109"/>
                  <a:gd name="connsiteX136" fmla="*/ 1022033 w 1935479"/>
                  <a:gd name="connsiteY136" fmla="*/ 1298257 h 2023109"/>
                  <a:gd name="connsiteX137" fmla="*/ 1025843 w 1935479"/>
                  <a:gd name="connsiteY137" fmla="*/ 1318260 h 2023109"/>
                  <a:gd name="connsiteX138" fmla="*/ 1043940 w 1935479"/>
                  <a:gd name="connsiteY138" fmla="*/ 1403032 h 2023109"/>
                  <a:gd name="connsiteX139" fmla="*/ 901065 w 1935479"/>
                  <a:gd name="connsiteY139" fmla="*/ 1604963 h 2023109"/>
                  <a:gd name="connsiteX140" fmla="*/ 1097280 w 1935479"/>
                  <a:gd name="connsiteY140" fmla="*/ 1461135 h 2023109"/>
                  <a:gd name="connsiteX141" fmla="*/ 1043940 w 1935479"/>
                  <a:gd name="connsiteY141" fmla="*/ 1403032 h 2023109"/>
                  <a:gd name="connsiteX142" fmla="*/ 1613535 w 1935479"/>
                  <a:gd name="connsiteY142" fmla="*/ 827722 h 2023109"/>
                  <a:gd name="connsiteX143" fmla="*/ 1674495 w 1935479"/>
                  <a:gd name="connsiteY143" fmla="*/ 896303 h 2023109"/>
                  <a:gd name="connsiteX144" fmla="*/ 1721168 w 1935479"/>
                  <a:gd name="connsiteY144" fmla="*/ 833438 h 2023109"/>
                  <a:gd name="connsiteX145" fmla="*/ 1726883 w 1935479"/>
                  <a:gd name="connsiteY145" fmla="*/ 775335 h 2023109"/>
                  <a:gd name="connsiteX146" fmla="*/ 1668780 w 1935479"/>
                  <a:gd name="connsiteY146" fmla="*/ 783907 h 2023109"/>
                  <a:gd name="connsiteX147" fmla="*/ 1613535 w 1935479"/>
                  <a:gd name="connsiteY147" fmla="*/ 827722 h 2023109"/>
                  <a:gd name="connsiteX148" fmla="*/ 1598295 w 1935479"/>
                  <a:gd name="connsiteY148" fmla="*/ 1181100 h 2023109"/>
                  <a:gd name="connsiteX149" fmla="*/ 1598295 w 1935479"/>
                  <a:gd name="connsiteY149" fmla="*/ 1062038 h 2023109"/>
                  <a:gd name="connsiteX150" fmla="*/ 1598295 w 1935479"/>
                  <a:gd name="connsiteY150" fmla="*/ 1181100 h 2023109"/>
                  <a:gd name="connsiteX151" fmla="*/ 1322070 w 1935479"/>
                  <a:gd name="connsiteY151" fmla="*/ 1326832 h 2023109"/>
                  <a:gd name="connsiteX152" fmla="*/ 1325880 w 1935479"/>
                  <a:gd name="connsiteY152" fmla="*/ 1343978 h 2023109"/>
                  <a:gd name="connsiteX153" fmla="*/ 1378268 w 1935479"/>
                  <a:gd name="connsiteY153" fmla="*/ 1343978 h 2023109"/>
                  <a:gd name="connsiteX154" fmla="*/ 1372552 w 1935479"/>
                  <a:gd name="connsiteY154" fmla="*/ 1294448 h 2023109"/>
                  <a:gd name="connsiteX155" fmla="*/ 1357313 w 1935479"/>
                  <a:gd name="connsiteY155" fmla="*/ 1292543 h 2023109"/>
                  <a:gd name="connsiteX156" fmla="*/ 1322070 w 1935479"/>
                  <a:gd name="connsiteY156" fmla="*/ 1326832 h 202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1935479" h="2023109">
                    <a:moveTo>
                      <a:pt x="1669733" y="695325"/>
                    </a:moveTo>
                    <a:cubicBezTo>
                      <a:pt x="1690688" y="696278"/>
                      <a:pt x="1704975" y="696278"/>
                      <a:pt x="1719263" y="698182"/>
                    </a:cubicBezTo>
                    <a:cubicBezTo>
                      <a:pt x="1792605" y="710565"/>
                      <a:pt x="1829752" y="792480"/>
                      <a:pt x="1790700" y="855345"/>
                    </a:cubicBezTo>
                    <a:cubicBezTo>
                      <a:pt x="1785938" y="862965"/>
                      <a:pt x="1780223" y="872490"/>
                      <a:pt x="1772602" y="877253"/>
                    </a:cubicBezTo>
                    <a:cubicBezTo>
                      <a:pt x="1676400" y="941070"/>
                      <a:pt x="1669733" y="1034415"/>
                      <a:pt x="1664970" y="1141095"/>
                    </a:cubicBezTo>
                    <a:cubicBezTo>
                      <a:pt x="1660208" y="1269682"/>
                      <a:pt x="1690688" y="1368743"/>
                      <a:pt x="1794510" y="1446848"/>
                    </a:cubicBezTo>
                    <a:cubicBezTo>
                      <a:pt x="1842135" y="1483043"/>
                      <a:pt x="1884045" y="1527810"/>
                      <a:pt x="1935480" y="1575435"/>
                    </a:cubicBezTo>
                    <a:cubicBezTo>
                      <a:pt x="1909763" y="1592580"/>
                      <a:pt x="1894523" y="1604010"/>
                      <a:pt x="1875473" y="1616393"/>
                    </a:cubicBezTo>
                    <a:cubicBezTo>
                      <a:pt x="1728788" y="1487805"/>
                      <a:pt x="1591627" y="1343978"/>
                      <a:pt x="1499235" y="1154430"/>
                    </a:cubicBezTo>
                    <a:cubicBezTo>
                      <a:pt x="1470660" y="1182053"/>
                      <a:pt x="1445895" y="1202055"/>
                      <a:pt x="1426845" y="1225868"/>
                    </a:cubicBezTo>
                    <a:cubicBezTo>
                      <a:pt x="1421130" y="1233488"/>
                      <a:pt x="1424940" y="1254443"/>
                      <a:pt x="1430655" y="1266825"/>
                    </a:cubicBezTo>
                    <a:cubicBezTo>
                      <a:pt x="1459230" y="1321118"/>
                      <a:pt x="1458277" y="1357313"/>
                      <a:pt x="1423035" y="1392555"/>
                    </a:cubicBezTo>
                    <a:cubicBezTo>
                      <a:pt x="1388745" y="1426845"/>
                      <a:pt x="1349693" y="1428750"/>
                      <a:pt x="1297305" y="1399223"/>
                    </a:cubicBezTo>
                    <a:cubicBezTo>
                      <a:pt x="1257300" y="1376363"/>
                      <a:pt x="1218248" y="1350645"/>
                      <a:pt x="1177290" y="1331595"/>
                    </a:cubicBezTo>
                    <a:cubicBezTo>
                      <a:pt x="1161098" y="1323975"/>
                      <a:pt x="1138238" y="1333500"/>
                      <a:pt x="1118235" y="1334453"/>
                    </a:cubicBezTo>
                    <a:cubicBezTo>
                      <a:pt x="1122045" y="1355407"/>
                      <a:pt x="1119188" y="1383982"/>
                      <a:pt x="1132523" y="1395413"/>
                    </a:cubicBezTo>
                    <a:cubicBezTo>
                      <a:pt x="1180148" y="1436370"/>
                      <a:pt x="1229677" y="1478280"/>
                      <a:pt x="1284923" y="1507807"/>
                    </a:cubicBezTo>
                    <a:cubicBezTo>
                      <a:pt x="1320165" y="1526857"/>
                      <a:pt x="1366838" y="1532573"/>
                      <a:pt x="1407795" y="1532573"/>
                    </a:cubicBezTo>
                    <a:cubicBezTo>
                      <a:pt x="1461135" y="1532573"/>
                      <a:pt x="1501140" y="1550670"/>
                      <a:pt x="1538288" y="1587818"/>
                    </a:cubicBezTo>
                    <a:cubicBezTo>
                      <a:pt x="1664970" y="1717357"/>
                      <a:pt x="1793558" y="1844040"/>
                      <a:pt x="1929765" y="1979295"/>
                    </a:cubicBezTo>
                    <a:cubicBezTo>
                      <a:pt x="1910715" y="1993582"/>
                      <a:pt x="1894523" y="2005013"/>
                      <a:pt x="1868805" y="2023110"/>
                    </a:cubicBezTo>
                    <a:cubicBezTo>
                      <a:pt x="1809750" y="1957388"/>
                      <a:pt x="1746885" y="1888807"/>
                      <a:pt x="1681163" y="1816418"/>
                    </a:cubicBezTo>
                    <a:cubicBezTo>
                      <a:pt x="1643063" y="1923098"/>
                      <a:pt x="1626870" y="1934528"/>
                      <a:pt x="1524000" y="1934528"/>
                    </a:cubicBezTo>
                    <a:cubicBezTo>
                      <a:pt x="1159193" y="1934528"/>
                      <a:pt x="794385" y="1934528"/>
                      <a:pt x="428625" y="1934528"/>
                    </a:cubicBezTo>
                    <a:cubicBezTo>
                      <a:pt x="409575" y="1934528"/>
                      <a:pt x="391478" y="1934528"/>
                      <a:pt x="370523" y="1934528"/>
                    </a:cubicBezTo>
                    <a:cubicBezTo>
                      <a:pt x="368617" y="1958340"/>
                      <a:pt x="367665" y="1976438"/>
                      <a:pt x="366713" y="1998345"/>
                    </a:cubicBezTo>
                    <a:cubicBezTo>
                      <a:pt x="345758" y="1998345"/>
                      <a:pt x="325755" y="1998345"/>
                      <a:pt x="303848" y="1998345"/>
                    </a:cubicBezTo>
                    <a:cubicBezTo>
                      <a:pt x="303848" y="1872615"/>
                      <a:pt x="298133" y="1746885"/>
                      <a:pt x="306705" y="1623060"/>
                    </a:cubicBezTo>
                    <a:cubicBezTo>
                      <a:pt x="309563" y="1576388"/>
                      <a:pt x="340995" y="1527810"/>
                      <a:pt x="370523" y="1488757"/>
                    </a:cubicBezTo>
                    <a:cubicBezTo>
                      <a:pt x="407670" y="1440180"/>
                      <a:pt x="433388" y="1391603"/>
                      <a:pt x="436245" y="1329690"/>
                    </a:cubicBezTo>
                    <a:cubicBezTo>
                      <a:pt x="437198" y="1303020"/>
                      <a:pt x="451485" y="1275398"/>
                      <a:pt x="466725" y="1252538"/>
                    </a:cubicBezTo>
                    <a:cubicBezTo>
                      <a:pt x="488633" y="1219200"/>
                      <a:pt x="516255" y="1190625"/>
                      <a:pt x="541973" y="1160145"/>
                    </a:cubicBezTo>
                    <a:cubicBezTo>
                      <a:pt x="565785" y="1132523"/>
                      <a:pt x="573405" y="1102995"/>
                      <a:pt x="542925" y="1076325"/>
                    </a:cubicBezTo>
                    <a:cubicBezTo>
                      <a:pt x="513398" y="1051560"/>
                      <a:pt x="487680" y="1065848"/>
                      <a:pt x="464820" y="1090613"/>
                    </a:cubicBezTo>
                    <a:cubicBezTo>
                      <a:pt x="399098" y="1163955"/>
                      <a:pt x="332423" y="1235393"/>
                      <a:pt x="266700" y="1308735"/>
                    </a:cubicBezTo>
                    <a:cubicBezTo>
                      <a:pt x="241935" y="1336357"/>
                      <a:pt x="215265" y="1359218"/>
                      <a:pt x="176213" y="1342073"/>
                    </a:cubicBezTo>
                    <a:cubicBezTo>
                      <a:pt x="140017" y="1326832"/>
                      <a:pt x="134303" y="1294448"/>
                      <a:pt x="134303" y="1259205"/>
                    </a:cubicBezTo>
                    <a:cubicBezTo>
                      <a:pt x="135255" y="1138238"/>
                      <a:pt x="134303" y="1018222"/>
                      <a:pt x="134303" y="897255"/>
                    </a:cubicBezTo>
                    <a:cubicBezTo>
                      <a:pt x="134303" y="881063"/>
                      <a:pt x="134303" y="863918"/>
                      <a:pt x="134303" y="841057"/>
                    </a:cubicBezTo>
                    <a:cubicBezTo>
                      <a:pt x="79058" y="867728"/>
                      <a:pt x="67628" y="906780"/>
                      <a:pt x="67628" y="953453"/>
                    </a:cubicBezTo>
                    <a:cubicBezTo>
                      <a:pt x="68580" y="1234440"/>
                      <a:pt x="67628" y="1515428"/>
                      <a:pt x="67628" y="1796415"/>
                    </a:cubicBezTo>
                    <a:cubicBezTo>
                      <a:pt x="67628" y="1863090"/>
                      <a:pt x="67628" y="1929765"/>
                      <a:pt x="67628" y="1998345"/>
                    </a:cubicBezTo>
                    <a:cubicBezTo>
                      <a:pt x="44767" y="1998345"/>
                      <a:pt x="25717" y="1998345"/>
                      <a:pt x="2858" y="1998345"/>
                    </a:cubicBezTo>
                    <a:cubicBezTo>
                      <a:pt x="1905" y="1982153"/>
                      <a:pt x="0" y="1965007"/>
                      <a:pt x="0" y="1948815"/>
                    </a:cubicBezTo>
                    <a:cubicBezTo>
                      <a:pt x="0" y="1615440"/>
                      <a:pt x="953" y="1282065"/>
                      <a:pt x="0" y="948690"/>
                    </a:cubicBezTo>
                    <a:cubicBezTo>
                      <a:pt x="0" y="874395"/>
                      <a:pt x="31433" y="820103"/>
                      <a:pt x="92392" y="782003"/>
                    </a:cubicBezTo>
                    <a:cubicBezTo>
                      <a:pt x="123825" y="762000"/>
                      <a:pt x="135255" y="737235"/>
                      <a:pt x="134303" y="700088"/>
                    </a:cubicBezTo>
                    <a:cubicBezTo>
                      <a:pt x="132398" y="507682"/>
                      <a:pt x="133350" y="316230"/>
                      <a:pt x="133350" y="123825"/>
                    </a:cubicBezTo>
                    <a:cubicBezTo>
                      <a:pt x="133350" y="35242"/>
                      <a:pt x="169545" y="0"/>
                      <a:pt x="258128" y="0"/>
                    </a:cubicBezTo>
                    <a:cubicBezTo>
                      <a:pt x="684848" y="0"/>
                      <a:pt x="1111568" y="0"/>
                      <a:pt x="1539240" y="0"/>
                    </a:cubicBezTo>
                    <a:cubicBezTo>
                      <a:pt x="1633538" y="0"/>
                      <a:pt x="1667827" y="34290"/>
                      <a:pt x="1667827" y="129540"/>
                    </a:cubicBezTo>
                    <a:cubicBezTo>
                      <a:pt x="1667827" y="300990"/>
                      <a:pt x="1667827" y="472440"/>
                      <a:pt x="1667827" y="643890"/>
                    </a:cubicBezTo>
                    <a:cubicBezTo>
                      <a:pt x="1669733" y="660082"/>
                      <a:pt x="1669733" y="676275"/>
                      <a:pt x="1669733" y="695325"/>
                    </a:cubicBezTo>
                    <a:close/>
                    <a:moveTo>
                      <a:pt x="338138" y="1120140"/>
                    </a:moveTo>
                    <a:cubicBezTo>
                      <a:pt x="381000" y="1078230"/>
                      <a:pt x="419100" y="1040130"/>
                      <a:pt x="446723" y="1012507"/>
                    </a:cubicBezTo>
                    <a:cubicBezTo>
                      <a:pt x="442913" y="948690"/>
                      <a:pt x="440055" y="892493"/>
                      <a:pt x="435292" y="837247"/>
                    </a:cubicBezTo>
                    <a:cubicBezTo>
                      <a:pt x="425767" y="733425"/>
                      <a:pt x="489585" y="681038"/>
                      <a:pt x="598170" y="706755"/>
                    </a:cubicBezTo>
                    <a:cubicBezTo>
                      <a:pt x="598170" y="725805"/>
                      <a:pt x="598170" y="745807"/>
                      <a:pt x="598170" y="763905"/>
                    </a:cubicBezTo>
                    <a:cubicBezTo>
                      <a:pt x="500063" y="772478"/>
                      <a:pt x="501967" y="755332"/>
                      <a:pt x="501967" y="867728"/>
                    </a:cubicBezTo>
                    <a:cubicBezTo>
                      <a:pt x="501967" y="965835"/>
                      <a:pt x="501967" y="964882"/>
                      <a:pt x="601028" y="966788"/>
                    </a:cubicBezTo>
                    <a:cubicBezTo>
                      <a:pt x="701040" y="967740"/>
                      <a:pt x="705803" y="970597"/>
                      <a:pt x="703898" y="875347"/>
                    </a:cubicBezTo>
                    <a:cubicBezTo>
                      <a:pt x="703898" y="873443"/>
                      <a:pt x="707708" y="870585"/>
                      <a:pt x="708660" y="869632"/>
                    </a:cubicBezTo>
                    <a:cubicBezTo>
                      <a:pt x="728663" y="869632"/>
                      <a:pt x="746760" y="869632"/>
                      <a:pt x="764858" y="869632"/>
                    </a:cubicBezTo>
                    <a:cubicBezTo>
                      <a:pt x="780098" y="989647"/>
                      <a:pt x="762000" y="1009650"/>
                      <a:pt x="613410" y="1040130"/>
                    </a:cubicBezTo>
                    <a:cubicBezTo>
                      <a:pt x="621030" y="1070610"/>
                      <a:pt x="628650" y="1100138"/>
                      <a:pt x="636270" y="1130618"/>
                    </a:cubicBezTo>
                    <a:cubicBezTo>
                      <a:pt x="748665" y="1143000"/>
                      <a:pt x="768668" y="1165860"/>
                      <a:pt x="768668" y="1281113"/>
                    </a:cubicBezTo>
                    <a:cubicBezTo>
                      <a:pt x="768668" y="1309688"/>
                      <a:pt x="769620" y="1338263"/>
                      <a:pt x="768668" y="1366838"/>
                    </a:cubicBezTo>
                    <a:cubicBezTo>
                      <a:pt x="765810" y="1424940"/>
                      <a:pt x="726758" y="1463993"/>
                      <a:pt x="668655" y="1466850"/>
                    </a:cubicBezTo>
                    <a:cubicBezTo>
                      <a:pt x="628650" y="1468755"/>
                      <a:pt x="587693" y="1474470"/>
                      <a:pt x="550545" y="1465898"/>
                    </a:cubicBezTo>
                    <a:cubicBezTo>
                      <a:pt x="491490" y="1450657"/>
                      <a:pt x="462915" y="1478280"/>
                      <a:pt x="428625" y="1519238"/>
                    </a:cubicBezTo>
                    <a:cubicBezTo>
                      <a:pt x="375285" y="1583055"/>
                      <a:pt x="361950" y="1652588"/>
                      <a:pt x="373380" y="1731645"/>
                    </a:cubicBezTo>
                    <a:cubicBezTo>
                      <a:pt x="739140" y="1731645"/>
                      <a:pt x="1102043" y="1731645"/>
                      <a:pt x="1469708" y="1731645"/>
                    </a:cubicBezTo>
                    <a:cubicBezTo>
                      <a:pt x="1469708" y="1697355"/>
                      <a:pt x="1473518" y="1665923"/>
                      <a:pt x="1467802" y="1635443"/>
                    </a:cubicBezTo>
                    <a:cubicBezTo>
                      <a:pt x="1465898" y="1623060"/>
                      <a:pt x="1444943" y="1603057"/>
                      <a:pt x="1433513" y="1603057"/>
                    </a:cubicBezTo>
                    <a:cubicBezTo>
                      <a:pt x="1336358" y="1609725"/>
                      <a:pt x="1252538" y="1582103"/>
                      <a:pt x="1179195" y="1517332"/>
                    </a:cubicBezTo>
                    <a:cubicBezTo>
                      <a:pt x="1170623" y="1509713"/>
                      <a:pt x="1143000" y="1512570"/>
                      <a:pt x="1133475" y="1521143"/>
                    </a:cubicBezTo>
                    <a:cubicBezTo>
                      <a:pt x="1089660" y="1560195"/>
                      <a:pt x="1049655" y="1604010"/>
                      <a:pt x="1007745" y="1644015"/>
                    </a:cubicBezTo>
                    <a:cubicBezTo>
                      <a:pt x="997268" y="1654493"/>
                      <a:pt x="982027" y="1664970"/>
                      <a:pt x="968693" y="1665923"/>
                    </a:cubicBezTo>
                    <a:cubicBezTo>
                      <a:pt x="926783" y="1668780"/>
                      <a:pt x="883920" y="1666875"/>
                      <a:pt x="842963" y="1666875"/>
                    </a:cubicBezTo>
                    <a:cubicBezTo>
                      <a:pt x="826770" y="1576388"/>
                      <a:pt x="831533" y="1498282"/>
                      <a:pt x="912495" y="1443990"/>
                    </a:cubicBezTo>
                    <a:cubicBezTo>
                      <a:pt x="931545" y="1430655"/>
                      <a:pt x="947738" y="1411605"/>
                      <a:pt x="962025" y="1393507"/>
                    </a:cubicBezTo>
                    <a:cubicBezTo>
                      <a:pt x="968693" y="1383982"/>
                      <a:pt x="976313" y="1366838"/>
                      <a:pt x="971550" y="1359218"/>
                    </a:cubicBezTo>
                    <a:cubicBezTo>
                      <a:pt x="964883" y="1347788"/>
                      <a:pt x="949643" y="1338263"/>
                      <a:pt x="936308" y="1335405"/>
                    </a:cubicBezTo>
                    <a:cubicBezTo>
                      <a:pt x="917258" y="1331595"/>
                      <a:pt x="896302" y="1334453"/>
                      <a:pt x="873443" y="1334453"/>
                    </a:cubicBezTo>
                    <a:cubicBezTo>
                      <a:pt x="873443" y="1310640"/>
                      <a:pt x="873443" y="1290638"/>
                      <a:pt x="873443" y="1269682"/>
                    </a:cubicBezTo>
                    <a:cubicBezTo>
                      <a:pt x="885825" y="1268730"/>
                      <a:pt x="895350" y="1265873"/>
                      <a:pt x="903923" y="1267778"/>
                    </a:cubicBezTo>
                    <a:cubicBezTo>
                      <a:pt x="951548" y="1277303"/>
                      <a:pt x="970598" y="1251585"/>
                      <a:pt x="984885" y="1211580"/>
                    </a:cubicBezTo>
                    <a:cubicBezTo>
                      <a:pt x="1005840" y="1151573"/>
                      <a:pt x="1031558" y="1093470"/>
                      <a:pt x="1055370" y="1034415"/>
                    </a:cubicBezTo>
                    <a:cubicBezTo>
                      <a:pt x="1072515" y="991553"/>
                      <a:pt x="1103948" y="968693"/>
                      <a:pt x="1150620" y="967740"/>
                    </a:cubicBezTo>
                    <a:cubicBezTo>
                      <a:pt x="1214438" y="966788"/>
                      <a:pt x="1277302" y="965835"/>
                      <a:pt x="1341120" y="967740"/>
                    </a:cubicBezTo>
                    <a:cubicBezTo>
                      <a:pt x="1405890" y="969645"/>
                      <a:pt x="1470660" y="909638"/>
                      <a:pt x="1470660" y="843915"/>
                    </a:cubicBezTo>
                    <a:cubicBezTo>
                      <a:pt x="1470660" y="648653"/>
                      <a:pt x="1470660" y="453390"/>
                      <a:pt x="1470660" y="258128"/>
                    </a:cubicBezTo>
                    <a:cubicBezTo>
                      <a:pt x="1470660" y="240030"/>
                      <a:pt x="1468755" y="221933"/>
                      <a:pt x="1467802" y="203835"/>
                    </a:cubicBezTo>
                    <a:cubicBezTo>
                      <a:pt x="1088708" y="203835"/>
                      <a:pt x="715328" y="203835"/>
                      <a:pt x="340042" y="203835"/>
                    </a:cubicBezTo>
                    <a:cubicBezTo>
                      <a:pt x="338138" y="510540"/>
                      <a:pt x="338138" y="813435"/>
                      <a:pt x="338138" y="1120140"/>
                    </a:cubicBezTo>
                    <a:close/>
                    <a:moveTo>
                      <a:pt x="1536383" y="810578"/>
                    </a:moveTo>
                    <a:cubicBezTo>
                      <a:pt x="1588770" y="781050"/>
                      <a:pt x="1604010" y="746760"/>
                      <a:pt x="1604010" y="696278"/>
                    </a:cubicBezTo>
                    <a:cubicBezTo>
                      <a:pt x="1601152" y="512445"/>
                      <a:pt x="1603058" y="327660"/>
                      <a:pt x="1603058" y="143828"/>
                    </a:cubicBezTo>
                    <a:cubicBezTo>
                      <a:pt x="1603058" y="70485"/>
                      <a:pt x="1600200" y="67628"/>
                      <a:pt x="1529715" y="67628"/>
                    </a:cubicBezTo>
                    <a:cubicBezTo>
                      <a:pt x="1110615" y="67628"/>
                      <a:pt x="691515" y="67628"/>
                      <a:pt x="272415" y="67628"/>
                    </a:cubicBezTo>
                    <a:cubicBezTo>
                      <a:pt x="208598" y="67628"/>
                      <a:pt x="203835" y="72390"/>
                      <a:pt x="203835" y="134303"/>
                    </a:cubicBezTo>
                    <a:cubicBezTo>
                      <a:pt x="203835" y="494347"/>
                      <a:pt x="203835" y="855345"/>
                      <a:pt x="203835" y="1215390"/>
                    </a:cubicBezTo>
                    <a:cubicBezTo>
                      <a:pt x="203835" y="1231582"/>
                      <a:pt x="205740" y="1247775"/>
                      <a:pt x="206692" y="1269682"/>
                    </a:cubicBezTo>
                    <a:cubicBezTo>
                      <a:pt x="252413" y="1236345"/>
                      <a:pt x="271463" y="1202055"/>
                      <a:pt x="271463" y="1149668"/>
                    </a:cubicBezTo>
                    <a:cubicBezTo>
                      <a:pt x="268605" y="827722"/>
                      <a:pt x="269558" y="504825"/>
                      <a:pt x="269558" y="182880"/>
                    </a:cubicBezTo>
                    <a:cubicBezTo>
                      <a:pt x="269558" y="167640"/>
                      <a:pt x="269558" y="152400"/>
                      <a:pt x="269558" y="136208"/>
                    </a:cubicBezTo>
                    <a:cubicBezTo>
                      <a:pt x="694373" y="136208"/>
                      <a:pt x="1113473" y="136208"/>
                      <a:pt x="1536383" y="136208"/>
                    </a:cubicBezTo>
                    <a:cubicBezTo>
                      <a:pt x="1536383" y="360045"/>
                      <a:pt x="1536383" y="581978"/>
                      <a:pt x="1536383" y="810578"/>
                    </a:cubicBezTo>
                    <a:close/>
                    <a:moveTo>
                      <a:pt x="371475" y="1867853"/>
                    </a:moveTo>
                    <a:cubicBezTo>
                      <a:pt x="525780" y="1867853"/>
                      <a:pt x="675323" y="1867853"/>
                      <a:pt x="823913" y="1867853"/>
                    </a:cubicBezTo>
                    <a:cubicBezTo>
                      <a:pt x="1063943" y="1867853"/>
                      <a:pt x="1303020" y="1868805"/>
                      <a:pt x="1543050" y="1866900"/>
                    </a:cubicBezTo>
                    <a:cubicBezTo>
                      <a:pt x="1562100" y="1866900"/>
                      <a:pt x="1590675" y="1857375"/>
                      <a:pt x="1597343" y="1843088"/>
                    </a:cubicBezTo>
                    <a:cubicBezTo>
                      <a:pt x="1624013" y="1789748"/>
                      <a:pt x="1598295" y="1728788"/>
                      <a:pt x="1539240" y="1697355"/>
                    </a:cubicBezTo>
                    <a:cubicBezTo>
                      <a:pt x="1537335" y="1732598"/>
                      <a:pt x="1535430" y="1765935"/>
                      <a:pt x="1533525" y="1803082"/>
                    </a:cubicBezTo>
                    <a:cubicBezTo>
                      <a:pt x="1143000" y="1803082"/>
                      <a:pt x="758190" y="1803082"/>
                      <a:pt x="371475" y="1803082"/>
                    </a:cubicBezTo>
                    <a:cubicBezTo>
                      <a:pt x="371475" y="1824990"/>
                      <a:pt x="371475" y="1844040"/>
                      <a:pt x="371475" y="1867853"/>
                    </a:cubicBezTo>
                    <a:close/>
                    <a:moveTo>
                      <a:pt x="1202055" y="1262063"/>
                    </a:moveTo>
                    <a:cubicBezTo>
                      <a:pt x="1251585" y="1303973"/>
                      <a:pt x="1252538" y="1303973"/>
                      <a:pt x="1297305" y="1259205"/>
                    </a:cubicBezTo>
                    <a:cubicBezTo>
                      <a:pt x="1352550" y="1204913"/>
                      <a:pt x="1406843" y="1149668"/>
                      <a:pt x="1462088" y="1095375"/>
                    </a:cubicBezTo>
                    <a:cubicBezTo>
                      <a:pt x="1514475" y="1043940"/>
                      <a:pt x="1568768" y="992505"/>
                      <a:pt x="1618298" y="944880"/>
                    </a:cubicBezTo>
                    <a:cubicBezTo>
                      <a:pt x="1599248" y="921068"/>
                      <a:pt x="1584960" y="903922"/>
                      <a:pt x="1574483" y="890588"/>
                    </a:cubicBezTo>
                    <a:cubicBezTo>
                      <a:pt x="1448752" y="1015365"/>
                      <a:pt x="1325880" y="1138238"/>
                      <a:pt x="1202055" y="1262063"/>
                    </a:cubicBezTo>
                    <a:close/>
                    <a:moveTo>
                      <a:pt x="600075" y="1401128"/>
                    </a:moveTo>
                    <a:cubicBezTo>
                      <a:pt x="614363" y="1401128"/>
                      <a:pt x="628650" y="1400175"/>
                      <a:pt x="642938" y="1401128"/>
                    </a:cubicBezTo>
                    <a:cubicBezTo>
                      <a:pt x="688658" y="1405890"/>
                      <a:pt x="706755" y="1384935"/>
                      <a:pt x="702945" y="1340168"/>
                    </a:cubicBezTo>
                    <a:cubicBezTo>
                      <a:pt x="701040" y="1315403"/>
                      <a:pt x="705803" y="1288732"/>
                      <a:pt x="701993" y="1264920"/>
                    </a:cubicBezTo>
                    <a:cubicBezTo>
                      <a:pt x="698183" y="1243965"/>
                      <a:pt x="687705" y="1207770"/>
                      <a:pt x="678180" y="1206818"/>
                    </a:cubicBezTo>
                    <a:cubicBezTo>
                      <a:pt x="646748" y="1203960"/>
                      <a:pt x="609600" y="1206818"/>
                      <a:pt x="582930" y="1222057"/>
                    </a:cubicBezTo>
                    <a:cubicBezTo>
                      <a:pt x="556260" y="1237298"/>
                      <a:pt x="533400" y="1267778"/>
                      <a:pt x="520065" y="1297305"/>
                    </a:cubicBezTo>
                    <a:cubicBezTo>
                      <a:pt x="508635" y="1322070"/>
                      <a:pt x="506730" y="1354455"/>
                      <a:pt x="511492" y="1381125"/>
                    </a:cubicBezTo>
                    <a:cubicBezTo>
                      <a:pt x="513398" y="1391603"/>
                      <a:pt x="547688" y="1395413"/>
                      <a:pt x="567690" y="1401128"/>
                    </a:cubicBezTo>
                    <a:cubicBezTo>
                      <a:pt x="578168" y="1403032"/>
                      <a:pt x="589598" y="1401128"/>
                      <a:pt x="600075" y="1401128"/>
                    </a:cubicBezTo>
                    <a:close/>
                    <a:moveTo>
                      <a:pt x="1025843" y="1318260"/>
                    </a:moveTo>
                    <a:cubicBezTo>
                      <a:pt x="1120140" y="1223963"/>
                      <a:pt x="1212533" y="1132523"/>
                      <a:pt x="1309688" y="1035368"/>
                    </a:cubicBezTo>
                    <a:cubicBezTo>
                      <a:pt x="1253490" y="1035368"/>
                      <a:pt x="1200150" y="1034415"/>
                      <a:pt x="1147763" y="1036320"/>
                    </a:cubicBezTo>
                    <a:cubicBezTo>
                      <a:pt x="1137285" y="1036320"/>
                      <a:pt x="1122998" y="1046797"/>
                      <a:pt x="1119188" y="1056323"/>
                    </a:cubicBezTo>
                    <a:cubicBezTo>
                      <a:pt x="1085850" y="1136332"/>
                      <a:pt x="1054418" y="1217295"/>
                      <a:pt x="1022033" y="1298257"/>
                    </a:cubicBezTo>
                    <a:cubicBezTo>
                      <a:pt x="1020127" y="1303973"/>
                      <a:pt x="1023938" y="1310640"/>
                      <a:pt x="1025843" y="1318260"/>
                    </a:cubicBezTo>
                    <a:close/>
                    <a:moveTo>
                      <a:pt x="1043940" y="1403032"/>
                    </a:moveTo>
                    <a:cubicBezTo>
                      <a:pt x="1001077" y="1473518"/>
                      <a:pt x="905827" y="1499235"/>
                      <a:pt x="901065" y="1604963"/>
                    </a:cubicBezTo>
                    <a:cubicBezTo>
                      <a:pt x="1002983" y="1594485"/>
                      <a:pt x="1030605" y="1504950"/>
                      <a:pt x="1097280" y="1461135"/>
                    </a:cubicBezTo>
                    <a:cubicBezTo>
                      <a:pt x="1079183" y="1441132"/>
                      <a:pt x="1064895" y="1425893"/>
                      <a:pt x="1043940" y="1403032"/>
                    </a:cubicBezTo>
                    <a:close/>
                    <a:moveTo>
                      <a:pt x="1613535" y="827722"/>
                    </a:moveTo>
                    <a:cubicBezTo>
                      <a:pt x="1636395" y="853440"/>
                      <a:pt x="1650683" y="869632"/>
                      <a:pt x="1674495" y="896303"/>
                    </a:cubicBezTo>
                    <a:cubicBezTo>
                      <a:pt x="1693545" y="871538"/>
                      <a:pt x="1711643" y="854393"/>
                      <a:pt x="1721168" y="833438"/>
                    </a:cubicBezTo>
                    <a:cubicBezTo>
                      <a:pt x="1728788" y="816293"/>
                      <a:pt x="1724977" y="794385"/>
                      <a:pt x="1726883" y="775335"/>
                    </a:cubicBezTo>
                    <a:cubicBezTo>
                      <a:pt x="1706880" y="778193"/>
                      <a:pt x="1685925" y="776288"/>
                      <a:pt x="1668780" y="783907"/>
                    </a:cubicBezTo>
                    <a:cubicBezTo>
                      <a:pt x="1649730" y="793432"/>
                      <a:pt x="1634490" y="810578"/>
                      <a:pt x="1613535" y="827722"/>
                    </a:cubicBezTo>
                    <a:close/>
                    <a:moveTo>
                      <a:pt x="1598295" y="1181100"/>
                    </a:moveTo>
                    <a:cubicBezTo>
                      <a:pt x="1598295" y="1138238"/>
                      <a:pt x="1598295" y="1102043"/>
                      <a:pt x="1598295" y="1062038"/>
                    </a:cubicBezTo>
                    <a:cubicBezTo>
                      <a:pt x="1535430" y="1107757"/>
                      <a:pt x="1535430" y="1113473"/>
                      <a:pt x="1598295" y="1181100"/>
                    </a:cubicBezTo>
                    <a:close/>
                    <a:moveTo>
                      <a:pt x="1322070" y="1326832"/>
                    </a:moveTo>
                    <a:cubicBezTo>
                      <a:pt x="1323023" y="1332548"/>
                      <a:pt x="1324927" y="1338263"/>
                      <a:pt x="1325880" y="1343978"/>
                    </a:cubicBezTo>
                    <a:cubicBezTo>
                      <a:pt x="1343025" y="1343978"/>
                      <a:pt x="1360170" y="1343978"/>
                      <a:pt x="1378268" y="1343978"/>
                    </a:cubicBezTo>
                    <a:cubicBezTo>
                      <a:pt x="1376363" y="1327785"/>
                      <a:pt x="1374458" y="1310640"/>
                      <a:pt x="1372552" y="1294448"/>
                    </a:cubicBezTo>
                    <a:cubicBezTo>
                      <a:pt x="1367790" y="1293495"/>
                      <a:pt x="1363027" y="1293495"/>
                      <a:pt x="1357313" y="1292543"/>
                    </a:cubicBezTo>
                    <a:cubicBezTo>
                      <a:pt x="1345883" y="1303973"/>
                      <a:pt x="1333500" y="1315403"/>
                      <a:pt x="1322070" y="13268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0" name="任意多边形: 形状 19">
                <a:extLst>
                  <a:ext uri="{FF2B5EF4-FFF2-40B4-BE49-F238E27FC236}">
                    <a16:creationId xmlns="" xmlns:a16="http://schemas.microsoft.com/office/drawing/2014/main" id="{017DA453-F77E-4DCF-91F5-0A334385F2E5}"/>
                  </a:ext>
                </a:extLst>
              </p:cNvPr>
              <p:cNvSpPr/>
              <p:nvPr/>
            </p:nvSpPr>
            <p:spPr>
              <a:xfrm>
                <a:off x="2597825" y="-802156"/>
                <a:ext cx="333692" cy="334327"/>
              </a:xfrm>
              <a:custGeom>
                <a:avLst/>
                <a:gdLst>
                  <a:gd name="connsiteX0" fmla="*/ 270510 w 333692"/>
                  <a:gd name="connsiteY0" fmla="*/ 169545 h 334327"/>
                  <a:gd name="connsiteX1" fmla="*/ 328613 w 333692"/>
                  <a:gd name="connsiteY1" fmla="*/ 169545 h 334327"/>
                  <a:gd name="connsiteX2" fmla="*/ 197168 w 333692"/>
                  <a:gd name="connsiteY2" fmla="*/ 334328 h 334327"/>
                  <a:gd name="connsiteX3" fmla="*/ 120968 w 333692"/>
                  <a:gd name="connsiteY3" fmla="*/ 334328 h 334327"/>
                  <a:gd name="connsiteX4" fmla="*/ 0 w 333692"/>
                  <a:gd name="connsiteY4" fmla="*/ 211455 h 334327"/>
                  <a:gd name="connsiteX5" fmla="*/ 0 w 333692"/>
                  <a:gd name="connsiteY5" fmla="*/ 120968 h 334327"/>
                  <a:gd name="connsiteX6" fmla="*/ 121920 w 333692"/>
                  <a:gd name="connsiteY6" fmla="*/ 0 h 334327"/>
                  <a:gd name="connsiteX7" fmla="*/ 162878 w 333692"/>
                  <a:gd name="connsiteY7" fmla="*/ 0 h 334327"/>
                  <a:gd name="connsiteX8" fmla="*/ 162878 w 333692"/>
                  <a:gd name="connsiteY8" fmla="*/ 61913 h 334327"/>
                  <a:gd name="connsiteX9" fmla="*/ 65723 w 333692"/>
                  <a:gd name="connsiteY9" fmla="*/ 224790 h 334327"/>
                  <a:gd name="connsiteX10" fmla="*/ 129540 w 333692"/>
                  <a:gd name="connsiteY10" fmla="*/ 267653 h 334327"/>
                  <a:gd name="connsiteX11" fmla="*/ 270510 w 333692"/>
                  <a:gd name="connsiteY11" fmla="*/ 169545 h 33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692" h="334327">
                    <a:moveTo>
                      <a:pt x="270510" y="169545"/>
                    </a:moveTo>
                    <a:cubicBezTo>
                      <a:pt x="292418" y="169545"/>
                      <a:pt x="310515" y="169545"/>
                      <a:pt x="328613" y="169545"/>
                    </a:cubicBezTo>
                    <a:cubicBezTo>
                      <a:pt x="348615" y="287655"/>
                      <a:pt x="310515" y="334328"/>
                      <a:pt x="197168" y="334328"/>
                    </a:cubicBezTo>
                    <a:cubicBezTo>
                      <a:pt x="171450" y="334328"/>
                      <a:pt x="146685" y="334328"/>
                      <a:pt x="120968" y="334328"/>
                    </a:cubicBezTo>
                    <a:cubicBezTo>
                      <a:pt x="37148" y="334328"/>
                      <a:pt x="953" y="296228"/>
                      <a:pt x="0" y="211455"/>
                    </a:cubicBezTo>
                    <a:cubicBezTo>
                      <a:pt x="0" y="180975"/>
                      <a:pt x="0" y="151447"/>
                      <a:pt x="0" y="120968"/>
                    </a:cubicBezTo>
                    <a:cubicBezTo>
                      <a:pt x="0" y="37147"/>
                      <a:pt x="38100" y="0"/>
                      <a:pt x="121920" y="0"/>
                    </a:cubicBezTo>
                    <a:cubicBezTo>
                      <a:pt x="134303" y="0"/>
                      <a:pt x="146685" y="0"/>
                      <a:pt x="162878" y="0"/>
                    </a:cubicBezTo>
                    <a:cubicBezTo>
                      <a:pt x="162878" y="21908"/>
                      <a:pt x="162878" y="41910"/>
                      <a:pt x="162878" y="61913"/>
                    </a:cubicBezTo>
                    <a:cubicBezTo>
                      <a:pt x="58103" y="80963"/>
                      <a:pt x="54293" y="88582"/>
                      <a:pt x="65723" y="224790"/>
                    </a:cubicBezTo>
                    <a:cubicBezTo>
                      <a:pt x="69533" y="269557"/>
                      <a:pt x="98108" y="267653"/>
                      <a:pt x="129540" y="267653"/>
                    </a:cubicBezTo>
                    <a:cubicBezTo>
                      <a:pt x="284798" y="265747"/>
                      <a:pt x="260033" y="279082"/>
                      <a:pt x="270510" y="16954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1" name="任意多边形: 形状 20">
                <a:extLst>
                  <a:ext uri="{FF2B5EF4-FFF2-40B4-BE49-F238E27FC236}">
                    <a16:creationId xmlns="" xmlns:a16="http://schemas.microsoft.com/office/drawing/2014/main" id="{A5F699E8-476E-4C3B-AC53-F1278BD522BC}"/>
                  </a:ext>
                </a:extLst>
              </p:cNvPr>
              <p:cNvSpPr/>
              <p:nvPr/>
            </p:nvSpPr>
            <p:spPr>
              <a:xfrm>
                <a:off x="3035022" y="-364006"/>
                <a:ext cx="495300" cy="60007"/>
              </a:xfrm>
              <a:custGeom>
                <a:avLst/>
                <a:gdLst>
                  <a:gd name="connsiteX0" fmla="*/ 495300 w 495300"/>
                  <a:gd name="connsiteY0" fmla="*/ 0 h 60007"/>
                  <a:gd name="connsiteX1" fmla="*/ 495300 w 495300"/>
                  <a:gd name="connsiteY1" fmla="*/ 60007 h 60007"/>
                  <a:gd name="connsiteX2" fmla="*/ 0 w 495300"/>
                  <a:gd name="connsiteY2" fmla="*/ 60007 h 60007"/>
                  <a:gd name="connsiteX3" fmla="*/ 0 w 495300"/>
                  <a:gd name="connsiteY3" fmla="*/ 0 h 60007"/>
                  <a:gd name="connsiteX4" fmla="*/ 495300 w 495300"/>
                  <a:gd name="connsiteY4" fmla="*/ 0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300" h="60007">
                    <a:moveTo>
                      <a:pt x="495300" y="0"/>
                    </a:moveTo>
                    <a:cubicBezTo>
                      <a:pt x="495300" y="21907"/>
                      <a:pt x="495300" y="39053"/>
                      <a:pt x="495300" y="60007"/>
                    </a:cubicBezTo>
                    <a:cubicBezTo>
                      <a:pt x="330518" y="60007"/>
                      <a:pt x="166688" y="60007"/>
                      <a:pt x="0" y="60007"/>
                    </a:cubicBezTo>
                    <a:cubicBezTo>
                      <a:pt x="0" y="40957"/>
                      <a:pt x="0" y="21907"/>
                      <a:pt x="0" y="0"/>
                    </a:cubicBezTo>
                    <a:cubicBezTo>
                      <a:pt x="163830" y="0"/>
                      <a:pt x="327660" y="0"/>
                      <a:pt x="495300" y="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2" name="任意多边形: 形状 21">
                <a:extLst>
                  <a:ext uri="{FF2B5EF4-FFF2-40B4-BE49-F238E27FC236}">
                    <a16:creationId xmlns="" xmlns:a16="http://schemas.microsoft.com/office/drawing/2014/main" id="{61BD97B6-C59A-41E1-9072-143611922E94}"/>
                  </a:ext>
                </a:extLst>
              </p:cNvPr>
              <p:cNvSpPr/>
              <p:nvPr/>
            </p:nvSpPr>
            <p:spPr>
              <a:xfrm>
                <a:off x="3034070" y="-798346"/>
                <a:ext cx="496252" cy="60959"/>
              </a:xfrm>
              <a:custGeom>
                <a:avLst/>
                <a:gdLst>
                  <a:gd name="connsiteX0" fmla="*/ 0 w 496252"/>
                  <a:gd name="connsiteY0" fmla="*/ 60960 h 60959"/>
                  <a:gd name="connsiteX1" fmla="*/ 0 w 496252"/>
                  <a:gd name="connsiteY1" fmla="*/ 0 h 60959"/>
                  <a:gd name="connsiteX2" fmla="*/ 496252 w 496252"/>
                  <a:gd name="connsiteY2" fmla="*/ 0 h 60959"/>
                  <a:gd name="connsiteX3" fmla="*/ 496252 w 496252"/>
                  <a:gd name="connsiteY3" fmla="*/ 60960 h 60959"/>
                  <a:gd name="connsiteX4" fmla="*/ 0 w 496252"/>
                  <a:gd name="connsiteY4" fmla="*/ 60960 h 60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 h="60959">
                    <a:moveTo>
                      <a:pt x="0" y="60960"/>
                    </a:moveTo>
                    <a:cubicBezTo>
                      <a:pt x="0" y="40005"/>
                      <a:pt x="0" y="21908"/>
                      <a:pt x="0" y="0"/>
                    </a:cubicBezTo>
                    <a:cubicBezTo>
                      <a:pt x="165735" y="0"/>
                      <a:pt x="329565" y="0"/>
                      <a:pt x="496252" y="0"/>
                    </a:cubicBezTo>
                    <a:cubicBezTo>
                      <a:pt x="496252" y="20003"/>
                      <a:pt x="496252" y="38100"/>
                      <a:pt x="496252" y="60960"/>
                    </a:cubicBezTo>
                    <a:cubicBezTo>
                      <a:pt x="332422" y="60960"/>
                      <a:pt x="168592" y="60960"/>
                      <a:pt x="0" y="6096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3" name="任意多边形: 形状 22">
                <a:extLst>
                  <a:ext uri="{FF2B5EF4-FFF2-40B4-BE49-F238E27FC236}">
                    <a16:creationId xmlns="" xmlns:a16="http://schemas.microsoft.com/office/drawing/2014/main" id="{92374B87-698B-423D-9065-1EAF404F90C9}"/>
                  </a:ext>
                </a:extLst>
              </p:cNvPr>
              <p:cNvSpPr/>
              <p:nvPr/>
            </p:nvSpPr>
            <p:spPr>
              <a:xfrm>
                <a:off x="3035975" y="-664996"/>
                <a:ext cx="392430" cy="62865"/>
              </a:xfrm>
              <a:custGeom>
                <a:avLst/>
                <a:gdLst>
                  <a:gd name="connsiteX0" fmla="*/ 392430 w 392430"/>
                  <a:gd name="connsiteY0" fmla="*/ 62865 h 62865"/>
                  <a:gd name="connsiteX1" fmla="*/ 0 w 392430"/>
                  <a:gd name="connsiteY1" fmla="*/ 62865 h 62865"/>
                  <a:gd name="connsiteX2" fmla="*/ 0 w 392430"/>
                  <a:gd name="connsiteY2" fmla="*/ 0 h 62865"/>
                  <a:gd name="connsiteX3" fmla="*/ 392430 w 392430"/>
                  <a:gd name="connsiteY3" fmla="*/ 0 h 62865"/>
                  <a:gd name="connsiteX4" fmla="*/ 392430 w 392430"/>
                  <a:gd name="connsiteY4" fmla="*/ 62865 h 62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30" h="62865">
                    <a:moveTo>
                      <a:pt x="392430" y="62865"/>
                    </a:moveTo>
                    <a:cubicBezTo>
                      <a:pt x="260033" y="62865"/>
                      <a:pt x="131445" y="62865"/>
                      <a:pt x="0" y="62865"/>
                    </a:cubicBezTo>
                    <a:cubicBezTo>
                      <a:pt x="0" y="41910"/>
                      <a:pt x="0" y="22860"/>
                      <a:pt x="0" y="0"/>
                    </a:cubicBezTo>
                    <a:cubicBezTo>
                      <a:pt x="130493" y="0"/>
                      <a:pt x="259080" y="0"/>
                      <a:pt x="392430" y="0"/>
                    </a:cubicBezTo>
                    <a:cubicBezTo>
                      <a:pt x="392430" y="19050"/>
                      <a:pt x="392430" y="38100"/>
                      <a:pt x="392430" y="6286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4" name="任意多边形: 形状 23">
                <a:extLst>
                  <a:ext uri="{FF2B5EF4-FFF2-40B4-BE49-F238E27FC236}">
                    <a16:creationId xmlns="" xmlns:a16="http://schemas.microsoft.com/office/drawing/2014/main" id="{2C853050-E996-43B3-8C0D-3F37B65056D0}"/>
                  </a:ext>
                </a:extLst>
              </p:cNvPr>
              <p:cNvSpPr/>
              <p:nvPr/>
            </p:nvSpPr>
            <p:spPr>
              <a:xfrm>
                <a:off x="3035022" y="-230656"/>
                <a:ext cx="328612" cy="60007"/>
              </a:xfrm>
              <a:custGeom>
                <a:avLst/>
                <a:gdLst>
                  <a:gd name="connsiteX0" fmla="*/ 328613 w 328612"/>
                  <a:gd name="connsiteY0" fmla="*/ 0 h 60007"/>
                  <a:gd name="connsiteX1" fmla="*/ 328613 w 328612"/>
                  <a:gd name="connsiteY1" fmla="*/ 60007 h 60007"/>
                  <a:gd name="connsiteX2" fmla="*/ 0 w 328612"/>
                  <a:gd name="connsiteY2" fmla="*/ 60007 h 60007"/>
                  <a:gd name="connsiteX3" fmla="*/ 0 w 328612"/>
                  <a:gd name="connsiteY3" fmla="*/ 0 h 60007"/>
                  <a:gd name="connsiteX4" fmla="*/ 328613 w 328612"/>
                  <a:gd name="connsiteY4" fmla="*/ 0 h 6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 h="60007">
                    <a:moveTo>
                      <a:pt x="328613" y="0"/>
                    </a:moveTo>
                    <a:cubicBezTo>
                      <a:pt x="328613" y="20955"/>
                      <a:pt x="328613" y="38100"/>
                      <a:pt x="328613" y="60007"/>
                    </a:cubicBezTo>
                    <a:cubicBezTo>
                      <a:pt x="219075" y="60007"/>
                      <a:pt x="111443" y="60007"/>
                      <a:pt x="0" y="60007"/>
                    </a:cubicBezTo>
                    <a:cubicBezTo>
                      <a:pt x="0" y="40957"/>
                      <a:pt x="0" y="22860"/>
                      <a:pt x="0" y="0"/>
                    </a:cubicBezTo>
                    <a:cubicBezTo>
                      <a:pt x="107633" y="0"/>
                      <a:pt x="216218" y="0"/>
                      <a:pt x="328613" y="0"/>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5" name="任意多边形: 形状 24">
                <a:extLst>
                  <a:ext uri="{FF2B5EF4-FFF2-40B4-BE49-F238E27FC236}">
                    <a16:creationId xmlns="" xmlns:a16="http://schemas.microsoft.com/office/drawing/2014/main" id="{B92984DD-EE24-47E2-8A0E-CC13AE9BA6F2}"/>
                  </a:ext>
                </a:extLst>
              </p:cNvPr>
              <p:cNvSpPr/>
              <p:nvPr/>
            </p:nvSpPr>
            <p:spPr>
              <a:xfrm>
                <a:off x="2710220" y="-354481"/>
                <a:ext cx="207645" cy="203834"/>
              </a:xfrm>
              <a:custGeom>
                <a:avLst/>
                <a:gdLst>
                  <a:gd name="connsiteX0" fmla="*/ 42863 w 207645"/>
                  <a:gd name="connsiteY0" fmla="*/ 203835 h 203834"/>
                  <a:gd name="connsiteX1" fmla="*/ 0 w 207645"/>
                  <a:gd name="connsiteY1" fmla="*/ 168593 h 203834"/>
                  <a:gd name="connsiteX2" fmla="*/ 170498 w 207645"/>
                  <a:gd name="connsiteY2" fmla="*/ 0 h 203834"/>
                  <a:gd name="connsiteX3" fmla="*/ 207645 w 207645"/>
                  <a:gd name="connsiteY3" fmla="*/ 40005 h 203834"/>
                  <a:gd name="connsiteX4" fmla="*/ 42863 w 207645"/>
                  <a:gd name="connsiteY4" fmla="*/ 203835 h 203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45" h="203834">
                    <a:moveTo>
                      <a:pt x="42863" y="203835"/>
                    </a:moveTo>
                    <a:cubicBezTo>
                      <a:pt x="27623" y="191453"/>
                      <a:pt x="13335" y="180022"/>
                      <a:pt x="0" y="168593"/>
                    </a:cubicBezTo>
                    <a:cubicBezTo>
                      <a:pt x="58103" y="110490"/>
                      <a:pt x="111442" y="58103"/>
                      <a:pt x="170498" y="0"/>
                    </a:cubicBezTo>
                    <a:cubicBezTo>
                      <a:pt x="181928" y="12382"/>
                      <a:pt x="195263" y="26670"/>
                      <a:pt x="207645" y="40005"/>
                    </a:cubicBezTo>
                    <a:cubicBezTo>
                      <a:pt x="151448" y="96203"/>
                      <a:pt x="98108" y="148590"/>
                      <a:pt x="42863" y="203835"/>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26" name="任意多边形: 形状 25">
                <a:extLst>
                  <a:ext uri="{FF2B5EF4-FFF2-40B4-BE49-F238E27FC236}">
                    <a16:creationId xmlns="" xmlns:a16="http://schemas.microsoft.com/office/drawing/2014/main" id="{55D4279F-C268-4F34-BFB2-DC9A743C0566}"/>
                  </a:ext>
                </a:extLst>
              </p:cNvPr>
              <p:cNvSpPr/>
              <p:nvPr/>
            </p:nvSpPr>
            <p:spPr>
              <a:xfrm>
                <a:off x="2717840" y="-783106"/>
                <a:ext cx="197167" cy="197167"/>
              </a:xfrm>
              <a:custGeom>
                <a:avLst/>
                <a:gdLst>
                  <a:gd name="connsiteX0" fmla="*/ 26670 w 197167"/>
                  <a:gd name="connsiteY0" fmla="*/ 197168 h 197167"/>
                  <a:gd name="connsiteX1" fmla="*/ 0 w 197167"/>
                  <a:gd name="connsiteY1" fmla="*/ 160020 h 197167"/>
                  <a:gd name="connsiteX2" fmla="*/ 163830 w 197167"/>
                  <a:gd name="connsiteY2" fmla="*/ 0 h 197167"/>
                  <a:gd name="connsiteX3" fmla="*/ 197167 w 197167"/>
                  <a:gd name="connsiteY3" fmla="*/ 30480 h 197167"/>
                  <a:gd name="connsiteX4" fmla="*/ 26670 w 197167"/>
                  <a:gd name="connsiteY4" fmla="*/ 197168 h 197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167" h="197167">
                    <a:moveTo>
                      <a:pt x="26670" y="197168"/>
                    </a:moveTo>
                    <a:cubicBezTo>
                      <a:pt x="20955" y="189547"/>
                      <a:pt x="10478" y="174307"/>
                      <a:pt x="0" y="160020"/>
                    </a:cubicBezTo>
                    <a:cubicBezTo>
                      <a:pt x="52388" y="108585"/>
                      <a:pt x="105728" y="56197"/>
                      <a:pt x="163830" y="0"/>
                    </a:cubicBezTo>
                    <a:cubicBezTo>
                      <a:pt x="171450" y="7620"/>
                      <a:pt x="184785" y="20003"/>
                      <a:pt x="197167" y="30480"/>
                    </a:cubicBezTo>
                    <a:cubicBezTo>
                      <a:pt x="140017" y="85725"/>
                      <a:pt x="85725" y="139065"/>
                      <a:pt x="26670" y="197168"/>
                    </a:cubicBezTo>
                    <a:close/>
                  </a:path>
                </a:pathLst>
              </a:custGeom>
              <a:grpFill/>
              <a:ln w="9525" cap="flat">
                <a:noFill/>
                <a:prstDash val="solid"/>
                <a:miter/>
              </a:ln>
            </p:spPr>
            <p:txBody>
              <a:bodyPr rtlCol="0" anchor="ctr"/>
              <a:lstStyle/>
              <a:p>
                <a:endParaRPr lang="zh-CN" altLang="en-US">
                  <a:solidFill>
                    <a:schemeClr val="bg1"/>
                  </a:solidFill>
                </a:endParaRPr>
              </a:p>
            </p:txBody>
          </p:sp>
        </p:grpSp>
      </p:grpSp>
      <p:sp>
        <p:nvSpPr>
          <p:cNvPr id="7" name="椭圆 6">
            <a:extLst>
              <a:ext uri="{FF2B5EF4-FFF2-40B4-BE49-F238E27FC236}">
                <a16:creationId xmlns="" xmlns:a16="http://schemas.microsoft.com/office/drawing/2014/main" id="{00C10C3E-06BA-4AE9-A72A-E4B766D2B63F}"/>
              </a:ext>
            </a:extLst>
          </p:cNvPr>
          <p:cNvSpPr/>
          <p:nvPr/>
        </p:nvSpPr>
        <p:spPr>
          <a:xfrm>
            <a:off x="9483997" y="1814167"/>
            <a:ext cx="996840" cy="99684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1" name="文本框 10">
            <a:extLst>
              <a:ext uri="{FF2B5EF4-FFF2-40B4-BE49-F238E27FC236}">
                <a16:creationId xmlns="" xmlns:a16="http://schemas.microsoft.com/office/drawing/2014/main" id="{2314A1A5-616B-45DA-8F2E-56114391E94E}"/>
              </a:ext>
            </a:extLst>
          </p:cNvPr>
          <p:cNvSpPr txBox="1"/>
          <p:nvPr/>
        </p:nvSpPr>
        <p:spPr>
          <a:xfrm>
            <a:off x="9332840" y="2992613"/>
            <a:ext cx="1989851" cy="523220"/>
          </a:xfrm>
          <a:prstGeom prst="rect">
            <a:avLst/>
          </a:prstGeom>
          <a:noFill/>
        </p:spPr>
        <p:txBody>
          <a:bodyPr wrap="square" rtlCol="0">
            <a:spAutoFit/>
          </a:bodyPr>
          <a:lstStyle/>
          <a:p>
            <a:r>
              <a:rPr lang="zh-CN" altLang="en-US" sz="2800" dirty="0">
                <a:gradFill flip="none" rotWithShape="1">
                  <a:gsLst>
                    <a:gs pos="4000">
                      <a:schemeClr val="accent2"/>
                    </a:gs>
                    <a:gs pos="96000">
                      <a:schemeClr val="accent4">
                        <a:lumMod val="75000"/>
                      </a:schemeClr>
                    </a:gs>
                  </a:gsLst>
                  <a:lin ang="5400000" scaled="1"/>
                  <a:tileRect/>
                </a:gradFill>
                <a:latin typeface="+mj-ea"/>
                <a:ea typeface="+mj-ea"/>
              </a:rPr>
              <a:t>线下伙伴</a:t>
            </a:r>
          </a:p>
        </p:txBody>
      </p:sp>
      <p:sp>
        <p:nvSpPr>
          <p:cNvPr id="15" name="文本框 14">
            <a:extLst>
              <a:ext uri="{FF2B5EF4-FFF2-40B4-BE49-F238E27FC236}">
                <a16:creationId xmlns="" xmlns:a16="http://schemas.microsoft.com/office/drawing/2014/main" id="{05996F7B-7A30-492B-B955-8AE9B49C9633}"/>
              </a:ext>
            </a:extLst>
          </p:cNvPr>
          <p:cNvSpPr txBox="1"/>
          <p:nvPr/>
        </p:nvSpPr>
        <p:spPr>
          <a:xfrm>
            <a:off x="9332840" y="3582010"/>
            <a:ext cx="2218319" cy="1185324"/>
          </a:xfrm>
          <a:prstGeom prst="rect">
            <a:avLst/>
          </a:prstGeom>
        </p:spPr>
        <p:txBody>
          <a:bodyPr wrap="square">
            <a:spAutoFit/>
          </a:bodyPr>
          <a:lstStyle>
            <a:defPPr>
              <a:defRPr lang="zh-CN"/>
            </a:defPPr>
            <a:lvl1pPr algn="ctr">
              <a:lnSpc>
                <a:spcPct val="130000"/>
              </a:lnSpc>
              <a:defRPr kumimoji="0" sz="1400" b="0" i="0" u="none" strike="noStrike" cap="none" spc="0" normalizeH="0" baseline="0">
                <a:ln>
                  <a:noFill/>
                </a:ln>
                <a:solidFill>
                  <a:prstClr val="black"/>
                </a:solidFill>
                <a:effectLst/>
                <a:uLnTx/>
                <a:uFillTx/>
                <a:latin typeface="+mn-ea"/>
              </a:defRPr>
            </a:lvl1pPr>
          </a:lstStyle>
          <a:p>
            <a:pPr algn="just"/>
            <a:r>
              <a:rPr lang="zh-CN" altLang="en-US" dirty="0"/>
              <a:t>加强和线下伙伴的合作，实现线上下双重曝光，并交流是否有商业化合作机会，相互交换用户流量</a:t>
            </a:r>
          </a:p>
        </p:txBody>
      </p:sp>
      <p:grpSp>
        <p:nvGrpSpPr>
          <p:cNvPr id="37" name="图形 66">
            <a:extLst>
              <a:ext uri="{FF2B5EF4-FFF2-40B4-BE49-F238E27FC236}">
                <a16:creationId xmlns="" xmlns:a16="http://schemas.microsoft.com/office/drawing/2014/main" id="{348860EE-BCEC-4CF4-80F7-17B7D79744AC}"/>
              </a:ext>
            </a:extLst>
          </p:cNvPr>
          <p:cNvGrpSpPr/>
          <p:nvPr/>
        </p:nvGrpSpPr>
        <p:grpSpPr>
          <a:xfrm>
            <a:off x="9726714" y="2055905"/>
            <a:ext cx="517774" cy="517774"/>
            <a:chOff x="1055226" y="5146445"/>
            <a:chExt cx="824696" cy="824696"/>
          </a:xfrm>
          <a:solidFill>
            <a:schemeClr val="bg1"/>
          </a:solidFill>
        </p:grpSpPr>
        <p:sp>
          <p:nvSpPr>
            <p:cNvPr id="38" name="任意多边形: 形状 37">
              <a:extLst>
                <a:ext uri="{FF2B5EF4-FFF2-40B4-BE49-F238E27FC236}">
                  <a16:creationId xmlns="" xmlns:a16="http://schemas.microsoft.com/office/drawing/2014/main" id="{C8980D35-06C3-45BC-A094-B281F419B835}"/>
                </a:ext>
              </a:extLst>
            </p:cNvPr>
            <p:cNvSpPr/>
            <p:nvPr/>
          </p:nvSpPr>
          <p:spPr>
            <a:xfrm>
              <a:off x="1756217" y="5407598"/>
              <a:ext cx="82469" cy="82469"/>
            </a:xfrm>
            <a:custGeom>
              <a:avLst/>
              <a:gdLst>
                <a:gd name="connsiteX0" fmla="*/ 41235 w 82469"/>
                <a:gd name="connsiteY0" fmla="*/ 0 h 82469"/>
                <a:gd name="connsiteX1" fmla="*/ 0 w 82469"/>
                <a:gd name="connsiteY1" fmla="*/ 41235 h 82469"/>
                <a:gd name="connsiteX2" fmla="*/ 41235 w 82469"/>
                <a:gd name="connsiteY2" fmla="*/ 82470 h 82469"/>
                <a:gd name="connsiteX3" fmla="*/ 82470 w 82469"/>
                <a:gd name="connsiteY3" fmla="*/ 41235 h 82469"/>
                <a:gd name="connsiteX4" fmla="*/ 41235 w 82469"/>
                <a:gd name="connsiteY4" fmla="*/ 0 h 82469"/>
                <a:gd name="connsiteX5" fmla="*/ 41235 w 82469"/>
                <a:gd name="connsiteY5" fmla="*/ 54980 h 82469"/>
                <a:gd name="connsiteX6" fmla="*/ 27490 w 82469"/>
                <a:gd name="connsiteY6" fmla="*/ 41235 h 82469"/>
                <a:gd name="connsiteX7" fmla="*/ 41235 w 82469"/>
                <a:gd name="connsiteY7" fmla="*/ 27490 h 82469"/>
                <a:gd name="connsiteX8" fmla="*/ 54980 w 82469"/>
                <a:gd name="connsiteY8" fmla="*/ 41235 h 82469"/>
                <a:gd name="connsiteX9" fmla="*/ 41235 w 82469"/>
                <a:gd name="connsiteY9" fmla="*/ 54980 h 8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469" h="82469">
                  <a:moveTo>
                    <a:pt x="41235" y="0"/>
                  </a:moveTo>
                  <a:cubicBezTo>
                    <a:pt x="18461" y="0"/>
                    <a:pt x="0" y="18461"/>
                    <a:pt x="0" y="41235"/>
                  </a:cubicBezTo>
                  <a:cubicBezTo>
                    <a:pt x="0" y="64008"/>
                    <a:pt x="18461" y="82470"/>
                    <a:pt x="41235" y="82470"/>
                  </a:cubicBezTo>
                  <a:cubicBezTo>
                    <a:pt x="64008" y="82470"/>
                    <a:pt x="82470" y="64008"/>
                    <a:pt x="82470" y="41235"/>
                  </a:cubicBezTo>
                  <a:cubicBezTo>
                    <a:pt x="82470" y="18461"/>
                    <a:pt x="64008" y="0"/>
                    <a:pt x="41235" y="0"/>
                  </a:cubicBezTo>
                  <a:close/>
                  <a:moveTo>
                    <a:pt x="41235" y="54980"/>
                  </a:moveTo>
                  <a:cubicBezTo>
                    <a:pt x="33644" y="54980"/>
                    <a:pt x="27490" y="48825"/>
                    <a:pt x="27490" y="41235"/>
                  </a:cubicBezTo>
                  <a:cubicBezTo>
                    <a:pt x="27490" y="33644"/>
                    <a:pt x="33644" y="27490"/>
                    <a:pt x="41235" y="27490"/>
                  </a:cubicBezTo>
                  <a:cubicBezTo>
                    <a:pt x="48825" y="27490"/>
                    <a:pt x="54980" y="33644"/>
                    <a:pt x="54980" y="41235"/>
                  </a:cubicBezTo>
                  <a:cubicBezTo>
                    <a:pt x="54980" y="48825"/>
                    <a:pt x="48825" y="54980"/>
                    <a:pt x="41235" y="54980"/>
                  </a:cubicBezTo>
                  <a:close/>
                </a:path>
              </a:pathLst>
            </a:custGeom>
            <a:grpFill/>
            <a:ln w="1707"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B8981663-3AD7-44C2-81D4-4C61CC84D826}"/>
                </a:ext>
              </a:extLst>
            </p:cNvPr>
            <p:cNvSpPr/>
            <p:nvPr/>
          </p:nvSpPr>
          <p:spPr>
            <a:xfrm>
              <a:off x="1055226" y="5146444"/>
              <a:ext cx="824696" cy="824696"/>
            </a:xfrm>
            <a:custGeom>
              <a:avLst/>
              <a:gdLst>
                <a:gd name="connsiteX0" fmla="*/ 810951 w 824696"/>
                <a:gd name="connsiteY0" fmla="*/ 0 h 824696"/>
                <a:gd name="connsiteX1" fmla="*/ 755971 w 824696"/>
                <a:gd name="connsiteY1" fmla="*/ 0 h 824696"/>
                <a:gd name="connsiteX2" fmla="*/ 746212 w 824696"/>
                <a:gd name="connsiteY2" fmla="*/ 3986 h 824696"/>
                <a:gd name="connsiteX3" fmla="*/ 540038 w 824696"/>
                <a:gd name="connsiteY3" fmla="*/ 210160 h 824696"/>
                <a:gd name="connsiteX4" fmla="*/ 539959 w 824696"/>
                <a:gd name="connsiteY4" fmla="*/ 229599 h 824696"/>
                <a:gd name="connsiteX5" fmla="*/ 540038 w 824696"/>
                <a:gd name="connsiteY5" fmla="*/ 229678 h 824696"/>
                <a:gd name="connsiteX6" fmla="*/ 571652 w 824696"/>
                <a:gd name="connsiteY6" fmla="*/ 261154 h 824696"/>
                <a:gd name="connsiteX7" fmla="*/ 529180 w 824696"/>
                <a:gd name="connsiteY7" fmla="*/ 303626 h 824696"/>
                <a:gd name="connsiteX8" fmla="*/ 412348 w 824696"/>
                <a:gd name="connsiteY8" fmla="*/ 329879 h 824696"/>
                <a:gd name="connsiteX9" fmla="*/ 295516 w 824696"/>
                <a:gd name="connsiteY9" fmla="*/ 303901 h 824696"/>
                <a:gd name="connsiteX10" fmla="*/ 253044 w 824696"/>
                <a:gd name="connsiteY10" fmla="*/ 261154 h 824696"/>
                <a:gd name="connsiteX11" fmla="*/ 284658 w 824696"/>
                <a:gd name="connsiteY11" fmla="*/ 229678 h 824696"/>
                <a:gd name="connsiteX12" fmla="*/ 284737 w 824696"/>
                <a:gd name="connsiteY12" fmla="*/ 210239 h 824696"/>
                <a:gd name="connsiteX13" fmla="*/ 284658 w 824696"/>
                <a:gd name="connsiteY13" fmla="*/ 210160 h 824696"/>
                <a:gd name="connsiteX14" fmla="*/ 78484 w 824696"/>
                <a:gd name="connsiteY14" fmla="*/ 3986 h 824696"/>
                <a:gd name="connsiteX15" fmla="*/ 68725 w 824696"/>
                <a:gd name="connsiteY15" fmla="*/ 0 h 824696"/>
                <a:gd name="connsiteX16" fmla="*/ 13745 w 824696"/>
                <a:gd name="connsiteY16" fmla="*/ 0 h 824696"/>
                <a:gd name="connsiteX17" fmla="*/ 0 w 824696"/>
                <a:gd name="connsiteY17" fmla="*/ 13745 h 824696"/>
                <a:gd name="connsiteX18" fmla="*/ 0 w 824696"/>
                <a:gd name="connsiteY18" fmla="*/ 481073 h 824696"/>
                <a:gd name="connsiteX19" fmla="*/ 8522 w 824696"/>
                <a:gd name="connsiteY19" fmla="*/ 493718 h 824696"/>
                <a:gd name="connsiteX20" fmla="*/ 13745 w 824696"/>
                <a:gd name="connsiteY20" fmla="*/ 494818 h 824696"/>
                <a:gd name="connsiteX21" fmla="*/ 23504 w 824696"/>
                <a:gd name="connsiteY21" fmla="*/ 490832 h 824696"/>
                <a:gd name="connsiteX22" fmla="*/ 54980 w 824696"/>
                <a:gd name="connsiteY22" fmla="*/ 459218 h 824696"/>
                <a:gd name="connsiteX23" fmla="*/ 100201 w 824696"/>
                <a:gd name="connsiteY23" fmla="*/ 504577 h 824696"/>
                <a:gd name="connsiteX24" fmla="*/ 203837 w 824696"/>
                <a:gd name="connsiteY24" fmla="*/ 608076 h 824696"/>
                <a:gd name="connsiteX25" fmla="*/ 216070 w 824696"/>
                <a:gd name="connsiteY25" fmla="*/ 687934 h 824696"/>
                <a:gd name="connsiteX26" fmla="*/ 332627 w 824696"/>
                <a:gd name="connsiteY26" fmla="*/ 804629 h 824696"/>
                <a:gd name="connsiteX27" fmla="*/ 381284 w 824696"/>
                <a:gd name="connsiteY27" fmla="*/ 824696 h 824696"/>
                <a:gd name="connsiteX28" fmla="*/ 426093 w 824696"/>
                <a:gd name="connsiteY28" fmla="*/ 807515 h 824696"/>
                <a:gd name="connsiteX29" fmla="*/ 457569 w 824696"/>
                <a:gd name="connsiteY29" fmla="*/ 818786 h 824696"/>
                <a:gd name="connsiteX30" fmla="*/ 487120 w 824696"/>
                <a:gd name="connsiteY30" fmla="*/ 808477 h 824696"/>
                <a:gd name="connsiteX31" fmla="*/ 504851 w 824696"/>
                <a:gd name="connsiteY31" fmla="*/ 773565 h 824696"/>
                <a:gd name="connsiteX32" fmla="*/ 504851 w 824696"/>
                <a:gd name="connsiteY32" fmla="*/ 770679 h 824696"/>
                <a:gd name="connsiteX33" fmla="*/ 539351 w 824696"/>
                <a:gd name="connsiteY33" fmla="*/ 756934 h 824696"/>
                <a:gd name="connsiteX34" fmla="*/ 553096 w 824696"/>
                <a:gd name="connsiteY34" fmla="*/ 722984 h 824696"/>
                <a:gd name="connsiteX35" fmla="*/ 587596 w 824696"/>
                <a:gd name="connsiteY35" fmla="*/ 709239 h 824696"/>
                <a:gd name="connsiteX36" fmla="*/ 601341 w 824696"/>
                <a:gd name="connsiteY36" fmla="*/ 674739 h 824696"/>
                <a:gd name="connsiteX37" fmla="*/ 604777 w 824696"/>
                <a:gd name="connsiteY37" fmla="*/ 674739 h 824696"/>
                <a:gd name="connsiteX38" fmla="*/ 639689 w 824696"/>
                <a:gd name="connsiteY38" fmla="*/ 657146 h 824696"/>
                <a:gd name="connsiteX39" fmla="*/ 636803 w 824696"/>
                <a:gd name="connsiteY39" fmla="*/ 593369 h 824696"/>
                <a:gd name="connsiteX40" fmla="*/ 724221 w 824696"/>
                <a:gd name="connsiteY40" fmla="*/ 505951 h 824696"/>
                <a:gd name="connsiteX41" fmla="*/ 769716 w 824696"/>
                <a:gd name="connsiteY41" fmla="*/ 459218 h 824696"/>
                <a:gd name="connsiteX42" fmla="*/ 801192 w 824696"/>
                <a:gd name="connsiteY42" fmla="*/ 490832 h 824696"/>
                <a:gd name="connsiteX43" fmla="*/ 810951 w 824696"/>
                <a:gd name="connsiteY43" fmla="*/ 494818 h 824696"/>
                <a:gd name="connsiteX44" fmla="*/ 816174 w 824696"/>
                <a:gd name="connsiteY44" fmla="*/ 493718 h 824696"/>
                <a:gd name="connsiteX45" fmla="*/ 824696 w 824696"/>
                <a:gd name="connsiteY45" fmla="*/ 481073 h 824696"/>
                <a:gd name="connsiteX46" fmla="*/ 824696 w 824696"/>
                <a:gd name="connsiteY46" fmla="*/ 13745 h 824696"/>
                <a:gd name="connsiteX47" fmla="*/ 810951 w 824696"/>
                <a:gd name="connsiteY47" fmla="*/ 0 h 824696"/>
                <a:gd name="connsiteX48" fmla="*/ 27490 w 824696"/>
                <a:gd name="connsiteY48" fmla="*/ 447948 h 824696"/>
                <a:gd name="connsiteX49" fmla="*/ 27490 w 824696"/>
                <a:gd name="connsiteY49" fmla="*/ 27490 h 824696"/>
                <a:gd name="connsiteX50" fmla="*/ 63089 w 824696"/>
                <a:gd name="connsiteY50" fmla="*/ 27490 h 824696"/>
                <a:gd name="connsiteX51" fmla="*/ 255518 w 824696"/>
                <a:gd name="connsiteY51" fmla="*/ 219919 h 824696"/>
                <a:gd name="connsiteX52" fmla="*/ 27490 w 824696"/>
                <a:gd name="connsiteY52" fmla="*/ 447948 h 824696"/>
                <a:gd name="connsiteX53" fmla="*/ 74360 w 824696"/>
                <a:gd name="connsiteY53" fmla="*/ 439838 h 824696"/>
                <a:gd name="connsiteX54" fmla="*/ 233664 w 824696"/>
                <a:gd name="connsiteY54" fmla="*/ 280534 h 824696"/>
                <a:gd name="connsiteX55" fmla="*/ 269263 w 824696"/>
                <a:gd name="connsiteY55" fmla="*/ 316134 h 824696"/>
                <a:gd name="connsiteX56" fmla="*/ 109959 w 824696"/>
                <a:gd name="connsiteY56" fmla="*/ 475437 h 824696"/>
                <a:gd name="connsiteX57" fmla="*/ 74360 w 824696"/>
                <a:gd name="connsiteY57" fmla="*/ 439838 h 824696"/>
                <a:gd name="connsiteX58" fmla="*/ 129340 w 824696"/>
                <a:gd name="connsiteY58" fmla="*/ 494818 h 824696"/>
                <a:gd name="connsiteX59" fmla="*/ 293042 w 824696"/>
                <a:gd name="connsiteY59" fmla="*/ 331253 h 824696"/>
                <a:gd name="connsiteX60" fmla="*/ 384858 w 824696"/>
                <a:gd name="connsiteY60" fmla="*/ 351596 h 824696"/>
                <a:gd name="connsiteX61" fmla="*/ 237650 w 824696"/>
                <a:gd name="connsiteY61" fmla="*/ 498804 h 824696"/>
                <a:gd name="connsiteX62" fmla="*/ 237571 w 824696"/>
                <a:gd name="connsiteY62" fmla="*/ 518243 h 824696"/>
                <a:gd name="connsiteX63" fmla="*/ 237650 w 824696"/>
                <a:gd name="connsiteY63" fmla="*/ 518322 h 824696"/>
                <a:gd name="connsiteX64" fmla="*/ 280672 w 824696"/>
                <a:gd name="connsiteY64" fmla="*/ 543337 h 824696"/>
                <a:gd name="connsiteX65" fmla="*/ 248646 w 824696"/>
                <a:gd name="connsiteY65" fmla="*/ 558182 h 824696"/>
                <a:gd name="connsiteX66" fmla="*/ 221156 w 824696"/>
                <a:gd name="connsiteY66" fmla="*/ 585672 h 824696"/>
                <a:gd name="connsiteX67" fmla="*/ 129340 w 824696"/>
                <a:gd name="connsiteY67" fmla="*/ 494818 h 824696"/>
                <a:gd name="connsiteX68" fmla="*/ 223355 w 824696"/>
                <a:gd name="connsiteY68" fmla="*/ 639277 h 824696"/>
                <a:gd name="connsiteX69" fmla="*/ 235451 w 824696"/>
                <a:gd name="connsiteY69" fmla="*/ 610138 h 824696"/>
                <a:gd name="connsiteX70" fmla="*/ 268164 w 824696"/>
                <a:gd name="connsiteY70" fmla="*/ 577287 h 824696"/>
                <a:gd name="connsiteX71" fmla="*/ 284795 w 824696"/>
                <a:gd name="connsiteY71" fmla="*/ 570278 h 824696"/>
                <a:gd name="connsiteX72" fmla="*/ 297028 w 824696"/>
                <a:gd name="connsiteY72" fmla="*/ 574401 h 824696"/>
                <a:gd name="connsiteX73" fmla="*/ 304725 w 824696"/>
                <a:gd name="connsiteY73" fmla="*/ 589383 h 824696"/>
                <a:gd name="connsiteX74" fmla="*/ 298677 w 824696"/>
                <a:gd name="connsiteY74" fmla="*/ 604777 h 824696"/>
                <a:gd name="connsiteX75" fmla="*/ 297303 w 824696"/>
                <a:gd name="connsiteY75" fmla="*/ 606977 h 824696"/>
                <a:gd name="connsiteX76" fmla="*/ 234626 w 824696"/>
                <a:gd name="connsiteY76" fmla="*/ 666767 h 824696"/>
                <a:gd name="connsiteX77" fmla="*/ 223355 w 824696"/>
                <a:gd name="connsiteY77" fmla="*/ 639277 h 824696"/>
                <a:gd name="connsiteX78" fmla="*/ 253869 w 824696"/>
                <a:gd name="connsiteY78" fmla="*/ 687247 h 824696"/>
                <a:gd name="connsiteX79" fmla="*/ 320807 w 824696"/>
                <a:gd name="connsiteY79" fmla="*/ 623196 h 824696"/>
                <a:gd name="connsiteX80" fmla="*/ 349300 w 824696"/>
                <a:gd name="connsiteY80" fmla="*/ 627164 h 824696"/>
                <a:gd name="connsiteX81" fmla="*/ 349121 w 824696"/>
                <a:gd name="connsiteY81" fmla="*/ 651922 h 824696"/>
                <a:gd name="connsiteX82" fmla="*/ 349121 w 824696"/>
                <a:gd name="connsiteY82" fmla="*/ 651648 h 824696"/>
                <a:gd name="connsiteX83" fmla="*/ 282458 w 824696"/>
                <a:gd name="connsiteY83" fmla="*/ 715424 h 824696"/>
                <a:gd name="connsiteX84" fmla="*/ 253869 w 824696"/>
                <a:gd name="connsiteY84" fmla="*/ 687247 h 824696"/>
                <a:gd name="connsiteX85" fmla="*/ 329878 w 824696"/>
                <a:gd name="connsiteY85" fmla="*/ 763669 h 824696"/>
                <a:gd name="connsiteX86" fmla="*/ 302389 w 824696"/>
                <a:gd name="connsiteY86" fmla="*/ 734804 h 824696"/>
                <a:gd name="connsiteX87" fmla="*/ 365615 w 824696"/>
                <a:gd name="connsiteY87" fmla="*/ 674464 h 824696"/>
                <a:gd name="connsiteX88" fmla="*/ 367265 w 824696"/>
                <a:gd name="connsiteY88" fmla="*/ 673365 h 824696"/>
                <a:gd name="connsiteX89" fmla="*/ 396404 w 824696"/>
                <a:gd name="connsiteY89" fmla="*/ 673365 h 824696"/>
                <a:gd name="connsiteX90" fmla="*/ 398603 w 824696"/>
                <a:gd name="connsiteY90" fmla="*/ 697968 h 824696"/>
                <a:gd name="connsiteX91" fmla="*/ 329878 w 824696"/>
                <a:gd name="connsiteY91" fmla="*/ 763669 h 824696"/>
                <a:gd name="connsiteX92" fmla="*/ 410424 w 824696"/>
                <a:gd name="connsiteY92" fmla="*/ 785523 h 824696"/>
                <a:gd name="connsiteX93" fmla="*/ 352145 w 824696"/>
                <a:gd name="connsiteY93" fmla="*/ 785111 h 824696"/>
                <a:gd name="connsiteX94" fmla="*/ 350083 w 824696"/>
                <a:gd name="connsiteY94" fmla="*/ 783461 h 824696"/>
                <a:gd name="connsiteX95" fmla="*/ 410424 w 824696"/>
                <a:gd name="connsiteY95" fmla="*/ 725458 h 824696"/>
                <a:gd name="connsiteX96" fmla="*/ 415234 w 824696"/>
                <a:gd name="connsiteY96" fmla="*/ 722434 h 824696"/>
                <a:gd name="connsiteX97" fmla="*/ 430904 w 824696"/>
                <a:gd name="connsiteY97" fmla="*/ 716386 h 824696"/>
                <a:gd name="connsiteX98" fmla="*/ 445886 w 824696"/>
                <a:gd name="connsiteY98" fmla="*/ 723946 h 824696"/>
                <a:gd name="connsiteX99" fmla="*/ 442999 w 824696"/>
                <a:gd name="connsiteY99" fmla="*/ 752948 h 824696"/>
                <a:gd name="connsiteX100" fmla="*/ 410424 w 824696"/>
                <a:gd name="connsiteY100" fmla="*/ 785523 h 824696"/>
                <a:gd name="connsiteX101" fmla="*/ 470544 w 824696"/>
                <a:gd name="connsiteY101" fmla="*/ 787073 h 824696"/>
                <a:gd name="connsiteX102" fmla="*/ 469939 w 824696"/>
                <a:gd name="connsiteY102" fmla="*/ 787585 h 824696"/>
                <a:gd name="connsiteX103" fmla="*/ 469939 w 824696"/>
                <a:gd name="connsiteY103" fmla="*/ 787173 h 824696"/>
                <a:gd name="connsiteX104" fmla="*/ 446298 w 824696"/>
                <a:gd name="connsiteY104" fmla="*/ 788135 h 824696"/>
                <a:gd name="connsiteX105" fmla="*/ 462517 w 824696"/>
                <a:gd name="connsiteY105" fmla="*/ 771916 h 824696"/>
                <a:gd name="connsiteX106" fmla="*/ 472413 w 824696"/>
                <a:gd name="connsiteY106" fmla="*/ 758171 h 824696"/>
                <a:gd name="connsiteX107" fmla="*/ 470544 w 824696"/>
                <a:gd name="connsiteY107" fmla="*/ 787073 h 824696"/>
                <a:gd name="connsiteX108" fmla="*/ 618522 w 824696"/>
                <a:gd name="connsiteY108" fmla="*/ 638315 h 824696"/>
                <a:gd name="connsiteX109" fmla="*/ 603403 w 824696"/>
                <a:gd name="connsiteY109" fmla="*/ 645875 h 824696"/>
                <a:gd name="connsiteX110" fmla="*/ 587871 w 824696"/>
                <a:gd name="connsiteY110" fmla="*/ 639964 h 824696"/>
                <a:gd name="connsiteX111" fmla="*/ 585672 w 824696"/>
                <a:gd name="connsiteY111" fmla="*/ 638452 h 824696"/>
                <a:gd name="connsiteX112" fmla="*/ 518184 w 824696"/>
                <a:gd name="connsiteY112" fmla="*/ 567803 h 824696"/>
                <a:gd name="connsiteX113" fmla="*/ 498391 w 824696"/>
                <a:gd name="connsiteY113" fmla="*/ 586771 h 824696"/>
                <a:gd name="connsiteX114" fmla="*/ 570277 w 824696"/>
                <a:gd name="connsiteY114" fmla="*/ 662094 h 824696"/>
                <a:gd name="connsiteX115" fmla="*/ 566881 w 824696"/>
                <a:gd name="connsiteY115" fmla="*/ 690661 h 824696"/>
                <a:gd name="connsiteX116" fmla="*/ 540451 w 824696"/>
                <a:gd name="connsiteY116" fmla="*/ 689584 h 824696"/>
                <a:gd name="connsiteX117" fmla="*/ 463204 w 824696"/>
                <a:gd name="connsiteY117" fmla="*/ 609313 h 824696"/>
                <a:gd name="connsiteX118" fmla="*/ 443412 w 824696"/>
                <a:gd name="connsiteY118" fmla="*/ 628281 h 824696"/>
                <a:gd name="connsiteX119" fmla="*/ 518871 w 824696"/>
                <a:gd name="connsiteY119" fmla="*/ 706902 h 824696"/>
                <a:gd name="connsiteX120" fmla="*/ 519833 w 824696"/>
                <a:gd name="connsiteY120" fmla="*/ 708277 h 824696"/>
                <a:gd name="connsiteX121" fmla="*/ 525881 w 824696"/>
                <a:gd name="connsiteY121" fmla="*/ 722846 h 824696"/>
                <a:gd name="connsiteX122" fmla="*/ 519833 w 824696"/>
                <a:gd name="connsiteY122" fmla="*/ 737416 h 824696"/>
                <a:gd name="connsiteX123" fmla="*/ 490694 w 824696"/>
                <a:gd name="connsiteY123" fmla="*/ 737416 h 824696"/>
                <a:gd name="connsiteX124" fmla="*/ 476949 w 824696"/>
                <a:gd name="connsiteY124" fmla="*/ 734117 h 824696"/>
                <a:gd name="connsiteX125" fmla="*/ 466915 w 824696"/>
                <a:gd name="connsiteY125" fmla="*/ 706627 h 824696"/>
                <a:gd name="connsiteX126" fmla="*/ 432003 w 824696"/>
                <a:gd name="connsiteY126" fmla="*/ 688896 h 824696"/>
                <a:gd name="connsiteX127" fmla="*/ 429117 w 824696"/>
                <a:gd name="connsiteY127" fmla="*/ 688896 h 824696"/>
                <a:gd name="connsiteX128" fmla="*/ 415372 w 824696"/>
                <a:gd name="connsiteY128" fmla="*/ 654397 h 824696"/>
                <a:gd name="connsiteX129" fmla="*/ 380872 w 824696"/>
                <a:gd name="connsiteY129" fmla="*/ 640652 h 824696"/>
                <a:gd name="connsiteX130" fmla="*/ 367127 w 824696"/>
                <a:gd name="connsiteY130" fmla="*/ 606702 h 824696"/>
                <a:gd name="connsiteX131" fmla="*/ 332627 w 824696"/>
                <a:gd name="connsiteY131" fmla="*/ 592957 h 824696"/>
                <a:gd name="connsiteX132" fmla="*/ 332627 w 824696"/>
                <a:gd name="connsiteY132" fmla="*/ 589933 h 824696"/>
                <a:gd name="connsiteX133" fmla="*/ 315034 w 824696"/>
                <a:gd name="connsiteY133" fmla="*/ 555021 h 824696"/>
                <a:gd name="connsiteX134" fmla="*/ 303213 w 824696"/>
                <a:gd name="connsiteY134" fmla="*/ 548423 h 824696"/>
                <a:gd name="connsiteX135" fmla="*/ 367952 w 824696"/>
                <a:gd name="connsiteY135" fmla="*/ 523132 h 824696"/>
                <a:gd name="connsiteX136" fmla="*/ 413723 w 824696"/>
                <a:gd name="connsiteY136" fmla="*/ 474475 h 824696"/>
                <a:gd name="connsiteX137" fmla="*/ 508563 w 824696"/>
                <a:gd name="connsiteY137" fmla="*/ 501965 h 824696"/>
                <a:gd name="connsiteX138" fmla="*/ 583335 w 824696"/>
                <a:gd name="connsiteY138" fmla="*/ 577287 h 824696"/>
                <a:gd name="connsiteX139" fmla="*/ 615911 w 824696"/>
                <a:gd name="connsiteY139" fmla="*/ 609863 h 824696"/>
                <a:gd name="connsiteX140" fmla="*/ 618522 w 824696"/>
                <a:gd name="connsiteY140" fmla="*/ 638315 h 824696"/>
                <a:gd name="connsiteX141" fmla="*/ 618522 w 824696"/>
                <a:gd name="connsiteY141" fmla="*/ 572202 h 824696"/>
                <a:gd name="connsiteX142" fmla="*/ 538939 w 824696"/>
                <a:gd name="connsiteY142" fmla="*/ 491519 h 824696"/>
                <a:gd name="connsiteX143" fmla="*/ 542925 w 824696"/>
                <a:gd name="connsiteY143" fmla="*/ 490007 h 824696"/>
                <a:gd name="connsiteX144" fmla="*/ 545124 w 824696"/>
                <a:gd name="connsiteY144" fmla="*/ 488633 h 824696"/>
                <a:gd name="connsiteX145" fmla="*/ 558869 w 824696"/>
                <a:gd name="connsiteY145" fmla="*/ 478324 h 824696"/>
                <a:gd name="connsiteX146" fmla="*/ 542375 w 824696"/>
                <a:gd name="connsiteY146" fmla="*/ 456332 h 824696"/>
                <a:gd name="connsiteX147" fmla="*/ 529730 w 824696"/>
                <a:gd name="connsiteY147" fmla="*/ 465953 h 824696"/>
                <a:gd name="connsiteX148" fmla="*/ 422932 w 824696"/>
                <a:gd name="connsiteY148" fmla="*/ 443824 h 824696"/>
                <a:gd name="connsiteX149" fmla="*/ 403496 w 824696"/>
                <a:gd name="connsiteY149" fmla="*/ 443467 h 824696"/>
                <a:gd name="connsiteX150" fmla="*/ 403139 w 824696"/>
                <a:gd name="connsiteY150" fmla="*/ 443824 h 824696"/>
                <a:gd name="connsiteX151" fmla="*/ 348159 w 824696"/>
                <a:gd name="connsiteY151" fmla="*/ 501965 h 824696"/>
                <a:gd name="connsiteX152" fmla="*/ 302389 w 824696"/>
                <a:gd name="connsiteY152" fmla="*/ 519284 h 824696"/>
                <a:gd name="connsiteX153" fmla="*/ 267202 w 824696"/>
                <a:gd name="connsiteY153" fmla="*/ 507601 h 824696"/>
                <a:gd name="connsiteX154" fmla="*/ 418396 w 824696"/>
                <a:gd name="connsiteY154" fmla="*/ 356406 h 824696"/>
                <a:gd name="connsiteX155" fmla="*/ 530829 w 824696"/>
                <a:gd name="connsiteY155" fmla="*/ 331528 h 824696"/>
                <a:gd name="connsiteX156" fmla="*/ 695356 w 824696"/>
                <a:gd name="connsiteY156" fmla="*/ 494818 h 824696"/>
                <a:gd name="connsiteX157" fmla="*/ 618522 w 824696"/>
                <a:gd name="connsiteY157" fmla="*/ 572202 h 824696"/>
                <a:gd name="connsiteX158" fmla="*/ 714737 w 824696"/>
                <a:gd name="connsiteY158" fmla="*/ 475987 h 824696"/>
                <a:gd name="connsiteX159" fmla="*/ 555433 w 824696"/>
                <a:gd name="connsiteY159" fmla="*/ 316134 h 824696"/>
                <a:gd name="connsiteX160" fmla="*/ 591032 w 824696"/>
                <a:gd name="connsiteY160" fmla="*/ 280534 h 824696"/>
                <a:gd name="connsiteX161" fmla="*/ 750336 w 824696"/>
                <a:gd name="connsiteY161" fmla="*/ 439838 h 824696"/>
                <a:gd name="connsiteX162" fmla="*/ 714737 w 824696"/>
                <a:gd name="connsiteY162" fmla="*/ 475987 h 824696"/>
                <a:gd name="connsiteX163" fmla="*/ 797206 w 824696"/>
                <a:gd name="connsiteY163" fmla="*/ 448497 h 824696"/>
                <a:gd name="connsiteX164" fmla="*/ 779475 w 824696"/>
                <a:gd name="connsiteY164" fmla="*/ 430629 h 824696"/>
                <a:gd name="connsiteX165" fmla="*/ 600791 w 824696"/>
                <a:gd name="connsiteY165" fmla="*/ 251945 h 824696"/>
                <a:gd name="connsiteX166" fmla="*/ 569178 w 824696"/>
                <a:gd name="connsiteY166" fmla="*/ 219919 h 824696"/>
                <a:gd name="connsiteX167" fmla="*/ 761607 w 824696"/>
                <a:gd name="connsiteY167" fmla="*/ 27490 h 824696"/>
                <a:gd name="connsiteX168" fmla="*/ 797206 w 824696"/>
                <a:gd name="connsiteY168" fmla="*/ 27490 h 824696"/>
                <a:gd name="connsiteX169" fmla="*/ 797206 w 824696"/>
                <a:gd name="connsiteY169" fmla="*/ 448497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824696" h="824696">
                  <a:moveTo>
                    <a:pt x="810951" y="0"/>
                  </a:moveTo>
                  <a:lnTo>
                    <a:pt x="755971" y="0"/>
                  </a:lnTo>
                  <a:cubicBezTo>
                    <a:pt x="752319" y="-20"/>
                    <a:pt x="748807" y="1414"/>
                    <a:pt x="746212" y="3986"/>
                  </a:cubicBezTo>
                  <a:lnTo>
                    <a:pt x="540038" y="210160"/>
                  </a:lnTo>
                  <a:cubicBezTo>
                    <a:pt x="534649" y="215505"/>
                    <a:pt x="534613" y="224209"/>
                    <a:pt x="539959" y="229599"/>
                  </a:cubicBezTo>
                  <a:cubicBezTo>
                    <a:pt x="539985" y="229627"/>
                    <a:pt x="540013" y="229652"/>
                    <a:pt x="540038" y="229678"/>
                  </a:cubicBezTo>
                  <a:lnTo>
                    <a:pt x="571652" y="261154"/>
                  </a:lnTo>
                  <a:lnTo>
                    <a:pt x="529180" y="303626"/>
                  </a:lnTo>
                  <a:lnTo>
                    <a:pt x="412348" y="329879"/>
                  </a:lnTo>
                  <a:lnTo>
                    <a:pt x="295516" y="303901"/>
                  </a:lnTo>
                  <a:lnTo>
                    <a:pt x="253044" y="261154"/>
                  </a:lnTo>
                  <a:lnTo>
                    <a:pt x="284658" y="229678"/>
                  </a:lnTo>
                  <a:cubicBezTo>
                    <a:pt x="290047" y="224333"/>
                    <a:pt x="290083" y="215629"/>
                    <a:pt x="284737" y="210239"/>
                  </a:cubicBezTo>
                  <a:cubicBezTo>
                    <a:pt x="284711" y="210212"/>
                    <a:pt x="284683" y="210186"/>
                    <a:pt x="284658" y="210160"/>
                  </a:cubicBezTo>
                  <a:lnTo>
                    <a:pt x="78484" y="3986"/>
                  </a:lnTo>
                  <a:cubicBezTo>
                    <a:pt x="75889" y="1414"/>
                    <a:pt x="72379" y="-20"/>
                    <a:pt x="68725" y="0"/>
                  </a:cubicBezTo>
                  <a:lnTo>
                    <a:pt x="13745" y="0"/>
                  </a:lnTo>
                  <a:cubicBezTo>
                    <a:pt x="6154" y="0"/>
                    <a:pt x="0" y="6155"/>
                    <a:pt x="0" y="13745"/>
                  </a:cubicBezTo>
                  <a:lnTo>
                    <a:pt x="0" y="481073"/>
                  </a:lnTo>
                  <a:cubicBezTo>
                    <a:pt x="27" y="486622"/>
                    <a:pt x="3390" y="491610"/>
                    <a:pt x="8522" y="493718"/>
                  </a:cubicBezTo>
                  <a:cubicBezTo>
                    <a:pt x="10154" y="494488"/>
                    <a:pt x="11943" y="494864"/>
                    <a:pt x="13745" y="494818"/>
                  </a:cubicBezTo>
                  <a:cubicBezTo>
                    <a:pt x="17398" y="494838"/>
                    <a:pt x="20909" y="493404"/>
                    <a:pt x="23504" y="490832"/>
                  </a:cubicBezTo>
                  <a:lnTo>
                    <a:pt x="54980" y="459218"/>
                  </a:lnTo>
                  <a:lnTo>
                    <a:pt x="100201" y="504577"/>
                  </a:lnTo>
                  <a:lnTo>
                    <a:pt x="203837" y="608076"/>
                  </a:lnTo>
                  <a:cubicBezTo>
                    <a:pt x="189725" y="634458"/>
                    <a:pt x="194707" y="666987"/>
                    <a:pt x="216070" y="687934"/>
                  </a:cubicBezTo>
                  <a:lnTo>
                    <a:pt x="332627" y="804629"/>
                  </a:lnTo>
                  <a:cubicBezTo>
                    <a:pt x="345541" y="817509"/>
                    <a:pt x="363045" y="824729"/>
                    <a:pt x="381284" y="824696"/>
                  </a:cubicBezTo>
                  <a:cubicBezTo>
                    <a:pt x="397820" y="824640"/>
                    <a:pt x="413760" y="818528"/>
                    <a:pt x="426093" y="807515"/>
                  </a:cubicBezTo>
                  <a:cubicBezTo>
                    <a:pt x="435020" y="814702"/>
                    <a:pt x="446109" y="818673"/>
                    <a:pt x="457569" y="818786"/>
                  </a:cubicBezTo>
                  <a:cubicBezTo>
                    <a:pt x="468314" y="818860"/>
                    <a:pt x="478753" y="815217"/>
                    <a:pt x="487120" y="808477"/>
                  </a:cubicBezTo>
                  <a:cubicBezTo>
                    <a:pt x="497673" y="799847"/>
                    <a:pt x="504107" y="787176"/>
                    <a:pt x="504851" y="773565"/>
                  </a:cubicBezTo>
                  <a:lnTo>
                    <a:pt x="504851" y="770679"/>
                  </a:lnTo>
                  <a:cubicBezTo>
                    <a:pt x="517684" y="770665"/>
                    <a:pt x="530025" y="765748"/>
                    <a:pt x="539351" y="756934"/>
                  </a:cubicBezTo>
                  <a:cubicBezTo>
                    <a:pt x="548256" y="747890"/>
                    <a:pt x="553201" y="735675"/>
                    <a:pt x="553096" y="722984"/>
                  </a:cubicBezTo>
                  <a:cubicBezTo>
                    <a:pt x="566001" y="723363"/>
                    <a:pt x="578488" y="718390"/>
                    <a:pt x="587596" y="709239"/>
                  </a:cubicBezTo>
                  <a:cubicBezTo>
                    <a:pt x="596611" y="700042"/>
                    <a:pt x="601561" y="687615"/>
                    <a:pt x="601341" y="674739"/>
                  </a:cubicBezTo>
                  <a:lnTo>
                    <a:pt x="604777" y="674739"/>
                  </a:lnTo>
                  <a:cubicBezTo>
                    <a:pt x="618371" y="674047"/>
                    <a:pt x="631045" y="667660"/>
                    <a:pt x="639689" y="657146"/>
                  </a:cubicBezTo>
                  <a:cubicBezTo>
                    <a:pt x="654403" y="638026"/>
                    <a:pt x="653185" y="611081"/>
                    <a:pt x="636803" y="593369"/>
                  </a:cubicBezTo>
                  <a:lnTo>
                    <a:pt x="724221" y="505951"/>
                  </a:lnTo>
                  <a:lnTo>
                    <a:pt x="769716" y="459218"/>
                  </a:lnTo>
                  <a:lnTo>
                    <a:pt x="801192" y="490832"/>
                  </a:lnTo>
                  <a:cubicBezTo>
                    <a:pt x="803787" y="493404"/>
                    <a:pt x="807298" y="494838"/>
                    <a:pt x="810951" y="494818"/>
                  </a:cubicBezTo>
                  <a:cubicBezTo>
                    <a:pt x="812753" y="494864"/>
                    <a:pt x="814544" y="494488"/>
                    <a:pt x="816174" y="493718"/>
                  </a:cubicBezTo>
                  <a:cubicBezTo>
                    <a:pt x="821306" y="491610"/>
                    <a:pt x="824669" y="486622"/>
                    <a:pt x="824696" y="481073"/>
                  </a:cubicBezTo>
                  <a:lnTo>
                    <a:pt x="824696" y="13745"/>
                  </a:lnTo>
                  <a:cubicBezTo>
                    <a:pt x="824696" y="6155"/>
                    <a:pt x="818542" y="0"/>
                    <a:pt x="810951" y="0"/>
                  </a:cubicBezTo>
                  <a:close/>
                  <a:moveTo>
                    <a:pt x="27490" y="447948"/>
                  </a:moveTo>
                  <a:lnTo>
                    <a:pt x="27490" y="27490"/>
                  </a:lnTo>
                  <a:lnTo>
                    <a:pt x="63089" y="27490"/>
                  </a:lnTo>
                  <a:lnTo>
                    <a:pt x="255518" y="219919"/>
                  </a:lnTo>
                  <a:lnTo>
                    <a:pt x="27490" y="447948"/>
                  </a:lnTo>
                  <a:close/>
                  <a:moveTo>
                    <a:pt x="74360" y="439838"/>
                  </a:moveTo>
                  <a:lnTo>
                    <a:pt x="233664" y="280534"/>
                  </a:lnTo>
                  <a:lnTo>
                    <a:pt x="269263" y="316134"/>
                  </a:lnTo>
                  <a:lnTo>
                    <a:pt x="109959" y="475437"/>
                  </a:lnTo>
                  <a:lnTo>
                    <a:pt x="74360" y="439838"/>
                  </a:lnTo>
                  <a:close/>
                  <a:moveTo>
                    <a:pt x="129340" y="494818"/>
                  </a:moveTo>
                  <a:lnTo>
                    <a:pt x="293042" y="331253"/>
                  </a:lnTo>
                  <a:lnTo>
                    <a:pt x="384858" y="351596"/>
                  </a:lnTo>
                  <a:lnTo>
                    <a:pt x="237650" y="498804"/>
                  </a:lnTo>
                  <a:cubicBezTo>
                    <a:pt x="232260" y="504149"/>
                    <a:pt x="232224" y="512853"/>
                    <a:pt x="237571" y="518243"/>
                  </a:cubicBezTo>
                  <a:cubicBezTo>
                    <a:pt x="237597" y="518270"/>
                    <a:pt x="237624" y="518296"/>
                    <a:pt x="237650" y="518322"/>
                  </a:cubicBezTo>
                  <a:cubicBezTo>
                    <a:pt x="249606" y="530213"/>
                    <a:pt x="264422" y="538827"/>
                    <a:pt x="280672" y="543337"/>
                  </a:cubicBezTo>
                  <a:cubicBezTo>
                    <a:pt x="268579" y="544351"/>
                    <a:pt x="257235" y="549609"/>
                    <a:pt x="248646" y="558182"/>
                  </a:cubicBezTo>
                  <a:lnTo>
                    <a:pt x="221156" y="585672"/>
                  </a:lnTo>
                  <a:lnTo>
                    <a:pt x="129340" y="494818"/>
                  </a:lnTo>
                  <a:close/>
                  <a:moveTo>
                    <a:pt x="223355" y="639277"/>
                  </a:moveTo>
                  <a:cubicBezTo>
                    <a:pt x="223365" y="628345"/>
                    <a:pt x="227716" y="617864"/>
                    <a:pt x="235451" y="610138"/>
                  </a:cubicBezTo>
                  <a:lnTo>
                    <a:pt x="268164" y="577287"/>
                  </a:lnTo>
                  <a:cubicBezTo>
                    <a:pt x="272553" y="572831"/>
                    <a:pt x="278539" y="570308"/>
                    <a:pt x="284795" y="570278"/>
                  </a:cubicBezTo>
                  <a:cubicBezTo>
                    <a:pt x="289221" y="570236"/>
                    <a:pt x="293532" y="571688"/>
                    <a:pt x="297028" y="574401"/>
                  </a:cubicBezTo>
                  <a:cubicBezTo>
                    <a:pt x="301555" y="578116"/>
                    <a:pt x="304342" y="583540"/>
                    <a:pt x="304725" y="589383"/>
                  </a:cubicBezTo>
                  <a:cubicBezTo>
                    <a:pt x="304930" y="595130"/>
                    <a:pt x="302739" y="600705"/>
                    <a:pt x="298677" y="604777"/>
                  </a:cubicBezTo>
                  <a:cubicBezTo>
                    <a:pt x="298093" y="605423"/>
                    <a:pt x="297628" y="606169"/>
                    <a:pt x="297303" y="606977"/>
                  </a:cubicBezTo>
                  <a:lnTo>
                    <a:pt x="234626" y="666767"/>
                  </a:lnTo>
                  <a:cubicBezTo>
                    <a:pt x="227583" y="659322"/>
                    <a:pt x="223567" y="649522"/>
                    <a:pt x="223355" y="639277"/>
                  </a:cubicBezTo>
                  <a:close/>
                  <a:moveTo>
                    <a:pt x="253869" y="687247"/>
                  </a:moveTo>
                  <a:lnTo>
                    <a:pt x="320807" y="623196"/>
                  </a:lnTo>
                  <a:cubicBezTo>
                    <a:pt x="329770" y="616423"/>
                    <a:pt x="342527" y="618201"/>
                    <a:pt x="349300" y="627164"/>
                  </a:cubicBezTo>
                  <a:cubicBezTo>
                    <a:pt x="354848" y="634508"/>
                    <a:pt x="354774" y="644660"/>
                    <a:pt x="349121" y="651922"/>
                  </a:cubicBezTo>
                  <a:lnTo>
                    <a:pt x="349121" y="651648"/>
                  </a:lnTo>
                  <a:lnTo>
                    <a:pt x="282458" y="715424"/>
                  </a:lnTo>
                  <a:lnTo>
                    <a:pt x="253869" y="687247"/>
                  </a:lnTo>
                  <a:close/>
                  <a:moveTo>
                    <a:pt x="329878" y="763669"/>
                  </a:moveTo>
                  <a:lnTo>
                    <a:pt x="302389" y="734804"/>
                  </a:lnTo>
                  <a:lnTo>
                    <a:pt x="365615" y="674464"/>
                  </a:lnTo>
                  <a:lnTo>
                    <a:pt x="367265" y="673365"/>
                  </a:lnTo>
                  <a:cubicBezTo>
                    <a:pt x="375345" y="665399"/>
                    <a:pt x="388324" y="665399"/>
                    <a:pt x="396404" y="673365"/>
                  </a:cubicBezTo>
                  <a:cubicBezTo>
                    <a:pt x="402603" y="680130"/>
                    <a:pt x="403503" y="690209"/>
                    <a:pt x="398603" y="697968"/>
                  </a:cubicBezTo>
                  <a:lnTo>
                    <a:pt x="329878" y="763669"/>
                  </a:lnTo>
                  <a:close/>
                  <a:moveTo>
                    <a:pt x="410424" y="785523"/>
                  </a:moveTo>
                  <a:cubicBezTo>
                    <a:pt x="393980" y="800907"/>
                    <a:pt x="368369" y="800727"/>
                    <a:pt x="352145" y="785111"/>
                  </a:cubicBezTo>
                  <a:lnTo>
                    <a:pt x="350083" y="783461"/>
                  </a:lnTo>
                  <a:lnTo>
                    <a:pt x="410424" y="725458"/>
                  </a:lnTo>
                  <a:cubicBezTo>
                    <a:pt x="412221" y="724796"/>
                    <a:pt x="413858" y="723765"/>
                    <a:pt x="415234" y="722434"/>
                  </a:cubicBezTo>
                  <a:cubicBezTo>
                    <a:pt x="419312" y="718207"/>
                    <a:pt x="425045" y="715996"/>
                    <a:pt x="430904" y="716386"/>
                  </a:cubicBezTo>
                  <a:cubicBezTo>
                    <a:pt x="436749" y="716651"/>
                    <a:pt x="442200" y="719401"/>
                    <a:pt x="445886" y="723946"/>
                  </a:cubicBezTo>
                  <a:cubicBezTo>
                    <a:pt x="452387" y="732954"/>
                    <a:pt x="451148" y="745397"/>
                    <a:pt x="442999" y="752948"/>
                  </a:cubicBezTo>
                  <a:lnTo>
                    <a:pt x="410424" y="785523"/>
                  </a:lnTo>
                  <a:close/>
                  <a:moveTo>
                    <a:pt x="470544" y="787073"/>
                  </a:moveTo>
                  <a:cubicBezTo>
                    <a:pt x="470345" y="787248"/>
                    <a:pt x="470144" y="787418"/>
                    <a:pt x="469939" y="787585"/>
                  </a:cubicBezTo>
                  <a:lnTo>
                    <a:pt x="469939" y="787173"/>
                  </a:lnTo>
                  <a:cubicBezTo>
                    <a:pt x="463003" y="792317"/>
                    <a:pt x="453629" y="792698"/>
                    <a:pt x="446298" y="788135"/>
                  </a:cubicBezTo>
                  <a:lnTo>
                    <a:pt x="462517" y="771916"/>
                  </a:lnTo>
                  <a:cubicBezTo>
                    <a:pt x="466549" y="767909"/>
                    <a:pt x="469893" y="763265"/>
                    <a:pt x="472413" y="758171"/>
                  </a:cubicBezTo>
                  <a:cubicBezTo>
                    <a:pt x="479879" y="766669"/>
                    <a:pt x="479042" y="779608"/>
                    <a:pt x="470544" y="787073"/>
                  </a:cubicBezTo>
                  <a:close/>
                  <a:moveTo>
                    <a:pt x="618522" y="638315"/>
                  </a:moveTo>
                  <a:cubicBezTo>
                    <a:pt x="614806" y="642894"/>
                    <a:pt x="609296" y="645650"/>
                    <a:pt x="603403" y="645875"/>
                  </a:cubicBezTo>
                  <a:cubicBezTo>
                    <a:pt x="597601" y="646337"/>
                    <a:pt x="591898" y="644167"/>
                    <a:pt x="587871" y="639964"/>
                  </a:cubicBezTo>
                  <a:cubicBezTo>
                    <a:pt x="587170" y="639415"/>
                    <a:pt x="586436" y="638909"/>
                    <a:pt x="585672" y="638452"/>
                  </a:cubicBezTo>
                  <a:lnTo>
                    <a:pt x="518184" y="567803"/>
                  </a:lnTo>
                  <a:lnTo>
                    <a:pt x="498391" y="586771"/>
                  </a:lnTo>
                  <a:lnTo>
                    <a:pt x="570277" y="662094"/>
                  </a:lnTo>
                  <a:cubicBezTo>
                    <a:pt x="577227" y="670921"/>
                    <a:pt x="575707" y="683711"/>
                    <a:pt x="566881" y="690661"/>
                  </a:cubicBezTo>
                  <a:cubicBezTo>
                    <a:pt x="559008" y="696860"/>
                    <a:pt x="547794" y="696403"/>
                    <a:pt x="540451" y="689584"/>
                  </a:cubicBezTo>
                  <a:lnTo>
                    <a:pt x="463204" y="609313"/>
                  </a:lnTo>
                  <a:lnTo>
                    <a:pt x="443412" y="628281"/>
                  </a:lnTo>
                  <a:lnTo>
                    <a:pt x="518871" y="706902"/>
                  </a:lnTo>
                  <a:cubicBezTo>
                    <a:pt x="518871" y="706902"/>
                    <a:pt x="518871" y="707864"/>
                    <a:pt x="519833" y="708277"/>
                  </a:cubicBezTo>
                  <a:cubicBezTo>
                    <a:pt x="523701" y="712139"/>
                    <a:pt x="525876" y="717379"/>
                    <a:pt x="525881" y="722846"/>
                  </a:cubicBezTo>
                  <a:cubicBezTo>
                    <a:pt x="525847" y="728306"/>
                    <a:pt x="523675" y="733536"/>
                    <a:pt x="519833" y="737416"/>
                  </a:cubicBezTo>
                  <a:cubicBezTo>
                    <a:pt x="511638" y="745098"/>
                    <a:pt x="498890" y="745098"/>
                    <a:pt x="490694" y="737416"/>
                  </a:cubicBezTo>
                  <a:cubicBezTo>
                    <a:pt x="487072" y="733865"/>
                    <a:pt x="481789" y="732597"/>
                    <a:pt x="476949" y="734117"/>
                  </a:cubicBezTo>
                  <a:cubicBezTo>
                    <a:pt x="476704" y="724102"/>
                    <a:pt x="473178" y="714446"/>
                    <a:pt x="466915" y="706627"/>
                  </a:cubicBezTo>
                  <a:cubicBezTo>
                    <a:pt x="458285" y="696075"/>
                    <a:pt x="445614" y="689640"/>
                    <a:pt x="432003" y="688896"/>
                  </a:cubicBezTo>
                  <a:lnTo>
                    <a:pt x="429117" y="688896"/>
                  </a:lnTo>
                  <a:cubicBezTo>
                    <a:pt x="429354" y="676017"/>
                    <a:pt x="424401" y="663585"/>
                    <a:pt x="415372" y="654397"/>
                  </a:cubicBezTo>
                  <a:cubicBezTo>
                    <a:pt x="406092" y="645509"/>
                    <a:pt x="393720" y="640579"/>
                    <a:pt x="380872" y="640652"/>
                  </a:cubicBezTo>
                  <a:cubicBezTo>
                    <a:pt x="380992" y="627956"/>
                    <a:pt x="376044" y="615737"/>
                    <a:pt x="367127" y="606702"/>
                  </a:cubicBezTo>
                  <a:cubicBezTo>
                    <a:pt x="357824" y="597852"/>
                    <a:pt x="345467" y="592929"/>
                    <a:pt x="332627" y="592957"/>
                  </a:cubicBezTo>
                  <a:cubicBezTo>
                    <a:pt x="332693" y="591950"/>
                    <a:pt x="332693" y="590940"/>
                    <a:pt x="332627" y="589933"/>
                  </a:cubicBezTo>
                  <a:cubicBezTo>
                    <a:pt x="331935" y="576339"/>
                    <a:pt x="325549" y="563665"/>
                    <a:pt x="315034" y="555021"/>
                  </a:cubicBezTo>
                  <a:cubicBezTo>
                    <a:pt x="311445" y="552244"/>
                    <a:pt x="307460" y="550021"/>
                    <a:pt x="303213" y="548423"/>
                  </a:cubicBezTo>
                  <a:cubicBezTo>
                    <a:pt x="327363" y="549320"/>
                    <a:pt x="350805" y="540162"/>
                    <a:pt x="367952" y="523132"/>
                  </a:cubicBezTo>
                  <a:lnTo>
                    <a:pt x="413723" y="474475"/>
                  </a:lnTo>
                  <a:cubicBezTo>
                    <a:pt x="440326" y="496070"/>
                    <a:pt x="474534" y="505986"/>
                    <a:pt x="508563" y="501965"/>
                  </a:cubicBezTo>
                  <a:lnTo>
                    <a:pt x="583335" y="577287"/>
                  </a:lnTo>
                  <a:lnTo>
                    <a:pt x="615911" y="609863"/>
                  </a:lnTo>
                  <a:cubicBezTo>
                    <a:pt x="623608" y="617440"/>
                    <a:pt x="624711" y="629465"/>
                    <a:pt x="618522" y="638315"/>
                  </a:cubicBezTo>
                  <a:close/>
                  <a:moveTo>
                    <a:pt x="618522" y="572202"/>
                  </a:moveTo>
                  <a:lnTo>
                    <a:pt x="538939" y="491519"/>
                  </a:lnTo>
                  <a:lnTo>
                    <a:pt x="542925" y="490007"/>
                  </a:lnTo>
                  <a:lnTo>
                    <a:pt x="545124" y="488633"/>
                  </a:lnTo>
                  <a:lnTo>
                    <a:pt x="558869" y="478324"/>
                  </a:lnTo>
                  <a:lnTo>
                    <a:pt x="542375" y="456332"/>
                  </a:lnTo>
                  <a:lnTo>
                    <a:pt x="529730" y="465953"/>
                  </a:lnTo>
                  <a:cubicBezTo>
                    <a:pt x="492984" y="481415"/>
                    <a:pt x="450509" y="472615"/>
                    <a:pt x="422932" y="443824"/>
                  </a:cubicBezTo>
                  <a:cubicBezTo>
                    <a:pt x="417664" y="438359"/>
                    <a:pt x="408962" y="438199"/>
                    <a:pt x="403496" y="443467"/>
                  </a:cubicBezTo>
                  <a:cubicBezTo>
                    <a:pt x="403374" y="443584"/>
                    <a:pt x="403256" y="443704"/>
                    <a:pt x="403139" y="443824"/>
                  </a:cubicBezTo>
                  <a:lnTo>
                    <a:pt x="348159" y="501965"/>
                  </a:lnTo>
                  <a:cubicBezTo>
                    <a:pt x="336225" y="514239"/>
                    <a:pt x="319458" y="520583"/>
                    <a:pt x="302389" y="519284"/>
                  </a:cubicBezTo>
                  <a:cubicBezTo>
                    <a:pt x="289810" y="518686"/>
                    <a:pt x="277639" y="514645"/>
                    <a:pt x="267202" y="507601"/>
                  </a:cubicBezTo>
                  <a:lnTo>
                    <a:pt x="418396" y="356406"/>
                  </a:lnTo>
                  <a:lnTo>
                    <a:pt x="530829" y="331528"/>
                  </a:lnTo>
                  <a:lnTo>
                    <a:pt x="695356" y="494818"/>
                  </a:lnTo>
                  <a:lnTo>
                    <a:pt x="618522" y="572202"/>
                  </a:lnTo>
                  <a:close/>
                  <a:moveTo>
                    <a:pt x="714737" y="475987"/>
                  </a:moveTo>
                  <a:lnTo>
                    <a:pt x="555433" y="316134"/>
                  </a:lnTo>
                  <a:lnTo>
                    <a:pt x="591032" y="280534"/>
                  </a:lnTo>
                  <a:lnTo>
                    <a:pt x="750336" y="439838"/>
                  </a:lnTo>
                  <a:lnTo>
                    <a:pt x="714737" y="475987"/>
                  </a:lnTo>
                  <a:close/>
                  <a:moveTo>
                    <a:pt x="797206" y="448497"/>
                  </a:moveTo>
                  <a:lnTo>
                    <a:pt x="779475" y="430629"/>
                  </a:lnTo>
                  <a:lnTo>
                    <a:pt x="600791" y="251945"/>
                  </a:lnTo>
                  <a:lnTo>
                    <a:pt x="569178" y="219919"/>
                  </a:lnTo>
                  <a:lnTo>
                    <a:pt x="761607" y="27490"/>
                  </a:lnTo>
                  <a:lnTo>
                    <a:pt x="797206" y="27490"/>
                  </a:lnTo>
                  <a:lnTo>
                    <a:pt x="797206" y="448497"/>
                  </a:lnTo>
                  <a:close/>
                </a:path>
              </a:pathLst>
            </a:custGeom>
            <a:grpFill/>
            <a:ln w="1707"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66707EF6-002E-4DF5-A258-170FE578B6E4}"/>
                </a:ext>
              </a:extLst>
            </p:cNvPr>
            <p:cNvSpPr/>
            <p:nvPr/>
          </p:nvSpPr>
          <p:spPr>
            <a:xfrm>
              <a:off x="1096460" y="5407598"/>
              <a:ext cx="82469" cy="82469"/>
            </a:xfrm>
            <a:custGeom>
              <a:avLst/>
              <a:gdLst>
                <a:gd name="connsiteX0" fmla="*/ 41235 w 82469"/>
                <a:gd name="connsiteY0" fmla="*/ 0 h 82469"/>
                <a:gd name="connsiteX1" fmla="*/ 0 w 82469"/>
                <a:gd name="connsiteY1" fmla="*/ 41235 h 82469"/>
                <a:gd name="connsiteX2" fmla="*/ 41235 w 82469"/>
                <a:gd name="connsiteY2" fmla="*/ 82470 h 82469"/>
                <a:gd name="connsiteX3" fmla="*/ 82470 w 82469"/>
                <a:gd name="connsiteY3" fmla="*/ 41235 h 82469"/>
                <a:gd name="connsiteX4" fmla="*/ 41235 w 82469"/>
                <a:gd name="connsiteY4" fmla="*/ 0 h 82469"/>
                <a:gd name="connsiteX5" fmla="*/ 41235 w 82469"/>
                <a:gd name="connsiteY5" fmla="*/ 54980 h 82469"/>
                <a:gd name="connsiteX6" fmla="*/ 27490 w 82469"/>
                <a:gd name="connsiteY6" fmla="*/ 41235 h 82469"/>
                <a:gd name="connsiteX7" fmla="*/ 41235 w 82469"/>
                <a:gd name="connsiteY7" fmla="*/ 27490 h 82469"/>
                <a:gd name="connsiteX8" fmla="*/ 54980 w 82469"/>
                <a:gd name="connsiteY8" fmla="*/ 41235 h 82469"/>
                <a:gd name="connsiteX9" fmla="*/ 41235 w 82469"/>
                <a:gd name="connsiteY9" fmla="*/ 54980 h 8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469" h="82469">
                  <a:moveTo>
                    <a:pt x="41235" y="0"/>
                  </a:moveTo>
                  <a:cubicBezTo>
                    <a:pt x="18461" y="0"/>
                    <a:pt x="0" y="18461"/>
                    <a:pt x="0" y="41235"/>
                  </a:cubicBezTo>
                  <a:cubicBezTo>
                    <a:pt x="0" y="64008"/>
                    <a:pt x="18461" y="82470"/>
                    <a:pt x="41235" y="82470"/>
                  </a:cubicBezTo>
                  <a:cubicBezTo>
                    <a:pt x="64008" y="82470"/>
                    <a:pt x="82470" y="64008"/>
                    <a:pt x="82470" y="41235"/>
                  </a:cubicBezTo>
                  <a:cubicBezTo>
                    <a:pt x="82470" y="18461"/>
                    <a:pt x="64008" y="0"/>
                    <a:pt x="41235" y="0"/>
                  </a:cubicBezTo>
                  <a:close/>
                  <a:moveTo>
                    <a:pt x="41235" y="54980"/>
                  </a:moveTo>
                  <a:cubicBezTo>
                    <a:pt x="33644" y="54980"/>
                    <a:pt x="27490" y="48825"/>
                    <a:pt x="27490" y="41235"/>
                  </a:cubicBezTo>
                  <a:cubicBezTo>
                    <a:pt x="27490" y="33644"/>
                    <a:pt x="33644" y="27490"/>
                    <a:pt x="41235" y="27490"/>
                  </a:cubicBezTo>
                  <a:cubicBezTo>
                    <a:pt x="48825" y="27490"/>
                    <a:pt x="54980" y="33644"/>
                    <a:pt x="54980" y="41235"/>
                  </a:cubicBezTo>
                  <a:cubicBezTo>
                    <a:pt x="54980" y="48825"/>
                    <a:pt x="48825" y="54980"/>
                    <a:pt x="41235" y="54980"/>
                  </a:cubicBezTo>
                  <a:close/>
                </a:path>
              </a:pathLst>
            </a:custGeom>
            <a:grpFill/>
            <a:ln w="1707"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467C4A3E-F576-4BED-A885-4D2833D5641A}"/>
                </a:ext>
              </a:extLst>
            </p:cNvPr>
            <p:cNvSpPr/>
            <p:nvPr/>
          </p:nvSpPr>
          <p:spPr>
            <a:xfrm>
              <a:off x="1151440" y="5778711"/>
              <a:ext cx="96214" cy="96214"/>
            </a:xfrm>
            <a:custGeom>
              <a:avLst/>
              <a:gdLst>
                <a:gd name="connsiteX0" fmla="*/ 27490 w 96214"/>
                <a:gd name="connsiteY0" fmla="*/ 0 h 96214"/>
                <a:gd name="connsiteX1" fmla="*/ 0 w 96214"/>
                <a:gd name="connsiteY1" fmla="*/ 0 h 96214"/>
                <a:gd name="connsiteX2" fmla="*/ 96215 w 96214"/>
                <a:gd name="connsiteY2" fmla="*/ 96215 h 96214"/>
                <a:gd name="connsiteX3" fmla="*/ 96215 w 96214"/>
                <a:gd name="connsiteY3" fmla="*/ 68725 h 96214"/>
                <a:gd name="connsiteX4" fmla="*/ 27490 w 96214"/>
                <a:gd name="connsiteY4" fmla="*/ 0 h 9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14" h="96214">
                  <a:moveTo>
                    <a:pt x="27490" y="0"/>
                  </a:moveTo>
                  <a:lnTo>
                    <a:pt x="0" y="0"/>
                  </a:lnTo>
                  <a:cubicBezTo>
                    <a:pt x="0" y="53138"/>
                    <a:pt x="43077" y="96215"/>
                    <a:pt x="96215" y="96215"/>
                  </a:cubicBezTo>
                  <a:lnTo>
                    <a:pt x="96215" y="68725"/>
                  </a:lnTo>
                  <a:cubicBezTo>
                    <a:pt x="58260" y="68725"/>
                    <a:pt x="27490" y="37955"/>
                    <a:pt x="27490" y="0"/>
                  </a:cubicBezTo>
                  <a:close/>
                </a:path>
              </a:pathLst>
            </a:custGeom>
            <a:grpFill/>
            <a:ln w="1707"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433A3F94-1E95-4CFF-93CF-3599902586E3}"/>
                </a:ext>
              </a:extLst>
            </p:cNvPr>
            <p:cNvSpPr/>
            <p:nvPr/>
          </p:nvSpPr>
          <p:spPr>
            <a:xfrm>
              <a:off x="1082715" y="5778711"/>
              <a:ext cx="164939" cy="164939"/>
            </a:xfrm>
            <a:custGeom>
              <a:avLst/>
              <a:gdLst>
                <a:gd name="connsiteX0" fmla="*/ 27490 w 164939"/>
                <a:gd name="connsiteY0" fmla="*/ 0 h 164939"/>
                <a:gd name="connsiteX1" fmla="*/ 0 w 164939"/>
                <a:gd name="connsiteY1" fmla="*/ 0 h 164939"/>
                <a:gd name="connsiteX2" fmla="*/ 164939 w 164939"/>
                <a:gd name="connsiteY2" fmla="*/ 164939 h 164939"/>
                <a:gd name="connsiteX3" fmla="*/ 164939 w 164939"/>
                <a:gd name="connsiteY3" fmla="*/ 137449 h 164939"/>
                <a:gd name="connsiteX4" fmla="*/ 27490 w 164939"/>
                <a:gd name="connsiteY4" fmla="*/ 0 h 164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939" h="164939">
                  <a:moveTo>
                    <a:pt x="27490" y="0"/>
                  </a:moveTo>
                  <a:lnTo>
                    <a:pt x="0" y="0"/>
                  </a:lnTo>
                  <a:cubicBezTo>
                    <a:pt x="0" y="91093"/>
                    <a:pt x="73846" y="164939"/>
                    <a:pt x="164939" y="164939"/>
                  </a:cubicBezTo>
                  <a:lnTo>
                    <a:pt x="164939" y="137449"/>
                  </a:lnTo>
                  <a:cubicBezTo>
                    <a:pt x="89028" y="137449"/>
                    <a:pt x="27490" y="75912"/>
                    <a:pt x="27490" y="0"/>
                  </a:cubicBezTo>
                  <a:close/>
                </a:path>
              </a:pathLst>
            </a:custGeom>
            <a:grpFill/>
            <a:ln w="1707" cap="flat">
              <a:noFill/>
              <a:prstDash val="solid"/>
              <a:miter/>
            </a:ln>
          </p:spPr>
          <p:txBody>
            <a:bodyPr rtlCol="0" anchor="ctr"/>
            <a:lstStyle/>
            <a:p>
              <a:endParaRPr lang="zh-CN" altLang="en-US"/>
            </a:p>
          </p:txBody>
        </p:sp>
        <p:sp>
          <p:nvSpPr>
            <p:cNvPr id="43" name="任意多边形: 形状 42">
              <a:extLst>
                <a:ext uri="{FF2B5EF4-FFF2-40B4-BE49-F238E27FC236}">
                  <a16:creationId xmlns="" xmlns:a16="http://schemas.microsoft.com/office/drawing/2014/main" id="{9D3358EE-B6B5-4D35-944A-D5C0A2823145}"/>
                </a:ext>
              </a:extLst>
            </p:cNvPr>
            <p:cNvSpPr/>
            <p:nvPr/>
          </p:nvSpPr>
          <p:spPr>
            <a:xfrm>
              <a:off x="1673748" y="5778711"/>
              <a:ext cx="96214" cy="96214"/>
            </a:xfrm>
            <a:custGeom>
              <a:avLst/>
              <a:gdLst>
                <a:gd name="connsiteX0" fmla="*/ 68725 w 96214"/>
                <a:gd name="connsiteY0" fmla="*/ 0 h 96214"/>
                <a:gd name="connsiteX1" fmla="*/ 0 w 96214"/>
                <a:gd name="connsiteY1" fmla="*/ 68725 h 96214"/>
                <a:gd name="connsiteX2" fmla="*/ 0 w 96214"/>
                <a:gd name="connsiteY2" fmla="*/ 96215 h 96214"/>
                <a:gd name="connsiteX3" fmla="*/ 96215 w 96214"/>
                <a:gd name="connsiteY3" fmla="*/ 0 h 96214"/>
                <a:gd name="connsiteX4" fmla="*/ 68725 w 96214"/>
                <a:gd name="connsiteY4" fmla="*/ 0 h 96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14" h="96214">
                  <a:moveTo>
                    <a:pt x="68725" y="0"/>
                  </a:moveTo>
                  <a:cubicBezTo>
                    <a:pt x="68725" y="37955"/>
                    <a:pt x="37955" y="68725"/>
                    <a:pt x="0" y="68725"/>
                  </a:cubicBezTo>
                  <a:lnTo>
                    <a:pt x="0" y="96215"/>
                  </a:lnTo>
                  <a:cubicBezTo>
                    <a:pt x="53138" y="96215"/>
                    <a:pt x="96215" y="53138"/>
                    <a:pt x="96215" y="0"/>
                  </a:cubicBezTo>
                  <a:lnTo>
                    <a:pt x="68725" y="0"/>
                  </a:lnTo>
                  <a:close/>
                </a:path>
              </a:pathLst>
            </a:custGeom>
            <a:grpFill/>
            <a:ln w="1707" cap="flat">
              <a:noFill/>
              <a:prstDash val="solid"/>
              <a:miter/>
            </a:ln>
          </p:spPr>
          <p:txBody>
            <a:bodyPr rtlCol="0" anchor="ctr"/>
            <a:lstStyle/>
            <a:p>
              <a:endParaRPr lang="zh-CN" altLang="en-US"/>
            </a:p>
          </p:txBody>
        </p:sp>
        <p:sp>
          <p:nvSpPr>
            <p:cNvPr id="44" name="任意多边形: 形状 43">
              <a:extLst>
                <a:ext uri="{FF2B5EF4-FFF2-40B4-BE49-F238E27FC236}">
                  <a16:creationId xmlns="" xmlns:a16="http://schemas.microsoft.com/office/drawing/2014/main" id="{FF7324C8-DD1D-4E12-A0C2-EC9D1D303A9D}"/>
                </a:ext>
              </a:extLst>
            </p:cNvPr>
            <p:cNvSpPr/>
            <p:nvPr/>
          </p:nvSpPr>
          <p:spPr>
            <a:xfrm>
              <a:off x="1673748" y="5778711"/>
              <a:ext cx="164939" cy="164939"/>
            </a:xfrm>
            <a:custGeom>
              <a:avLst/>
              <a:gdLst>
                <a:gd name="connsiteX0" fmla="*/ 137449 w 164939"/>
                <a:gd name="connsiteY0" fmla="*/ 0 h 164939"/>
                <a:gd name="connsiteX1" fmla="*/ 0 w 164939"/>
                <a:gd name="connsiteY1" fmla="*/ 137449 h 164939"/>
                <a:gd name="connsiteX2" fmla="*/ 0 w 164939"/>
                <a:gd name="connsiteY2" fmla="*/ 164939 h 164939"/>
                <a:gd name="connsiteX3" fmla="*/ 164939 w 164939"/>
                <a:gd name="connsiteY3" fmla="*/ 0 h 164939"/>
                <a:gd name="connsiteX4" fmla="*/ 137449 w 164939"/>
                <a:gd name="connsiteY4" fmla="*/ 0 h 164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939" h="164939">
                  <a:moveTo>
                    <a:pt x="137449" y="0"/>
                  </a:moveTo>
                  <a:cubicBezTo>
                    <a:pt x="137449" y="75912"/>
                    <a:pt x="75912" y="137449"/>
                    <a:pt x="0" y="137449"/>
                  </a:cubicBezTo>
                  <a:lnTo>
                    <a:pt x="0" y="164939"/>
                  </a:lnTo>
                  <a:cubicBezTo>
                    <a:pt x="91093" y="164939"/>
                    <a:pt x="164939" y="91093"/>
                    <a:pt x="164939" y="0"/>
                  </a:cubicBezTo>
                  <a:lnTo>
                    <a:pt x="137449" y="0"/>
                  </a:lnTo>
                  <a:close/>
                </a:path>
              </a:pathLst>
            </a:custGeom>
            <a:grpFill/>
            <a:ln w="1707" cap="flat">
              <a:noFill/>
              <a:prstDash val="solid"/>
              <a:miter/>
            </a:ln>
          </p:spPr>
          <p:txBody>
            <a:bodyPr rtlCol="0" anchor="ctr"/>
            <a:lstStyle/>
            <a:p>
              <a:endParaRPr lang="zh-CN" altLang="en-US"/>
            </a:p>
          </p:txBody>
        </p:sp>
      </p:grpSp>
      <p:cxnSp>
        <p:nvCxnSpPr>
          <p:cNvPr id="45" name="直接连接符 44">
            <a:extLst>
              <a:ext uri="{FF2B5EF4-FFF2-40B4-BE49-F238E27FC236}">
                <a16:creationId xmlns="" xmlns:a16="http://schemas.microsoft.com/office/drawing/2014/main" id="{8E6DD669-4A5B-4A45-B138-CA467FDC2FD1}"/>
              </a:ext>
            </a:extLst>
          </p:cNvPr>
          <p:cNvCxnSpPr/>
          <p:nvPr/>
        </p:nvCxnSpPr>
        <p:spPr>
          <a:xfrm>
            <a:off x="3200400" y="2284289"/>
            <a:ext cx="0" cy="2564437"/>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B6AFC2B7-3592-485F-AE31-76E709828435}"/>
              </a:ext>
            </a:extLst>
          </p:cNvPr>
          <p:cNvCxnSpPr/>
          <p:nvPr/>
        </p:nvCxnSpPr>
        <p:spPr>
          <a:xfrm>
            <a:off x="6096000" y="2284289"/>
            <a:ext cx="0" cy="2564437"/>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EF0D72DE-0333-43B8-B55A-F5284235383D}"/>
              </a:ext>
            </a:extLst>
          </p:cNvPr>
          <p:cNvCxnSpPr/>
          <p:nvPr/>
        </p:nvCxnSpPr>
        <p:spPr>
          <a:xfrm>
            <a:off x="8959516" y="2284289"/>
            <a:ext cx="0" cy="2564437"/>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4702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F6A6F596-9A2F-4B63-B8EC-897B761CB7BA}"/>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a:ext>
            </a:extLst>
          </a:blip>
          <a:srcRect/>
          <a:stretch/>
        </p:blipFill>
        <p:spPr>
          <a:xfrm>
            <a:off x="0" y="772338"/>
            <a:ext cx="12192000" cy="6085663"/>
          </a:xfrm>
          <a:custGeom>
            <a:avLst/>
            <a:gdLst>
              <a:gd name="connsiteX0" fmla="*/ 0 w 12192000"/>
              <a:gd name="connsiteY0" fmla="*/ 0 h 6085663"/>
              <a:gd name="connsiteX1" fmla="*/ 12192000 w 12192000"/>
              <a:gd name="connsiteY1" fmla="*/ 0 h 6085663"/>
              <a:gd name="connsiteX2" fmla="*/ 12192000 w 12192000"/>
              <a:gd name="connsiteY2" fmla="*/ 6085663 h 6085663"/>
              <a:gd name="connsiteX3" fmla="*/ 0 w 12192000"/>
              <a:gd name="connsiteY3" fmla="*/ 6085663 h 6085663"/>
            </a:gdLst>
            <a:ahLst/>
            <a:cxnLst>
              <a:cxn ang="0">
                <a:pos x="connsiteX0" y="connsiteY0"/>
              </a:cxn>
              <a:cxn ang="0">
                <a:pos x="connsiteX1" y="connsiteY1"/>
              </a:cxn>
              <a:cxn ang="0">
                <a:pos x="connsiteX2" y="connsiteY2"/>
              </a:cxn>
              <a:cxn ang="0">
                <a:pos x="connsiteX3" y="connsiteY3"/>
              </a:cxn>
            </a:cxnLst>
            <a:rect l="l" t="t" r="r" b="b"/>
            <a:pathLst>
              <a:path w="12192000" h="6085663">
                <a:moveTo>
                  <a:pt x="0" y="0"/>
                </a:moveTo>
                <a:lnTo>
                  <a:pt x="12192000" y="0"/>
                </a:lnTo>
                <a:lnTo>
                  <a:pt x="12192000" y="6085663"/>
                </a:lnTo>
                <a:lnTo>
                  <a:pt x="0" y="6085663"/>
                </a:lnTo>
                <a:close/>
              </a:path>
            </a:pathLst>
          </a:custGeom>
        </p:spPr>
      </p:pic>
      <p:sp>
        <p:nvSpPr>
          <p:cNvPr id="2" name="文本占位符 1">
            <a:extLst>
              <a:ext uri="{FF2B5EF4-FFF2-40B4-BE49-F238E27FC236}">
                <a16:creationId xmlns="" xmlns:a16="http://schemas.microsoft.com/office/drawing/2014/main" id="{164CB40D-D7C3-40C0-818C-207CBE178D6D}"/>
              </a:ext>
            </a:extLst>
          </p:cNvPr>
          <p:cNvSpPr>
            <a:spLocks noGrp="1"/>
          </p:cNvSpPr>
          <p:nvPr>
            <p:ph type="body" sz="quarter" idx="10"/>
          </p:nvPr>
        </p:nvSpPr>
        <p:spPr>
          <a:xfrm>
            <a:off x="695325" y="519812"/>
            <a:ext cx="9561195" cy="535531"/>
          </a:xfrm>
        </p:spPr>
        <p:txBody>
          <a:bodyPr/>
          <a:lstStyle/>
          <a:p>
            <a:r>
              <a:rPr lang="zh-CN" altLang="en-US" dirty="0"/>
              <a:t>推广计划</a:t>
            </a:r>
          </a:p>
        </p:txBody>
      </p:sp>
      <p:sp>
        <p:nvSpPr>
          <p:cNvPr id="37" name="矩形 36">
            <a:extLst>
              <a:ext uri="{FF2B5EF4-FFF2-40B4-BE49-F238E27FC236}">
                <a16:creationId xmlns="" xmlns:a16="http://schemas.microsoft.com/office/drawing/2014/main" id="{7912CFDB-670D-4651-A37C-09CF4D052E21}"/>
              </a:ext>
            </a:extLst>
          </p:cNvPr>
          <p:cNvSpPr/>
          <p:nvPr/>
        </p:nvSpPr>
        <p:spPr>
          <a:xfrm>
            <a:off x="1406416" y="3572925"/>
            <a:ext cx="3427934" cy="781368"/>
          </a:xfrm>
          <a:prstGeom prst="rect">
            <a:avLst/>
          </a:prstGeom>
        </p:spPr>
        <p:txBody>
          <a:bodyPr wrap="square">
            <a:spAutoFit/>
          </a:bodyPr>
          <a:lstStyle/>
          <a:p>
            <a:pPr>
              <a:lnSpc>
                <a:spcPct val="130000"/>
              </a:lnSpc>
            </a:pPr>
            <a:r>
              <a:rPr lang="zh-CN" altLang="en-US" sz="2000" dirty="0">
                <a:gradFill flip="none" rotWithShape="1">
                  <a:gsLst>
                    <a:gs pos="4000">
                      <a:schemeClr val="accent2"/>
                    </a:gs>
                    <a:gs pos="96000">
                      <a:schemeClr val="accent4">
                        <a:lumMod val="75000"/>
                      </a:schemeClr>
                    </a:gs>
                  </a:gsLst>
                  <a:lin ang="5400000" scaled="1"/>
                  <a:tileRect/>
                </a:gradFill>
                <a:latin typeface="+mj-ea"/>
                <a:ea typeface="+mj-ea"/>
              </a:rPr>
              <a:t>加强品牌形象</a:t>
            </a:r>
            <a:endParaRPr lang="en-US" altLang="zh-CN" sz="2000" dirty="0">
              <a:gradFill flip="none" rotWithShape="1">
                <a:gsLst>
                  <a:gs pos="4000">
                    <a:schemeClr val="accent2"/>
                  </a:gs>
                  <a:gs pos="96000">
                    <a:schemeClr val="accent4">
                      <a:lumMod val="75000"/>
                    </a:schemeClr>
                  </a:gs>
                </a:gsLst>
                <a:lin ang="5400000" scaled="1"/>
                <a:tileRect/>
              </a:gradFill>
              <a:latin typeface="+mj-ea"/>
              <a:ea typeface="+mj-ea"/>
            </a:endParaRPr>
          </a:p>
          <a:p>
            <a:pPr>
              <a:lnSpc>
                <a:spcPct val="130000"/>
              </a:lnSpc>
            </a:pPr>
            <a:r>
              <a:rPr lang="en-US" altLang="zh-CN" sz="1600" dirty="0">
                <a:solidFill>
                  <a:schemeClr val="tx1">
                    <a:lumMod val="65000"/>
                    <a:lumOff val="35000"/>
                  </a:schemeClr>
                </a:solidFill>
              </a:rPr>
              <a:t>20XX.11.01—20XX.01.31</a:t>
            </a:r>
          </a:p>
        </p:txBody>
      </p:sp>
      <p:sp>
        <p:nvSpPr>
          <p:cNvPr id="44" name="矩形 43">
            <a:extLst>
              <a:ext uri="{FF2B5EF4-FFF2-40B4-BE49-F238E27FC236}">
                <a16:creationId xmlns="" xmlns:a16="http://schemas.microsoft.com/office/drawing/2014/main" id="{FBF92537-DAD4-435D-BAC4-59B1B7BF3716}"/>
              </a:ext>
            </a:extLst>
          </p:cNvPr>
          <p:cNvSpPr/>
          <p:nvPr/>
        </p:nvSpPr>
        <p:spPr>
          <a:xfrm>
            <a:off x="4818710" y="2361665"/>
            <a:ext cx="3027388" cy="78136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lang="zh-CN" altLang="en-US" sz="2000" dirty="0">
                <a:gradFill flip="none" rotWithShape="1">
                  <a:gsLst>
                    <a:gs pos="4000">
                      <a:srgbClr val="595B81"/>
                    </a:gs>
                    <a:gs pos="96000">
                      <a:srgbClr val="3C3D56">
                        <a:lumMod val="75000"/>
                      </a:srgbClr>
                    </a:gs>
                  </a:gsLst>
                  <a:lin ang="5400000" scaled="1"/>
                  <a:tileRect/>
                </a:gradFill>
                <a:latin typeface="思源宋体 CN Heavy"/>
                <a:ea typeface="思源宋体 CN Heavy"/>
              </a:rPr>
              <a:t>加强伙伴连接</a:t>
            </a:r>
            <a:endParaRPr lang="en-US" altLang="zh-CN" sz="2000" dirty="0">
              <a:gradFill flip="none" rotWithShape="1">
                <a:gsLst>
                  <a:gs pos="4000">
                    <a:srgbClr val="595B81"/>
                  </a:gs>
                  <a:gs pos="96000">
                    <a:srgbClr val="3C3D56">
                      <a:lumMod val="75000"/>
                    </a:srgbClr>
                  </a:gs>
                </a:gsLst>
                <a:lin ang="5400000" scaled="1"/>
                <a:tileRect/>
              </a:gradFill>
              <a:latin typeface="思源宋体 CN Heavy"/>
              <a:ea typeface="思源宋体 CN Heavy"/>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tx1">
                    <a:lumMod val="75000"/>
                    <a:lumOff val="25000"/>
                  </a:schemeClr>
                </a:solidFill>
              </a:rPr>
              <a:t>20XX.01.31—20XX.05.31</a:t>
            </a:r>
          </a:p>
        </p:txBody>
      </p:sp>
      <p:sp>
        <p:nvSpPr>
          <p:cNvPr id="48" name="矩形 47">
            <a:extLst>
              <a:ext uri="{FF2B5EF4-FFF2-40B4-BE49-F238E27FC236}">
                <a16:creationId xmlns="" xmlns:a16="http://schemas.microsoft.com/office/drawing/2014/main" id="{C94AF9DD-B213-46A6-BF2B-E1E245418632}"/>
              </a:ext>
            </a:extLst>
          </p:cNvPr>
          <p:cNvSpPr/>
          <p:nvPr/>
        </p:nvSpPr>
        <p:spPr>
          <a:xfrm>
            <a:off x="8043080" y="1201241"/>
            <a:ext cx="2766917" cy="78136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4000">
                      <a:srgbClr val="595B81"/>
                    </a:gs>
                    <a:gs pos="96000">
                      <a:srgbClr val="3C3D56">
                        <a:lumMod val="75000"/>
                      </a:srgbClr>
                    </a:gs>
                  </a:gsLst>
                  <a:lin ang="5400000" scaled="1"/>
                  <a:tileRect/>
                </a:gradFill>
                <a:effectLst/>
                <a:uLnTx/>
                <a:uFillTx/>
                <a:latin typeface="思源宋体 CN Heavy"/>
                <a:ea typeface="思源宋体 CN Heavy"/>
                <a:cs typeface="+mn-cs"/>
              </a:rPr>
              <a:t>扩大新型市场</a:t>
            </a:r>
            <a:endParaRPr kumimoji="0" lang="en-US" altLang="zh-CN" sz="2000" b="0" i="0" u="none" strike="noStrike" kern="1200" cap="none" spc="0" normalizeH="0" baseline="0" noProof="0" dirty="0">
              <a:ln>
                <a:noFill/>
              </a:ln>
              <a:gradFill flip="none" rotWithShape="1">
                <a:gsLst>
                  <a:gs pos="4000">
                    <a:srgbClr val="595B81"/>
                  </a:gs>
                  <a:gs pos="96000">
                    <a:srgbClr val="3C3D56">
                      <a:lumMod val="75000"/>
                    </a:srgbClr>
                  </a:gs>
                </a:gsLst>
                <a:lin ang="5400000" scaled="1"/>
                <a:tileRect/>
              </a:gradFill>
              <a:effectLst/>
              <a:uLnTx/>
              <a:uFillTx/>
              <a:latin typeface="思源宋体 CN Heavy"/>
              <a:ea typeface="思源宋体 CN Heavy"/>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zh-CN" sz="1600" dirty="0">
                <a:solidFill>
                  <a:schemeClr val="tx1">
                    <a:lumMod val="75000"/>
                    <a:lumOff val="25000"/>
                  </a:schemeClr>
                </a:solidFill>
              </a:rPr>
              <a:t>20XX.06.01</a:t>
            </a:r>
            <a:endParaRPr lang="zh-CN" altLang="en-US" sz="1600" dirty="0">
              <a:solidFill>
                <a:schemeClr val="tx1">
                  <a:lumMod val="75000"/>
                  <a:lumOff val="25000"/>
                </a:schemeClr>
              </a:solidFill>
            </a:endParaRPr>
          </a:p>
        </p:txBody>
      </p:sp>
      <p:grpSp>
        <p:nvGrpSpPr>
          <p:cNvPr id="51" name="组合 50">
            <a:extLst>
              <a:ext uri="{FF2B5EF4-FFF2-40B4-BE49-F238E27FC236}">
                <a16:creationId xmlns="" xmlns:a16="http://schemas.microsoft.com/office/drawing/2014/main" id="{46DCB108-DA71-4CD2-BBCB-C8CAB027D183}"/>
              </a:ext>
            </a:extLst>
          </p:cNvPr>
          <p:cNvGrpSpPr/>
          <p:nvPr/>
        </p:nvGrpSpPr>
        <p:grpSpPr>
          <a:xfrm>
            <a:off x="1234966" y="3668175"/>
            <a:ext cx="141748" cy="3312192"/>
            <a:chOff x="688918" y="2880360"/>
            <a:chExt cx="141748" cy="3312192"/>
          </a:xfrm>
          <a:solidFill>
            <a:schemeClr val="accent2"/>
          </a:solidFill>
        </p:grpSpPr>
        <p:cxnSp>
          <p:nvCxnSpPr>
            <p:cNvPr id="52" name="直接连接符 51">
              <a:extLst>
                <a:ext uri="{FF2B5EF4-FFF2-40B4-BE49-F238E27FC236}">
                  <a16:creationId xmlns="" xmlns:a16="http://schemas.microsoft.com/office/drawing/2014/main" id="{BF77A8BB-F342-4432-A679-6503DD13729E}"/>
                </a:ext>
              </a:extLst>
            </p:cNvPr>
            <p:cNvCxnSpPr>
              <a:cxnSpLocks/>
            </p:cNvCxnSpPr>
            <p:nvPr/>
          </p:nvCxnSpPr>
          <p:spPr>
            <a:xfrm flipV="1">
              <a:off x="759792" y="3054466"/>
              <a:ext cx="0" cy="3138086"/>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 xmlns:a16="http://schemas.microsoft.com/office/drawing/2014/main" id="{300CBB01-2883-4D35-B915-ED5A1CE8DEA3}"/>
                </a:ext>
              </a:extLst>
            </p:cNvPr>
            <p:cNvSpPr/>
            <p:nvPr/>
          </p:nvSpPr>
          <p:spPr>
            <a:xfrm>
              <a:off x="688918" y="2880360"/>
              <a:ext cx="141748" cy="14174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grpSp>
      <p:grpSp>
        <p:nvGrpSpPr>
          <p:cNvPr id="54" name="组合 53">
            <a:extLst>
              <a:ext uri="{FF2B5EF4-FFF2-40B4-BE49-F238E27FC236}">
                <a16:creationId xmlns="" xmlns:a16="http://schemas.microsoft.com/office/drawing/2014/main" id="{5688D830-BF51-44C6-9E1F-C6E543B390B1}"/>
              </a:ext>
            </a:extLst>
          </p:cNvPr>
          <p:cNvGrpSpPr/>
          <p:nvPr/>
        </p:nvGrpSpPr>
        <p:grpSpPr>
          <a:xfrm>
            <a:off x="4647260" y="2456915"/>
            <a:ext cx="141748" cy="3955460"/>
            <a:chOff x="4496067" y="1845636"/>
            <a:chExt cx="141748" cy="3955460"/>
          </a:xfrm>
          <a:solidFill>
            <a:schemeClr val="accent2"/>
          </a:solidFill>
        </p:grpSpPr>
        <p:cxnSp>
          <p:nvCxnSpPr>
            <p:cNvPr id="55" name="直接连接符 54">
              <a:extLst>
                <a:ext uri="{FF2B5EF4-FFF2-40B4-BE49-F238E27FC236}">
                  <a16:creationId xmlns="" xmlns:a16="http://schemas.microsoft.com/office/drawing/2014/main" id="{38076C2C-062B-498D-A774-90A67884BE56}"/>
                </a:ext>
              </a:extLst>
            </p:cNvPr>
            <p:cNvCxnSpPr>
              <a:cxnSpLocks/>
            </p:cNvCxnSpPr>
            <p:nvPr/>
          </p:nvCxnSpPr>
          <p:spPr>
            <a:xfrm flipV="1">
              <a:off x="4566941" y="2010913"/>
              <a:ext cx="0" cy="3790183"/>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 xmlns:a16="http://schemas.microsoft.com/office/drawing/2014/main" id="{73706A64-6790-42F2-B74C-2C8148466486}"/>
                </a:ext>
              </a:extLst>
            </p:cNvPr>
            <p:cNvSpPr/>
            <p:nvPr/>
          </p:nvSpPr>
          <p:spPr>
            <a:xfrm>
              <a:off x="4496067" y="1845636"/>
              <a:ext cx="141748" cy="14174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grpSp>
      <p:grpSp>
        <p:nvGrpSpPr>
          <p:cNvPr id="57" name="组合 56">
            <a:extLst>
              <a:ext uri="{FF2B5EF4-FFF2-40B4-BE49-F238E27FC236}">
                <a16:creationId xmlns="" xmlns:a16="http://schemas.microsoft.com/office/drawing/2014/main" id="{85F6E2C4-1A2D-4CE8-A07A-15906EB50ADF}"/>
              </a:ext>
            </a:extLst>
          </p:cNvPr>
          <p:cNvGrpSpPr/>
          <p:nvPr/>
        </p:nvGrpSpPr>
        <p:grpSpPr>
          <a:xfrm>
            <a:off x="7871630" y="1229380"/>
            <a:ext cx="141748" cy="3799820"/>
            <a:chOff x="8202353" y="624838"/>
            <a:chExt cx="141748" cy="3799820"/>
          </a:xfrm>
          <a:solidFill>
            <a:schemeClr val="accent2"/>
          </a:solidFill>
        </p:grpSpPr>
        <p:cxnSp>
          <p:nvCxnSpPr>
            <p:cNvPr id="58" name="直接连接符 57">
              <a:extLst>
                <a:ext uri="{FF2B5EF4-FFF2-40B4-BE49-F238E27FC236}">
                  <a16:creationId xmlns="" xmlns:a16="http://schemas.microsoft.com/office/drawing/2014/main" id="{70BC876F-A53C-4793-BA1C-D5D52FBCF4EA}"/>
                </a:ext>
              </a:extLst>
            </p:cNvPr>
            <p:cNvCxnSpPr>
              <a:cxnSpLocks/>
            </p:cNvCxnSpPr>
            <p:nvPr/>
          </p:nvCxnSpPr>
          <p:spPr>
            <a:xfrm flipV="1">
              <a:off x="8273227" y="794790"/>
              <a:ext cx="0" cy="3629868"/>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 xmlns:a16="http://schemas.microsoft.com/office/drawing/2014/main" id="{E0E72F58-315A-4D00-8918-6F88980D402C}"/>
                </a:ext>
              </a:extLst>
            </p:cNvPr>
            <p:cNvSpPr/>
            <p:nvPr/>
          </p:nvSpPr>
          <p:spPr>
            <a:xfrm>
              <a:off x="8202353" y="624838"/>
              <a:ext cx="141748" cy="14174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grpSp>
      <p:pic>
        <p:nvPicPr>
          <p:cNvPr id="27" name="图片 26">
            <a:extLst>
              <a:ext uri="{FF2B5EF4-FFF2-40B4-BE49-F238E27FC236}">
                <a16:creationId xmlns="" xmlns:a16="http://schemas.microsoft.com/office/drawing/2014/main" id="{9C0ED4E0-308A-45D6-A0BB-2692D4E0568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5464685"/>
            <a:ext cx="12192000" cy="1393316"/>
          </a:xfrm>
          <a:custGeom>
            <a:avLst/>
            <a:gdLst>
              <a:gd name="connsiteX0" fmla="*/ 0 w 12192000"/>
              <a:gd name="connsiteY0" fmla="*/ 0 h 2938403"/>
              <a:gd name="connsiteX1" fmla="*/ 12192000 w 12192000"/>
              <a:gd name="connsiteY1" fmla="*/ 0 h 2938403"/>
              <a:gd name="connsiteX2" fmla="*/ 12192000 w 12192000"/>
              <a:gd name="connsiteY2" fmla="*/ 2938403 h 2938403"/>
              <a:gd name="connsiteX3" fmla="*/ 0 w 12192000"/>
              <a:gd name="connsiteY3" fmla="*/ 2938403 h 2938403"/>
            </a:gdLst>
            <a:ahLst/>
            <a:cxnLst>
              <a:cxn ang="0">
                <a:pos x="connsiteX0" y="connsiteY0"/>
              </a:cxn>
              <a:cxn ang="0">
                <a:pos x="connsiteX1" y="connsiteY1"/>
              </a:cxn>
              <a:cxn ang="0">
                <a:pos x="connsiteX2" y="connsiteY2"/>
              </a:cxn>
              <a:cxn ang="0">
                <a:pos x="connsiteX3" y="connsiteY3"/>
              </a:cxn>
            </a:cxnLst>
            <a:rect l="l" t="t" r="r" b="b"/>
            <a:pathLst>
              <a:path w="12192000" h="2938403">
                <a:moveTo>
                  <a:pt x="0" y="0"/>
                </a:moveTo>
                <a:lnTo>
                  <a:pt x="12192000" y="0"/>
                </a:lnTo>
                <a:lnTo>
                  <a:pt x="12192000" y="2938403"/>
                </a:lnTo>
                <a:lnTo>
                  <a:pt x="0" y="2938403"/>
                </a:lnTo>
                <a:close/>
              </a:path>
            </a:pathLst>
          </a:custGeom>
        </p:spPr>
      </p:pic>
      <p:sp>
        <p:nvSpPr>
          <p:cNvPr id="28" name="文本框 27">
            <a:extLst>
              <a:ext uri="{FF2B5EF4-FFF2-40B4-BE49-F238E27FC236}">
                <a16:creationId xmlns="" xmlns:a16="http://schemas.microsoft.com/office/drawing/2014/main" id="{10F0512D-86EA-4499-BE6A-10D24A3C6982}"/>
              </a:ext>
            </a:extLst>
          </p:cNvPr>
          <p:cNvSpPr txBox="1"/>
          <p:nvPr/>
        </p:nvSpPr>
        <p:spPr>
          <a:xfrm>
            <a:off x="1420323" y="4354293"/>
            <a:ext cx="2539964" cy="1185324"/>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通过第一阶段的努力，在用户心中形成鲜明的品牌形象，实现校稿的企业价值，保持良好的可持续发展可能性</a:t>
            </a:r>
          </a:p>
        </p:txBody>
      </p:sp>
      <p:sp>
        <p:nvSpPr>
          <p:cNvPr id="29" name="文本框 28">
            <a:extLst>
              <a:ext uri="{FF2B5EF4-FFF2-40B4-BE49-F238E27FC236}">
                <a16:creationId xmlns="" xmlns:a16="http://schemas.microsoft.com/office/drawing/2014/main" id="{46A54341-9347-45BC-B8F2-FCCFB89248BE}"/>
              </a:ext>
            </a:extLst>
          </p:cNvPr>
          <p:cNvSpPr txBox="1"/>
          <p:nvPr/>
        </p:nvSpPr>
        <p:spPr>
          <a:xfrm>
            <a:off x="4818710" y="3179862"/>
            <a:ext cx="2539964" cy="1185324"/>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产品进行周期性迭代，不断加强企业形象、品牌形象，产品推广和服务质量提升，并加强和线下合作伙伴之间的连接</a:t>
            </a:r>
          </a:p>
        </p:txBody>
      </p:sp>
      <p:sp>
        <p:nvSpPr>
          <p:cNvPr id="30" name="文本框 29">
            <a:extLst>
              <a:ext uri="{FF2B5EF4-FFF2-40B4-BE49-F238E27FC236}">
                <a16:creationId xmlns="" xmlns:a16="http://schemas.microsoft.com/office/drawing/2014/main" id="{7BCA0FD1-2321-4E97-81A6-03B6F45815A2}"/>
              </a:ext>
            </a:extLst>
          </p:cNvPr>
          <p:cNvSpPr txBox="1"/>
          <p:nvPr/>
        </p:nvSpPr>
        <p:spPr>
          <a:xfrm>
            <a:off x="8027284" y="1992551"/>
            <a:ext cx="2539964" cy="1185324"/>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逐步形成新型市场规模，并形成用户对企业品牌和产品的认知，扩大潜在用户数量，实现第二轮融资目标</a:t>
            </a:r>
          </a:p>
        </p:txBody>
      </p:sp>
    </p:spTree>
    <p:extLst>
      <p:ext uri="{BB962C8B-B14F-4D97-AF65-F5344CB8AC3E}">
        <p14:creationId xmlns:p14="http://schemas.microsoft.com/office/powerpoint/2010/main" val="3453173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2B2476F3-2F36-42B3-B167-CD60FB857E56}"/>
              </a:ext>
            </a:extLst>
          </p:cNvPr>
          <p:cNvSpPr>
            <a:spLocks noGrp="1"/>
          </p:cNvSpPr>
          <p:nvPr>
            <p:ph type="body" sz="quarter" idx="10"/>
          </p:nvPr>
        </p:nvSpPr>
        <p:spPr/>
        <p:txBody>
          <a:bodyPr/>
          <a:lstStyle/>
          <a:p>
            <a:r>
              <a:rPr lang="zh-CN" altLang="en-US" dirty="0"/>
              <a:t>执行方式</a:t>
            </a:r>
          </a:p>
        </p:txBody>
      </p:sp>
      <p:sp>
        <p:nvSpPr>
          <p:cNvPr id="47" name="矩形 2">
            <a:extLst>
              <a:ext uri="{FF2B5EF4-FFF2-40B4-BE49-F238E27FC236}">
                <a16:creationId xmlns="" xmlns:a16="http://schemas.microsoft.com/office/drawing/2014/main" id="{6AE17372-DE86-4483-AC2F-2FFFE24913BC}"/>
              </a:ext>
            </a:extLst>
          </p:cNvPr>
          <p:cNvSpPr/>
          <p:nvPr/>
        </p:nvSpPr>
        <p:spPr>
          <a:xfrm>
            <a:off x="1235098" y="3614795"/>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4</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48" name="矩形 2">
            <a:extLst>
              <a:ext uri="{FF2B5EF4-FFF2-40B4-BE49-F238E27FC236}">
                <a16:creationId xmlns="" xmlns:a16="http://schemas.microsoft.com/office/drawing/2014/main" id="{2DFF3195-9FC8-4B78-B066-AD82C44534A2}"/>
              </a:ext>
            </a:extLst>
          </p:cNvPr>
          <p:cNvSpPr/>
          <p:nvPr/>
        </p:nvSpPr>
        <p:spPr>
          <a:xfrm>
            <a:off x="5209393" y="3614795"/>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5</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49" name="矩形 2">
            <a:extLst>
              <a:ext uri="{FF2B5EF4-FFF2-40B4-BE49-F238E27FC236}">
                <a16:creationId xmlns="" xmlns:a16="http://schemas.microsoft.com/office/drawing/2014/main" id="{BFC2CD70-FCE1-4C6D-BD6D-3EBE83E29120}"/>
              </a:ext>
            </a:extLst>
          </p:cNvPr>
          <p:cNvSpPr/>
          <p:nvPr/>
        </p:nvSpPr>
        <p:spPr>
          <a:xfrm>
            <a:off x="9137674" y="3614795"/>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6</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50" name="矩形 2">
            <a:extLst>
              <a:ext uri="{FF2B5EF4-FFF2-40B4-BE49-F238E27FC236}">
                <a16:creationId xmlns="" xmlns:a16="http://schemas.microsoft.com/office/drawing/2014/main" id="{2B9062D6-A0B7-4226-A824-836DEBABE1FD}"/>
              </a:ext>
            </a:extLst>
          </p:cNvPr>
          <p:cNvSpPr/>
          <p:nvPr/>
        </p:nvSpPr>
        <p:spPr>
          <a:xfrm>
            <a:off x="1235098" y="1270394"/>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1</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51" name="矩形 2">
            <a:extLst>
              <a:ext uri="{FF2B5EF4-FFF2-40B4-BE49-F238E27FC236}">
                <a16:creationId xmlns="" xmlns:a16="http://schemas.microsoft.com/office/drawing/2014/main" id="{55CB740B-8F2C-4679-86D7-7B73D7E59C69}"/>
              </a:ext>
            </a:extLst>
          </p:cNvPr>
          <p:cNvSpPr/>
          <p:nvPr/>
        </p:nvSpPr>
        <p:spPr>
          <a:xfrm>
            <a:off x="5209393" y="1270394"/>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2</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52" name="矩形 2">
            <a:extLst>
              <a:ext uri="{FF2B5EF4-FFF2-40B4-BE49-F238E27FC236}">
                <a16:creationId xmlns="" xmlns:a16="http://schemas.microsoft.com/office/drawing/2014/main" id="{8C984FA0-692D-4DCB-BCB3-7A12A6A2195F}"/>
              </a:ext>
            </a:extLst>
          </p:cNvPr>
          <p:cNvSpPr/>
          <p:nvPr/>
        </p:nvSpPr>
        <p:spPr>
          <a:xfrm>
            <a:off x="9137674" y="1270394"/>
            <a:ext cx="1773214" cy="1015663"/>
          </a:xfrm>
          <a:prstGeom prst="rect">
            <a:avLst/>
          </a:prstGeom>
        </p:spPr>
        <p:txBody>
          <a:bodyPr wrap="square">
            <a:spAutoFit/>
          </a:bodyPr>
          <a:lstStyle/>
          <a:p>
            <a:pPr lvl="0" algn="ctr">
              <a:defRPr/>
            </a:pPr>
            <a:r>
              <a:rPr lang="en-US" altLang="zh-CN"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rPr>
              <a:t>3</a:t>
            </a:r>
            <a:endParaRPr lang="zh-CN" altLang="en-US" sz="6000" b="1" dirty="0">
              <a:ln>
                <a:gradFill>
                  <a:gsLst>
                    <a:gs pos="2000">
                      <a:schemeClr val="bg1"/>
                    </a:gs>
                    <a:gs pos="99000">
                      <a:schemeClr val="bg1">
                        <a:alpha val="0"/>
                      </a:schemeClr>
                    </a:gs>
                  </a:gsLst>
                  <a:lin ang="5400000" scaled="1"/>
                </a:gradFill>
              </a:ln>
              <a:gradFill>
                <a:gsLst>
                  <a:gs pos="0">
                    <a:schemeClr val="bg1"/>
                  </a:gs>
                  <a:gs pos="75000">
                    <a:schemeClr val="bg1">
                      <a:alpha val="0"/>
                    </a:schemeClr>
                  </a:gs>
                </a:gsLst>
                <a:lin ang="5400000" scaled="1"/>
              </a:gradFill>
            </a:endParaRPr>
          </a:p>
        </p:txBody>
      </p:sp>
      <p:sp>
        <p:nvSpPr>
          <p:cNvPr id="53" name="矩形 52">
            <a:extLst>
              <a:ext uri="{FF2B5EF4-FFF2-40B4-BE49-F238E27FC236}">
                <a16:creationId xmlns="" xmlns:a16="http://schemas.microsoft.com/office/drawing/2014/main" id="{E90DF35B-8B01-42FA-B9DA-7A8613D245FA}"/>
              </a:ext>
            </a:extLst>
          </p:cNvPr>
          <p:cNvSpPr/>
          <p:nvPr/>
        </p:nvSpPr>
        <p:spPr>
          <a:xfrm>
            <a:off x="874712" y="4710078"/>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54" name="矩形 53">
            <a:extLst>
              <a:ext uri="{FF2B5EF4-FFF2-40B4-BE49-F238E27FC236}">
                <a16:creationId xmlns="" xmlns:a16="http://schemas.microsoft.com/office/drawing/2014/main" id="{E75A29A1-C3B7-41A9-A4C9-B11182AC5E38}"/>
              </a:ext>
            </a:extLst>
          </p:cNvPr>
          <p:cNvSpPr/>
          <p:nvPr/>
        </p:nvSpPr>
        <p:spPr>
          <a:xfrm>
            <a:off x="4826000" y="4710078"/>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55" name="矩形 54">
            <a:extLst>
              <a:ext uri="{FF2B5EF4-FFF2-40B4-BE49-F238E27FC236}">
                <a16:creationId xmlns="" xmlns:a16="http://schemas.microsoft.com/office/drawing/2014/main" id="{0B6368D5-0997-4CEB-A79E-87BAE89C5D36}"/>
              </a:ext>
            </a:extLst>
          </p:cNvPr>
          <p:cNvSpPr/>
          <p:nvPr/>
        </p:nvSpPr>
        <p:spPr>
          <a:xfrm>
            <a:off x="8777288" y="4710078"/>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56" name="矩形 55">
            <a:extLst>
              <a:ext uri="{FF2B5EF4-FFF2-40B4-BE49-F238E27FC236}">
                <a16:creationId xmlns="" xmlns:a16="http://schemas.microsoft.com/office/drawing/2014/main" id="{F2A87205-DE4F-49E1-B7B6-8AC9148DBF12}"/>
              </a:ext>
            </a:extLst>
          </p:cNvPr>
          <p:cNvSpPr/>
          <p:nvPr/>
        </p:nvSpPr>
        <p:spPr>
          <a:xfrm>
            <a:off x="4826000" y="4198289"/>
            <a:ext cx="2540000" cy="516207"/>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 xmlns:a16="http://schemas.microsoft.com/office/drawing/2014/main" id="{417A239A-9ABE-4EFF-A6C1-A369339DCD34}"/>
              </a:ext>
            </a:extLst>
          </p:cNvPr>
          <p:cNvSpPr/>
          <p:nvPr/>
        </p:nvSpPr>
        <p:spPr>
          <a:xfrm>
            <a:off x="4826000" y="2202739"/>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58" name="矩形 57">
            <a:extLst>
              <a:ext uri="{FF2B5EF4-FFF2-40B4-BE49-F238E27FC236}">
                <a16:creationId xmlns="" xmlns:a16="http://schemas.microsoft.com/office/drawing/2014/main" id="{A4A0C422-D391-41FD-8138-DF9970021439}"/>
              </a:ext>
            </a:extLst>
          </p:cNvPr>
          <p:cNvSpPr/>
          <p:nvPr/>
        </p:nvSpPr>
        <p:spPr>
          <a:xfrm>
            <a:off x="8777288" y="2202739"/>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59" name="矩形 58">
            <a:extLst>
              <a:ext uri="{FF2B5EF4-FFF2-40B4-BE49-F238E27FC236}">
                <a16:creationId xmlns="" xmlns:a16="http://schemas.microsoft.com/office/drawing/2014/main" id="{BBB86813-DF33-4790-AFA8-1F99ABFF8241}"/>
              </a:ext>
            </a:extLst>
          </p:cNvPr>
          <p:cNvSpPr/>
          <p:nvPr/>
        </p:nvSpPr>
        <p:spPr>
          <a:xfrm>
            <a:off x="874712" y="2202739"/>
            <a:ext cx="2540000" cy="912669"/>
          </a:xfrm>
          <a:prstGeom prst="rect">
            <a:avLst/>
          </a:prstGeom>
          <a:gradFill flip="none" rotWithShape="1">
            <a:gsLst>
              <a:gs pos="0">
                <a:schemeClr val="accent1">
                  <a:lumMod val="20000"/>
                  <a:lumOff val="80000"/>
                  <a:alpha val="0"/>
                </a:schemeClr>
              </a:gs>
              <a:gs pos="100000">
                <a:schemeClr val="accent1">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a:solidFill>
                <a:schemeClr val="bg1">
                  <a:lumMod val="95000"/>
                </a:schemeClr>
              </a:solidFill>
            </a:endParaRPr>
          </a:p>
        </p:txBody>
      </p:sp>
      <p:sp>
        <p:nvSpPr>
          <p:cNvPr id="60" name="矩形 59">
            <a:extLst>
              <a:ext uri="{FF2B5EF4-FFF2-40B4-BE49-F238E27FC236}">
                <a16:creationId xmlns="" xmlns:a16="http://schemas.microsoft.com/office/drawing/2014/main" id="{F0FC73BF-78F8-4D27-A8BF-705778B78BB7}"/>
              </a:ext>
            </a:extLst>
          </p:cNvPr>
          <p:cNvSpPr/>
          <p:nvPr/>
        </p:nvSpPr>
        <p:spPr>
          <a:xfrm>
            <a:off x="874712" y="1684644"/>
            <a:ext cx="2540000" cy="518096"/>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 xmlns:a16="http://schemas.microsoft.com/office/drawing/2014/main" id="{AF6C3A51-CF11-41A6-A1CC-FD6DFF8729E8}"/>
              </a:ext>
            </a:extLst>
          </p:cNvPr>
          <p:cNvSpPr txBox="1"/>
          <p:nvPr/>
        </p:nvSpPr>
        <p:spPr>
          <a:xfrm>
            <a:off x="992993" y="1774415"/>
            <a:ext cx="2303438" cy="400110"/>
          </a:xfrm>
          <a:prstGeom prst="rect">
            <a:avLst/>
          </a:prstGeom>
          <a:noFill/>
        </p:spPr>
        <p:txBody>
          <a:bodyPr wrap="square">
            <a:spAutoFit/>
          </a:bodyPr>
          <a:lstStyle/>
          <a:p>
            <a:pPr algn="ctr"/>
            <a:r>
              <a:rPr lang="zh-CN" altLang="en-US" sz="2000" dirty="0">
                <a:solidFill>
                  <a:schemeClr val="bg1"/>
                </a:solidFill>
                <a:latin typeface="+mj-ea"/>
                <a:ea typeface="+mj-ea"/>
              </a:rPr>
              <a:t>建立项目管理机制</a:t>
            </a:r>
          </a:p>
        </p:txBody>
      </p:sp>
      <p:sp>
        <p:nvSpPr>
          <p:cNvPr id="62" name="矩形 61">
            <a:extLst>
              <a:ext uri="{FF2B5EF4-FFF2-40B4-BE49-F238E27FC236}">
                <a16:creationId xmlns="" xmlns:a16="http://schemas.microsoft.com/office/drawing/2014/main" id="{4526F387-1CAA-4D74-98C7-34BAB4D079C9}"/>
              </a:ext>
            </a:extLst>
          </p:cNvPr>
          <p:cNvSpPr/>
          <p:nvPr/>
        </p:nvSpPr>
        <p:spPr>
          <a:xfrm>
            <a:off x="4826000" y="1684644"/>
            <a:ext cx="2540000" cy="518096"/>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 xmlns:a16="http://schemas.microsoft.com/office/drawing/2014/main" id="{1CE98A4D-C3B0-405F-8A29-CA2953F37AB6}"/>
              </a:ext>
            </a:extLst>
          </p:cNvPr>
          <p:cNvSpPr/>
          <p:nvPr/>
        </p:nvSpPr>
        <p:spPr>
          <a:xfrm>
            <a:off x="8777288" y="1684644"/>
            <a:ext cx="2540000" cy="518096"/>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 xmlns:a16="http://schemas.microsoft.com/office/drawing/2014/main" id="{CD0F6127-1AE8-4BCD-BFA8-32EA02A8B078}"/>
              </a:ext>
            </a:extLst>
          </p:cNvPr>
          <p:cNvSpPr txBox="1"/>
          <p:nvPr/>
        </p:nvSpPr>
        <p:spPr>
          <a:xfrm>
            <a:off x="5209393" y="1774415"/>
            <a:ext cx="1773214" cy="400110"/>
          </a:xfrm>
          <a:prstGeom prst="rect">
            <a:avLst/>
          </a:prstGeom>
          <a:noFill/>
        </p:spPr>
        <p:txBody>
          <a:bodyPr wrap="square">
            <a:spAutoFit/>
          </a:bodyPr>
          <a:lstStyle/>
          <a:p>
            <a:pPr algn="ctr"/>
            <a:r>
              <a:rPr lang="zh-CN" altLang="en-US" sz="2000" dirty="0">
                <a:solidFill>
                  <a:schemeClr val="bg1"/>
                </a:solidFill>
                <a:latin typeface="+mj-ea"/>
                <a:ea typeface="+mj-ea"/>
              </a:rPr>
              <a:t>公司文化建设</a:t>
            </a:r>
          </a:p>
        </p:txBody>
      </p:sp>
      <p:sp>
        <p:nvSpPr>
          <p:cNvPr id="65" name="文本框 64">
            <a:extLst>
              <a:ext uri="{FF2B5EF4-FFF2-40B4-BE49-F238E27FC236}">
                <a16:creationId xmlns="" xmlns:a16="http://schemas.microsoft.com/office/drawing/2014/main" id="{F26A796F-F198-468C-8DE7-96100EAE23EC}"/>
              </a:ext>
            </a:extLst>
          </p:cNvPr>
          <p:cNvSpPr txBox="1"/>
          <p:nvPr/>
        </p:nvSpPr>
        <p:spPr>
          <a:xfrm>
            <a:off x="9137674" y="1774415"/>
            <a:ext cx="1819228" cy="400110"/>
          </a:xfrm>
          <a:prstGeom prst="rect">
            <a:avLst/>
          </a:prstGeom>
          <a:noFill/>
        </p:spPr>
        <p:txBody>
          <a:bodyPr wrap="square">
            <a:spAutoFit/>
          </a:bodyPr>
          <a:lstStyle/>
          <a:p>
            <a:pPr algn="ctr"/>
            <a:r>
              <a:rPr lang="zh-CN" altLang="en-US" sz="2000" dirty="0">
                <a:solidFill>
                  <a:schemeClr val="bg1"/>
                </a:solidFill>
                <a:latin typeface="+mj-ea"/>
                <a:ea typeface="+mj-ea"/>
              </a:rPr>
              <a:t>加大人员招聘</a:t>
            </a:r>
          </a:p>
        </p:txBody>
      </p:sp>
      <p:sp>
        <p:nvSpPr>
          <p:cNvPr id="66" name="矩形 65">
            <a:extLst>
              <a:ext uri="{FF2B5EF4-FFF2-40B4-BE49-F238E27FC236}">
                <a16:creationId xmlns="" xmlns:a16="http://schemas.microsoft.com/office/drawing/2014/main" id="{F236650B-9F31-4132-8805-726A4B263672}"/>
              </a:ext>
            </a:extLst>
          </p:cNvPr>
          <p:cNvSpPr/>
          <p:nvPr/>
        </p:nvSpPr>
        <p:spPr>
          <a:xfrm>
            <a:off x="874712" y="4198289"/>
            <a:ext cx="2540000" cy="516207"/>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 xmlns:a16="http://schemas.microsoft.com/office/drawing/2014/main" id="{D1FF1693-E9E8-4921-87AA-DC6D26ACDB47}"/>
              </a:ext>
            </a:extLst>
          </p:cNvPr>
          <p:cNvSpPr txBox="1"/>
          <p:nvPr/>
        </p:nvSpPr>
        <p:spPr>
          <a:xfrm>
            <a:off x="1258113" y="4287115"/>
            <a:ext cx="1773198" cy="400110"/>
          </a:xfrm>
          <a:prstGeom prst="rect">
            <a:avLst/>
          </a:prstGeom>
          <a:noFill/>
        </p:spPr>
        <p:txBody>
          <a:bodyPr wrap="square">
            <a:spAutoFit/>
          </a:bodyPr>
          <a:lstStyle/>
          <a:p>
            <a:pPr algn="ctr"/>
            <a:r>
              <a:rPr lang="zh-CN" altLang="en-US" sz="2000" dirty="0">
                <a:solidFill>
                  <a:schemeClr val="bg1"/>
                </a:solidFill>
                <a:latin typeface="+mj-ea"/>
                <a:ea typeface="+mj-ea"/>
              </a:rPr>
              <a:t>做好客户管理</a:t>
            </a:r>
          </a:p>
        </p:txBody>
      </p:sp>
      <p:sp>
        <p:nvSpPr>
          <p:cNvPr id="68" name="文本框 67">
            <a:extLst>
              <a:ext uri="{FF2B5EF4-FFF2-40B4-BE49-F238E27FC236}">
                <a16:creationId xmlns="" xmlns:a16="http://schemas.microsoft.com/office/drawing/2014/main" id="{1F7314DF-51E1-46CC-9AB7-3827FE4B73F0}"/>
              </a:ext>
            </a:extLst>
          </p:cNvPr>
          <p:cNvSpPr txBox="1"/>
          <p:nvPr/>
        </p:nvSpPr>
        <p:spPr>
          <a:xfrm>
            <a:off x="4826000" y="4287115"/>
            <a:ext cx="2452198" cy="400110"/>
          </a:xfrm>
          <a:prstGeom prst="rect">
            <a:avLst/>
          </a:prstGeom>
          <a:noFill/>
        </p:spPr>
        <p:txBody>
          <a:bodyPr wrap="square">
            <a:spAutoFit/>
          </a:bodyPr>
          <a:lstStyle/>
          <a:p>
            <a:pPr algn="ctr"/>
            <a:r>
              <a:rPr lang="zh-CN" altLang="en-US" sz="2000" dirty="0">
                <a:solidFill>
                  <a:schemeClr val="bg1"/>
                </a:solidFill>
                <a:latin typeface="+mj-ea"/>
                <a:ea typeface="+mj-ea"/>
              </a:rPr>
              <a:t>加强内部数据安全</a:t>
            </a:r>
          </a:p>
        </p:txBody>
      </p:sp>
      <p:sp>
        <p:nvSpPr>
          <p:cNvPr id="69" name="矩形 68">
            <a:extLst>
              <a:ext uri="{FF2B5EF4-FFF2-40B4-BE49-F238E27FC236}">
                <a16:creationId xmlns="" xmlns:a16="http://schemas.microsoft.com/office/drawing/2014/main" id="{3C23277F-13C9-4274-A367-910C0FB43B5B}"/>
              </a:ext>
            </a:extLst>
          </p:cNvPr>
          <p:cNvSpPr/>
          <p:nvPr/>
        </p:nvSpPr>
        <p:spPr>
          <a:xfrm>
            <a:off x="8777288" y="4198289"/>
            <a:ext cx="2540000" cy="516207"/>
          </a:xfrm>
          <a:prstGeom prst="rect">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 xmlns:a16="http://schemas.microsoft.com/office/drawing/2014/main" id="{07CFD652-1060-4591-A3FF-73A6E7C76CED}"/>
              </a:ext>
            </a:extLst>
          </p:cNvPr>
          <p:cNvSpPr txBox="1"/>
          <p:nvPr/>
        </p:nvSpPr>
        <p:spPr>
          <a:xfrm>
            <a:off x="8867776" y="4287115"/>
            <a:ext cx="2359024" cy="400110"/>
          </a:xfrm>
          <a:prstGeom prst="rect">
            <a:avLst/>
          </a:prstGeom>
          <a:noFill/>
        </p:spPr>
        <p:txBody>
          <a:bodyPr wrap="square">
            <a:spAutoFit/>
          </a:bodyPr>
          <a:lstStyle/>
          <a:p>
            <a:pPr algn="ctr"/>
            <a:r>
              <a:rPr lang="zh-CN" altLang="en-US" sz="2000" dirty="0">
                <a:solidFill>
                  <a:schemeClr val="bg1"/>
                </a:solidFill>
                <a:latin typeface="+mj-ea"/>
                <a:ea typeface="+mj-ea"/>
              </a:rPr>
              <a:t>实施专人管理</a:t>
            </a:r>
          </a:p>
        </p:txBody>
      </p:sp>
      <p:sp>
        <p:nvSpPr>
          <p:cNvPr id="71" name="文本框 70">
            <a:extLst>
              <a:ext uri="{FF2B5EF4-FFF2-40B4-BE49-F238E27FC236}">
                <a16:creationId xmlns="" xmlns:a16="http://schemas.microsoft.com/office/drawing/2014/main" id="{C4061056-B3A2-47AF-8137-4D38AAC73E1F}"/>
              </a:ext>
            </a:extLst>
          </p:cNvPr>
          <p:cNvSpPr txBox="1"/>
          <p:nvPr/>
        </p:nvSpPr>
        <p:spPr>
          <a:xfrm>
            <a:off x="992993" y="2411233"/>
            <a:ext cx="2303438"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根据项目金额大小、产品研发周期长短等因素，领导层决定是否介入执行</a:t>
            </a:r>
          </a:p>
        </p:txBody>
      </p:sp>
      <p:sp>
        <p:nvSpPr>
          <p:cNvPr id="72" name="文本框 71">
            <a:extLst>
              <a:ext uri="{FF2B5EF4-FFF2-40B4-BE49-F238E27FC236}">
                <a16:creationId xmlns="" xmlns:a16="http://schemas.microsoft.com/office/drawing/2014/main" id="{2B10E20C-B22F-4597-A72B-58EDD93CF2EB}"/>
              </a:ext>
            </a:extLst>
          </p:cNvPr>
          <p:cNvSpPr txBox="1"/>
          <p:nvPr/>
        </p:nvSpPr>
        <p:spPr>
          <a:xfrm>
            <a:off x="5091112" y="2411233"/>
            <a:ext cx="2009776"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企业不断发展，企业文化建设需要在新员工和老员工中不断加强更新</a:t>
            </a:r>
          </a:p>
        </p:txBody>
      </p:sp>
      <p:sp>
        <p:nvSpPr>
          <p:cNvPr id="73" name="文本框 72">
            <a:extLst>
              <a:ext uri="{FF2B5EF4-FFF2-40B4-BE49-F238E27FC236}">
                <a16:creationId xmlns="" xmlns:a16="http://schemas.microsoft.com/office/drawing/2014/main" id="{B7298196-A691-4F92-B001-96CFC0AC1804}"/>
              </a:ext>
            </a:extLst>
          </p:cNvPr>
          <p:cNvSpPr txBox="1"/>
          <p:nvPr/>
        </p:nvSpPr>
        <p:spPr>
          <a:xfrm>
            <a:off x="9019393" y="2411233"/>
            <a:ext cx="2009776"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团队业务不断扩展，需要更多人力支撑，需加强人力资源招聘和管理</a:t>
            </a:r>
          </a:p>
        </p:txBody>
      </p:sp>
      <p:sp>
        <p:nvSpPr>
          <p:cNvPr id="74" name="文本框 73">
            <a:extLst>
              <a:ext uri="{FF2B5EF4-FFF2-40B4-BE49-F238E27FC236}">
                <a16:creationId xmlns="" xmlns:a16="http://schemas.microsoft.com/office/drawing/2014/main" id="{A2BD46B4-F616-4A5B-8615-09D21EA8E8EE}"/>
              </a:ext>
            </a:extLst>
          </p:cNvPr>
          <p:cNvSpPr txBox="1"/>
          <p:nvPr/>
        </p:nvSpPr>
        <p:spPr>
          <a:xfrm>
            <a:off x="1139824" y="4925125"/>
            <a:ext cx="2009776"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开发新客户的同时需要维护老用户，销售部门需要重新更新客户数据</a:t>
            </a:r>
          </a:p>
        </p:txBody>
      </p:sp>
      <p:sp>
        <p:nvSpPr>
          <p:cNvPr id="75" name="文本框 74">
            <a:extLst>
              <a:ext uri="{FF2B5EF4-FFF2-40B4-BE49-F238E27FC236}">
                <a16:creationId xmlns="" xmlns:a16="http://schemas.microsoft.com/office/drawing/2014/main" id="{31F5DB9D-39B4-4B85-A40C-084B85C9AEF3}"/>
              </a:ext>
            </a:extLst>
          </p:cNvPr>
          <p:cNvSpPr txBox="1"/>
          <p:nvPr/>
        </p:nvSpPr>
        <p:spPr>
          <a:xfrm>
            <a:off x="5091112" y="4925125"/>
            <a:ext cx="2009776"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内部信息不断增加和积累，数据安全重要性增加，需做好保护计划</a:t>
            </a:r>
          </a:p>
        </p:txBody>
      </p:sp>
      <p:sp>
        <p:nvSpPr>
          <p:cNvPr id="76" name="文本框 75">
            <a:extLst>
              <a:ext uri="{FF2B5EF4-FFF2-40B4-BE49-F238E27FC236}">
                <a16:creationId xmlns="" xmlns:a16="http://schemas.microsoft.com/office/drawing/2014/main" id="{11C44180-B5EB-423D-AAA0-3C97B0F504D0}"/>
              </a:ext>
            </a:extLst>
          </p:cNvPr>
          <p:cNvSpPr txBox="1"/>
          <p:nvPr/>
        </p:nvSpPr>
        <p:spPr>
          <a:xfrm>
            <a:off x="9019393" y="4925125"/>
            <a:ext cx="2009776" cy="905248"/>
          </a:xfrm>
          <a:prstGeom prst="rect">
            <a:avLst/>
          </a:prstGeom>
          <a:noFill/>
        </p:spPr>
        <p:txBody>
          <a:bodyPr wrap="square">
            <a:spAutoFit/>
          </a:bodyPr>
          <a:lstStyle/>
          <a:p>
            <a:pPr algn="just">
              <a:lnSpc>
                <a:spcPct val="130000"/>
              </a:lnSpc>
            </a:pPr>
            <a:r>
              <a:rPr lang="zh-CN" altLang="en-US" sz="1400" dirty="0">
                <a:solidFill>
                  <a:schemeClr val="tx1">
                    <a:lumMod val="75000"/>
                    <a:lumOff val="25000"/>
                  </a:schemeClr>
                </a:solidFill>
              </a:rPr>
              <a:t>各项任务都需要进行专人负责和管理，做到有始有终，实际落地执行</a:t>
            </a:r>
          </a:p>
        </p:txBody>
      </p:sp>
    </p:spTree>
    <p:extLst>
      <p:ext uri="{BB962C8B-B14F-4D97-AF65-F5344CB8AC3E}">
        <p14:creationId xmlns:p14="http://schemas.microsoft.com/office/powerpoint/2010/main" val="29761110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A98A72A4-DA5F-4B02-9B0C-FB0E0723FE40}"/>
              </a:ext>
            </a:extLst>
          </p:cNvPr>
          <p:cNvSpPr>
            <a:spLocks noGrp="1"/>
          </p:cNvSpPr>
          <p:nvPr>
            <p:ph type="body" sz="quarter" idx="10"/>
          </p:nvPr>
        </p:nvSpPr>
        <p:spPr/>
        <p:txBody>
          <a:bodyPr/>
          <a:lstStyle/>
          <a:p>
            <a:r>
              <a:rPr lang="en-US" altLang="zh-CN" dirty="0"/>
              <a:t>04</a:t>
            </a:r>
            <a:endParaRPr lang="zh-CN" altLang="en-US" dirty="0"/>
          </a:p>
        </p:txBody>
      </p:sp>
      <p:sp>
        <p:nvSpPr>
          <p:cNvPr id="4" name="文本占位符 3">
            <a:extLst>
              <a:ext uri="{FF2B5EF4-FFF2-40B4-BE49-F238E27FC236}">
                <a16:creationId xmlns="" xmlns:a16="http://schemas.microsoft.com/office/drawing/2014/main" id="{273BA3FC-B867-4484-8C29-EC0724FD84FF}"/>
              </a:ext>
            </a:extLst>
          </p:cNvPr>
          <p:cNvSpPr>
            <a:spLocks noGrp="1"/>
          </p:cNvSpPr>
          <p:nvPr>
            <p:ph type="body" sz="quarter" idx="11"/>
          </p:nvPr>
        </p:nvSpPr>
        <p:spPr>
          <a:xfrm>
            <a:off x="3485248" y="2245843"/>
            <a:ext cx="5029200" cy="1311128"/>
          </a:xfrm>
        </p:spPr>
        <p:txBody>
          <a:bodyPr/>
          <a:lstStyle/>
          <a:p>
            <a:r>
              <a:rPr lang="zh-CN" altLang="en-US" dirty="0"/>
              <a:t>融资发展</a:t>
            </a:r>
          </a:p>
        </p:txBody>
      </p:sp>
      <p:sp>
        <p:nvSpPr>
          <p:cNvPr id="5" name="文本占位符 4">
            <a:extLst>
              <a:ext uri="{FF2B5EF4-FFF2-40B4-BE49-F238E27FC236}">
                <a16:creationId xmlns="" xmlns:a16="http://schemas.microsoft.com/office/drawing/2014/main" id="{A62B4A2E-BCAC-4834-8883-8C7A83091177}"/>
              </a:ext>
            </a:extLst>
          </p:cNvPr>
          <p:cNvSpPr>
            <a:spLocks noGrp="1"/>
          </p:cNvSpPr>
          <p:nvPr>
            <p:ph type="body" sz="quarter" idx="12"/>
          </p:nvPr>
        </p:nvSpPr>
        <p:spPr>
          <a:xfrm>
            <a:off x="3453305" y="3622690"/>
            <a:ext cx="5061143" cy="341632"/>
          </a:xfrm>
        </p:spPr>
        <p:txBody>
          <a:bodyPr/>
          <a:lstStyle/>
          <a:p>
            <a:r>
              <a:rPr lang="en-US" altLang="zh-CN" dirty="0"/>
              <a:t>FINANCING DEVELOPMENT</a:t>
            </a:r>
          </a:p>
        </p:txBody>
      </p:sp>
    </p:spTree>
    <p:extLst>
      <p:ext uri="{BB962C8B-B14F-4D97-AF65-F5344CB8AC3E}">
        <p14:creationId xmlns:p14="http://schemas.microsoft.com/office/powerpoint/2010/main" val="19504766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E93359B2-B166-4619-BD82-557AEEC3752B}"/>
              </a:ext>
            </a:extLst>
          </p:cNvPr>
          <p:cNvSpPr>
            <a:spLocks noGrp="1"/>
          </p:cNvSpPr>
          <p:nvPr>
            <p:ph type="body" sz="quarter" idx="10"/>
          </p:nvPr>
        </p:nvSpPr>
        <p:spPr>
          <a:xfrm>
            <a:off x="695325" y="519812"/>
            <a:ext cx="9561195" cy="535531"/>
          </a:xfrm>
        </p:spPr>
        <p:txBody>
          <a:bodyPr/>
          <a:lstStyle/>
          <a:p>
            <a:r>
              <a:rPr lang="zh-CN" altLang="en-US" dirty="0"/>
              <a:t>成本预算</a:t>
            </a:r>
          </a:p>
        </p:txBody>
      </p:sp>
      <p:graphicFrame>
        <p:nvGraphicFramePr>
          <p:cNvPr id="46" name="图表 45">
            <a:extLst>
              <a:ext uri="{FF2B5EF4-FFF2-40B4-BE49-F238E27FC236}">
                <a16:creationId xmlns="" xmlns:a16="http://schemas.microsoft.com/office/drawing/2014/main" id="{5EB37D82-0B6C-495D-8892-BCDCD8D6F4B9}"/>
              </a:ext>
            </a:extLst>
          </p:cNvPr>
          <p:cNvGraphicFramePr/>
          <p:nvPr>
            <p:extLst>
              <p:ext uri="{D42A27DB-BD31-4B8C-83A1-F6EECF244321}">
                <p14:modId xmlns:p14="http://schemas.microsoft.com/office/powerpoint/2010/main" val="3374916721"/>
              </p:ext>
            </p:extLst>
          </p:nvPr>
        </p:nvGraphicFramePr>
        <p:xfrm>
          <a:off x="6798949" y="1522157"/>
          <a:ext cx="4390626" cy="4277014"/>
        </p:xfrm>
        <a:graphic>
          <a:graphicData uri="http://schemas.openxmlformats.org/drawingml/2006/chart">
            <c:chart xmlns:c="http://schemas.openxmlformats.org/drawingml/2006/chart" xmlns:r="http://schemas.openxmlformats.org/officeDocument/2006/relationships" r:id="rId2"/>
          </a:graphicData>
        </a:graphic>
      </p:graphicFrame>
      <p:sp>
        <p:nvSpPr>
          <p:cNvPr id="54" name="Freeform 32">
            <a:extLst>
              <a:ext uri="{FF2B5EF4-FFF2-40B4-BE49-F238E27FC236}">
                <a16:creationId xmlns="" xmlns:a16="http://schemas.microsoft.com/office/drawing/2014/main" id="{045026FC-DA7B-4150-BFFB-78E4B12C3597}"/>
              </a:ext>
            </a:extLst>
          </p:cNvPr>
          <p:cNvSpPr>
            <a:spLocks/>
          </p:cNvSpPr>
          <p:nvPr/>
        </p:nvSpPr>
        <p:spPr bwMode="auto">
          <a:xfrm>
            <a:off x="1237295" y="1522157"/>
            <a:ext cx="776365" cy="775044"/>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56" name="文本框 55">
            <a:extLst>
              <a:ext uri="{FF2B5EF4-FFF2-40B4-BE49-F238E27FC236}">
                <a16:creationId xmlns="" xmlns:a16="http://schemas.microsoft.com/office/drawing/2014/main" id="{A0A066AB-E4E0-431A-8132-20CDB11DE804}"/>
              </a:ext>
            </a:extLst>
          </p:cNvPr>
          <p:cNvSpPr txBox="1"/>
          <p:nvPr/>
        </p:nvSpPr>
        <p:spPr>
          <a:xfrm>
            <a:off x="2388867" y="1597093"/>
            <a:ext cx="3110865" cy="625171"/>
          </a:xfrm>
          <a:prstGeom prst="rect">
            <a:avLst/>
          </a:prstGeom>
          <a:noFill/>
        </p:spPr>
        <p:txBody>
          <a:bodyPr wrap="square">
            <a:spAutoFit/>
          </a:bodyPr>
          <a:lstStyle/>
          <a:p>
            <a:pPr>
              <a:lnSpc>
                <a:spcPct val="130000"/>
              </a:lnSpc>
            </a:pPr>
            <a:r>
              <a:rPr lang="zh-CN" altLang="en-US" sz="1400" dirty="0"/>
              <a:t>平台建设是公司的重点和薄弱环节，对未来企业发展有着重要的战略意义</a:t>
            </a:r>
          </a:p>
        </p:txBody>
      </p:sp>
      <p:sp>
        <p:nvSpPr>
          <p:cNvPr id="57" name="Freeform 32">
            <a:extLst>
              <a:ext uri="{FF2B5EF4-FFF2-40B4-BE49-F238E27FC236}">
                <a16:creationId xmlns="" xmlns:a16="http://schemas.microsoft.com/office/drawing/2014/main" id="{EFF51A4C-43C1-489A-9B5B-8C1651B4F36D}"/>
              </a:ext>
            </a:extLst>
          </p:cNvPr>
          <p:cNvSpPr>
            <a:spLocks/>
          </p:cNvSpPr>
          <p:nvPr/>
        </p:nvSpPr>
        <p:spPr bwMode="auto">
          <a:xfrm>
            <a:off x="1237295" y="2664789"/>
            <a:ext cx="776365" cy="775044"/>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58" name="文本框 57">
            <a:extLst>
              <a:ext uri="{FF2B5EF4-FFF2-40B4-BE49-F238E27FC236}">
                <a16:creationId xmlns="" xmlns:a16="http://schemas.microsoft.com/office/drawing/2014/main" id="{DBF49E26-B4DD-4ED2-82D5-AF21159ABFC9}"/>
              </a:ext>
            </a:extLst>
          </p:cNvPr>
          <p:cNvSpPr txBox="1"/>
          <p:nvPr/>
        </p:nvSpPr>
        <p:spPr>
          <a:xfrm>
            <a:off x="2388867" y="2739725"/>
            <a:ext cx="3110865" cy="625171"/>
          </a:xfrm>
          <a:prstGeom prst="rect">
            <a:avLst/>
          </a:prstGeom>
          <a:noFill/>
        </p:spPr>
        <p:txBody>
          <a:bodyPr wrap="square">
            <a:spAutoFit/>
          </a:bodyPr>
          <a:lstStyle/>
          <a:p>
            <a:pPr>
              <a:lnSpc>
                <a:spcPct val="130000"/>
              </a:lnSpc>
            </a:pPr>
            <a:r>
              <a:rPr lang="zh-CN" altLang="en-US" sz="1400" dirty="0"/>
              <a:t>在产品研发方面，由于产品仍然占企业主要受益来源，投入仍占较大比重</a:t>
            </a:r>
          </a:p>
        </p:txBody>
      </p:sp>
      <p:sp>
        <p:nvSpPr>
          <p:cNvPr id="59" name="Freeform 32">
            <a:extLst>
              <a:ext uri="{FF2B5EF4-FFF2-40B4-BE49-F238E27FC236}">
                <a16:creationId xmlns="" xmlns:a16="http://schemas.microsoft.com/office/drawing/2014/main" id="{4DC65CC6-8264-43B0-8F91-E3E231B2EEBD}"/>
              </a:ext>
            </a:extLst>
          </p:cNvPr>
          <p:cNvSpPr>
            <a:spLocks/>
          </p:cNvSpPr>
          <p:nvPr/>
        </p:nvSpPr>
        <p:spPr bwMode="auto">
          <a:xfrm>
            <a:off x="1237295" y="3807421"/>
            <a:ext cx="776365" cy="775044"/>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60" name="文本框 59">
            <a:extLst>
              <a:ext uri="{FF2B5EF4-FFF2-40B4-BE49-F238E27FC236}">
                <a16:creationId xmlns="" xmlns:a16="http://schemas.microsoft.com/office/drawing/2014/main" id="{B9FC76EF-691A-4B38-9D04-66B4260A3EDF}"/>
              </a:ext>
            </a:extLst>
          </p:cNvPr>
          <p:cNvSpPr txBox="1"/>
          <p:nvPr/>
        </p:nvSpPr>
        <p:spPr>
          <a:xfrm>
            <a:off x="2388867" y="3882357"/>
            <a:ext cx="3110865" cy="625171"/>
          </a:xfrm>
          <a:prstGeom prst="rect">
            <a:avLst/>
          </a:prstGeom>
          <a:noFill/>
        </p:spPr>
        <p:txBody>
          <a:bodyPr wrap="square">
            <a:spAutoFit/>
          </a:bodyPr>
          <a:lstStyle/>
          <a:p>
            <a:pPr>
              <a:lnSpc>
                <a:spcPct val="130000"/>
              </a:lnSpc>
            </a:pPr>
            <a:r>
              <a:rPr lang="zh-CN" altLang="en-US" sz="1400" dirty="0"/>
              <a:t>目前在推广运营运营方面，主要成本体现在人力运营和数据平台成本</a:t>
            </a:r>
          </a:p>
        </p:txBody>
      </p:sp>
      <p:sp>
        <p:nvSpPr>
          <p:cNvPr id="61" name="Freeform 32">
            <a:extLst>
              <a:ext uri="{FF2B5EF4-FFF2-40B4-BE49-F238E27FC236}">
                <a16:creationId xmlns="" xmlns:a16="http://schemas.microsoft.com/office/drawing/2014/main" id="{C03ACBB5-7DDF-45E4-9C36-6ADA3C6BDC21}"/>
              </a:ext>
            </a:extLst>
          </p:cNvPr>
          <p:cNvSpPr>
            <a:spLocks/>
          </p:cNvSpPr>
          <p:nvPr/>
        </p:nvSpPr>
        <p:spPr bwMode="auto">
          <a:xfrm>
            <a:off x="1237295" y="4950053"/>
            <a:ext cx="776365" cy="775044"/>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62" name="文本框 61">
            <a:extLst>
              <a:ext uri="{FF2B5EF4-FFF2-40B4-BE49-F238E27FC236}">
                <a16:creationId xmlns="" xmlns:a16="http://schemas.microsoft.com/office/drawing/2014/main" id="{9B20A8A4-BC75-4A83-B9CF-268DE3DD3A09}"/>
              </a:ext>
            </a:extLst>
          </p:cNvPr>
          <p:cNvSpPr txBox="1"/>
          <p:nvPr/>
        </p:nvSpPr>
        <p:spPr>
          <a:xfrm>
            <a:off x="2388867" y="5024989"/>
            <a:ext cx="3110865" cy="625171"/>
          </a:xfrm>
          <a:prstGeom prst="rect">
            <a:avLst/>
          </a:prstGeom>
          <a:noFill/>
        </p:spPr>
        <p:txBody>
          <a:bodyPr wrap="square">
            <a:spAutoFit/>
          </a:bodyPr>
          <a:lstStyle/>
          <a:p>
            <a:pPr>
              <a:lnSpc>
                <a:spcPct val="130000"/>
              </a:lnSpc>
            </a:pPr>
            <a:r>
              <a:rPr lang="zh-CN" altLang="en-US" sz="1400" dirty="0"/>
              <a:t>在市场拓展方面，针对不同渠道的成本不同，需制定详细的市场规划</a:t>
            </a:r>
          </a:p>
        </p:txBody>
      </p:sp>
      <p:grpSp>
        <p:nvGrpSpPr>
          <p:cNvPr id="64" name="图形 18">
            <a:extLst>
              <a:ext uri="{FF2B5EF4-FFF2-40B4-BE49-F238E27FC236}">
                <a16:creationId xmlns="" xmlns:a16="http://schemas.microsoft.com/office/drawing/2014/main" id="{CE3CB7AE-0B63-476B-9E69-CE5B67308678}"/>
              </a:ext>
            </a:extLst>
          </p:cNvPr>
          <p:cNvGrpSpPr/>
          <p:nvPr/>
        </p:nvGrpSpPr>
        <p:grpSpPr>
          <a:xfrm>
            <a:off x="1420986" y="1696420"/>
            <a:ext cx="423054" cy="423054"/>
            <a:chOff x="1055226" y="1718492"/>
            <a:chExt cx="824696" cy="824696"/>
          </a:xfrm>
          <a:solidFill>
            <a:schemeClr val="bg1"/>
          </a:solidFill>
        </p:grpSpPr>
        <p:sp>
          <p:nvSpPr>
            <p:cNvPr id="65" name="任意多边形: 形状 64">
              <a:extLst>
                <a:ext uri="{FF2B5EF4-FFF2-40B4-BE49-F238E27FC236}">
                  <a16:creationId xmlns="" xmlns:a16="http://schemas.microsoft.com/office/drawing/2014/main" id="{A16FA29D-C0AF-4931-A57C-CCA17D3400E2}"/>
                </a:ext>
              </a:extLst>
            </p:cNvPr>
            <p:cNvSpPr/>
            <p:nvPr/>
          </p:nvSpPr>
          <p:spPr>
            <a:xfrm>
              <a:off x="1055226" y="1718492"/>
              <a:ext cx="824696" cy="824696"/>
            </a:xfrm>
            <a:custGeom>
              <a:avLst/>
              <a:gdLst>
                <a:gd name="connsiteX0" fmla="*/ 797206 w 824696"/>
                <a:gd name="connsiteY0" fmla="*/ 797206 h 824696"/>
                <a:gd name="connsiteX1" fmla="*/ 797206 w 824696"/>
                <a:gd name="connsiteY1" fmla="*/ 755971 h 824696"/>
                <a:gd name="connsiteX2" fmla="*/ 797206 w 824696"/>
                <a:gd name="connsiteY2" fmla="*/ 646012 h 824696"/>
                <a:gd name="connsiteX3" fmla="*/ 783461 w 824696"/>
                <a:gd name="connsiteY3" fmla="*/ 632267 h 824696"/>
                <a:gd name="connsiteX4" fmla="*/ 769716 w 824696"/>
                <a:gd name="connsiteY4" fmla="*/ 632267 h 824696"/>
                <a:gd name="connsiteX5" fmla="*/ 769716 w 824696"/>
                <a:gd name="connsiteY5" fmla="*/ 591032 h 824696"/>
                <a:gd name="connsiteX6" fmla="*/ 755971 w 824696"/>
                <a:gd name="connsiteY6" fmla="*/ 577287 h 824696"/>
                <a:gd name="connsiteX7" fmla="*/ 732193 w 824696"/>
                <a:gd name="connsiteY7" fmla="*/ 577287 h 824696"/>
                <a:gd name="connsiteX8" fmla="*/ 742486 w 824696"/>
                <a:gd name="connsiteY8" fmla="*/ 422122 h 824696"/>
                <a:gd name="connsiteX9" fmla="*/ 587321 w 824696"/>
                <a:gd name="connsiteY9" fmla="*/ 411829 h 824696"/>
                <a:gd name="connsiteX10" fmla="*/ 577028 w 824696"/>
                <a:gd name="connsiteY10" fmla="*/ 566994 h 824696"/>
                <a:gd name="connsiteX11" fmla="*/ 587321 w 824696"/>
                <a:gd name="connsiteY11" fmla="*/ 577287 h 824696"/>
                <a:gd name="connsiteX12" fmla="*/ 563542 w 824696"/>
                <a:gd name="connsiteY12" fmla="*/ 577287 h 824696"/>
                <a:gd name="connsiteX13" fmla="*/ 549797 w 824696"/>
                <a:gd name="connsiteY13" fmla="*/ 591032 h 824696"/>
                <a:gd name="connsiteX14" fmla="*/ 549797 w 824696"/>
                <a:gd name="connsiteY14" fmla="*/ 646012 h 824696"/>
                <a:gd name="connsiteX15" fmla="*/ 563542 w 824696"/>
                <a:gd name="connsiteY15" fmla="*/ 659757 h 824696"/>
                <a:gd name="connsiteX16" fmla="*/ 577287 w 824696"/>
                <a:gd name="connsiteY16" fmla="*/ 659757 h 824696"/>
                <a:gd name="connsiteX17" fmla="*/ 577287 w 824696"/>
                <a:gd name="connsiteY17" fmla="*/ 797206 h 824696"/>
                <a:gd name="connsiteX18" fmla="*/ 522307 w 824696"/>
                <a:gd name="connsiteY18" fmla="*/ 797206 h 824696"/>
                <a:gd name="connsiteX19" fmla="*/ 522307 w 824696"/>
                <a:gd name="connsiteY19" fmla="*/ 769716 h 824696"/>
                <a:gd name="connsiteX20" fmla="*/ 536052 w 824696"/>
                <a:gd name="connsiteY20" fmla="*/ 769716 h 824696"/>
                <a:gd name="connsiteX21" fmla="*/ 549797 w 824696"/>
                <a:gd name="connsiteY21" fmla="*/ 755971 h 824696"/>
                <a:gd name="connsiteX22" fmla="*/ 549797 w 824696"/>
                <a:gd name="connsiteY22" fmla="*/ 700992 h 824696"/>
                <a:gd name="connsiteX23" fmla="*/ 536052 w 824696"/>
                <a:gd name="connsiteY23" fmla="*/ 687247 h 824696"/>
                <a:gd name="connsiteX24" fmla="*/ 522307 w 824696"/>
                <a:gd name="connsiteY24" fmla="*/ 687247 h 824696"/>
                <a:gd name="connsiteX25" fmla="*/ 522307 w 824696"/>
                <a:gd name="connsiteY25" fmla="*/ 591032 h 824696"/>
                <a:gd name="connsiteX26" fmla="*/ 508563 w 824696"/>
                <a:gd name="connsiteY26" fmla="*/ 577287 h 824696"/>
                <a:gd name="connsiteX27" fmla="*/ 494818 w 824696"/>
                <a:gd name="connsiteY27" fmla="*/ 577287 h 824696"/>
                <a:gd name="connsiteX28" fmla="*/ 494818 w 824696"/>
                <a:gd name="connsiteY28" fmla="*/ 549797 h 824696"/>
                <a:gd name="connsiteX29" fmla="*/ 508563 w 824696"/>
                <a:gd name="connsiteY29" fmla="*/ 549797 h 824696"/>
                <a:gd name="connsiteX30" fmla="*/ 522307 w 824696"/>
                <a:gd name="connsiteY30" fmla="*/ 536052 h 824696"/>
                <a:gd name="connsiteX31" fmla="*/ 522307 w 824696"/>
                <a:gd name="connsiteY31" fmla="*/ 481073 h 824696"/>
                <a:gd name="connsiteX32" fmla="*/ 508563 w 824696"/>
                <a:gd name="connsiteY32" fmla="*/ 467328 h 824696"/>
                <a:gd name="connsiteX33" fmla="*/ 494818 w 824696"/>
                <a:gd name="connsiteY33" fmla="*/ 467328 h 824696"/>
                <a:gd name="connsiteX34" fmla="*/ 494818 w 824696"/>
                <a:gd name="connsiteY34" fmla="*/ 439838 h 824696"/>
                <a:gd name="connsiteX35" fmla="*/ 508563 w 824696"/>
                <a:gd name="connsiteY35" fmla="*/ 439838 h 824696"/>
                <a:gd name="connsiteX36" fmla="*/ 522307 w 824696"/>
                <a:gd name="connsiteY36" fmla="*/ 426093 h 824696"/>
                <a:gd name="connsiteX37" fmla="*/ 522307 w 824696"/>
                <a:gd name="connsiteY37" fmla="*/ 371113 h 824696"/>
                <a:gd name="connsiteX38" fmla="*/ 508563 w 824696"/>
                <a:gd name="connsiteY38" fmla="*/ 357368 h 824696"/>
                <a:gd name="connsiteX39" fmla="*/ 426093 w 824696"/>
                <a:gd name="connsiteY39" fmla="*/ 357368 h 824696"/>
                <a:gd name="connsiteX40" fmla="*/ 426093 w 824696"/>
                <a:gd name="connsiteY40" fmla="*/ 302389 h 824696"/>
                <a:gd name="connsiteX41" fmla="*/ 439838 w 824696"/>
                <a:gd name="connsiteY41" fmla="*/ 302389 h 824696"/>
                <a:gd name="connsiteX42" fmla="*/ 591032 w 824696"/>
                <a:gd name="connsiteY42" fmla="*/ 151194 h 824696"/>
                <a:gd name="connsiteX43" fmla="*/ 577287 w 824696"/>
                <a:gd name="connsiteY43" fmla="*/ 137449 h 824696"/>
                <a:gd name="connsiteX44" fmla="*/ 549797 w 824696"/>
                <a:gd name="connsiteY44" fmla="*/ 137449 h 824696"/>
                <a:gd name="connsiteX45" fmla="*/ 426093 w 824696"/>
                <a:gd name="connsiteY45" fmla="*/ 202051 h 824696"/>
                <a:gd name="connsiteX46" fmla="*/ 426093 w 824696"/>
                <a:gd name="connsiteY46" fmla="*/ 123704 h 824696"/>
                <a:gd name="connsiteX47" fmla="*/ 439838 w 824696"/>
                <a:gd name="connsiteY47" fmla="*/ 123704 h 824696"/>
                <a:gd name="connsiteX48" fmla="*/ 549797 w 824696"/>
                <a:gd name="connsiteY48" fmla="*/ 13745 h 824696"/>
                <a:gd name="connsiteX49" fmla="*/ 536052 w 824696"/>
                <a:gd name="connsiteY49" fmla="*/ 0 h 824696"/>
                <a:gd name="connsiteX50" fmla="*/ 508563 w 824696"/>
                <a:gd name="connsiteY50" fmla="*/ 0 h 824696"/>
                <a:gd name="connsiteX51" fmla="*/ 412348 w 824696"/>
                <a:gd name="connsiteY51" fmla="*/ 56904 h 824696"/>
                <a:gd name="connsiteX52" fmla="*/ 316133 w 824696"/>
                <a:gd name="connsiteY52" fmla="*/ 0 h 824696"/>
                <a:gd name="connsiteX53" fmla="*/ 288644 w 824696"/>
                <a:gd name="connsiteY53" fmla="*/ 0 h 824696"/>
                <a:gd name="connsiteX54" fmla="*/ 274899 w 824696"/>
                <a:gd name="connsiteY54" fmla="*/ 13745 h 824696"/>
                <a:gd name="connsiteX55" fmla="*/ 384858 w 824696"/>
                <a:gd name="connsiteY55" fmla="*/ 123704 h 824696"/>
                <a:gd name="connsiteX56" fmla="*/ 398603 w 824696"/>
                <a:gd name="connsiteY56" fmla="*/ 123704 h 824696"/>
                <a:gd name="connsiteX57" fmla="*/ 398603 w 824696"/>
                <a:gd name="connsiteY57" fmla="*/ 202051 h 824696"/>
                <a:gd name="connsiteX58" fmla="*/ 274899 w 824696"/>
                <a:gd name="connsiteY58" fmla="*/ 137449 h 824696"/>
                <a:gd name="connsiteX59" fmla="*/ 247409 w 824696"/>
                <a:gd name="connsiteY59" fmla="*/ 137449 h 824696"/>
                <a:gd name="connsiteX60" fmla="*/ 233664 w 824696"/>
                <a:gd name="connsiteY60" fmla="*/ 151194 h 824696"/>
                <a:gd name="connsiteX61" fmla="*/ 384858 w 824696"/>
                <a:gd name="connsiteY61" fmla="*/ 302389 h 824696"/>
                <a:gd name="connsiteX62" fmla="*/ 398603 w 824696"/>
                <a:gd name="connsiteY62" fmla="*/ 302389 h 824696"/>
                <a:gd name="connsiteX63" fmla="*/ 398603 w 824696"/>
                <a:gd name="connsiteY63" fmla="*/ 357368 h 824696"/>
                <a:gd name="connsiteX64" fmla="*/ 316133 w 824696"/>
                <a:gd name="connsiteY64" fmla="*/ 357368 h 824696"/>
                <a:gd name="connsiteX65" fmla="*/ 302389 w 824696"/>
                <a:gd name="connsiteY65" fmla="*/ 371113 h 824696"/>
                <a:gd name="connsiteX66" fmla="*/ 302389 w 824696"/>
                <a:gd name="connsiteY66" fmla="*/ 412348 h 824696"/>
                <a:gd name="connsiteX67" fmla="*/ 288644 w 824696"/>
                <a:gd name="connsiteY67" fmla="*/ 412348 h 824696"/>
                <a:gd name="connsiteX68" fmla="*/ 274899 w 824696"/>
                <a:gd name="connsiteY68" fmla="*/ 426093 h 824696"/>
                <a:gd name="connsiteX69" fmla="*/ 274899 w 824696"/>
                <a:gd name="connsiteY69" fmla="*/ 481073 h 824696"/>
                <a:gd name="connsiteX70" fmla="*/ 288644 w 824696"/>
                <a:gd name="connsiteY70" fmla="*/ 494818 h 824696"/>
                <a:gd name="connsiteX71" fmla="*/ 302389 w 824696"/>
                <a:gd name="connsiteY71" fmla="*/ 494818 h 824696"/>
                <a:gd name="connsiteX72" fmla="*/ 302389 w 824696"/>
                <a:gd name="connsiteY72" fmla="*/ 522307 h 824696"/>
                <a:gd name="connsiteX73" fmla="*/ 288644 w 824696"/>
                <a:gd name="connsiteY73" fmla="*/ 522307 h 824696"/>
                <a:gd name="connsiteX74" fmla="*/ 274899 w 824696"/>
                <a:gd name="connsiteY74" fmla="*/ 536052 h 824696"/>
                <a:gd name="connsiteX75" fmla="*/ 274899 w 824696"/>
                <a:gd name="connsiteY75" fmla="*/ 591032 h 824696"/>
                <a:gd name="connsiteX76" fmla="*/ 288644 w 824696"/>
                <a:gd name="connsiteY76" fmla="*/ 604777 h 824696"/>
                <a:gd name="connsiteX77" fmla="*/ 302389 w 824696"/>
                <a:gd name="connsiteY77" fmla="*/ 604777 h 824696"/>
                <a:gd name="connsiteX78" fmla="*/ 302389 w 824696"/>
                <a:gd name="connsiteY78" fmla="*/ 700992 h 824696"/>
                <a:gd name="connsiteX79" fmla="*/ 316133 w 824696"/>
                <a:gd name="connsiteY79" fmla="*/ 714737 h 824696"/>
                <a:gd name="connsiteX80" fmla="*/ 329878 w 824696"/>
                <a:gd name="connsiteY80" fmla="*/ 714737 h 824696"/>
                <a:gd name="connsiteX81" fmla="*/ 329878 w 824696"/>
                <a:gd name="connsiteY81" fmla="*/ 742226 h 824696"/>
                <a:gd name="connsiteX82" fmla="*/ 316133 w 824696"/>
                <a:gd name="connsiteY82" fmla="*/ 742226 h 824696"/>
                <a:gd name="connsiteX83" fmla="*/ 302389 w 824696"/>
                <a:gd name="connsiteY83" fmla="*/ 755971 h 824696"/>
                <a:gd name="connsiteX84" fmla="*/ 302389 w 824696"/>
                <a:gd name="connsiteY84" fmla="*/ 797206 h 824696"/>
                <a:gd name="connsiteX85" fmla="*/ 274899 w 824696"/>
                <a:gd name="connsiteY85" fmla="*/ 797206 h 824696"/>
                <a:gd name="connsiteX86" fmla="*/ 274899 w 824696"/>
                <a:gd name="connsiteY86" fmla="*/ 755971 h 824696"/>
                <a:gd name="connsiteX87" fmla="*/ 261154 w 824696"/>
                <a:gd name="connsiteY87" fmla="*/ 742226 h 824696"/>
                <a:gd name="connsiteX88" fmla="*/ 247409 w 824696"/>
                <a:gd name="connsiteY88" fmla="*/ 742226 h 824696"/>
                <a:gd name="connsiteX89" fmla="*/ 247409 w 824696"/>
                <a:gd name="connsiteY89" fmla="*/ 714737 h 824696"/>
                <a:gd name="connsiteX90" fmla="*/ 261154 w 824696"/>
                <a:gd name="connsiteY90" fmla="*/ 714737 h 824696"/>
                <a:gd name="connsiteX91" fmla="*/ 274899 w 824696"/>
                <a:gd name="connsiteY91" fmla="*/ 700992 h 824696"/>
                <a:gd name="connsiteX92" fmla="*/ 274899 w 824696"/>
                <a:gd name="connsiteY92" fmla="*/ 646012 h 824696"/>
                <a:gd name="connsiteX93" fmla="*/ 261154 w 824696"/>
                <a:gd name="connsiteY93" fmla="*/ 632267 h 824696"/>
                <a:gd name="connsiteX94" fmla="*/ 247409 w 824696"/>
                <a:gd name="connsiteY94" fmla="*/ 632267 h 824696"/>
                <a:gd name="connsiteX95" fmla="*/ 247409 w 824696"/>
                <a:gd name="connsiteY95" fmla="*/ 536052 h 824696"/>
                <a:gd name="connsiteX96" fmla="*/ 233664 w 824696"/>
                <a:gd name="connsiteY96" fmla="*/ 522307 h 824696"/>
                <a:gd name="connsiteX97" fmla="*/ 41235 w 824696"/>
                <a:gd name="connsiteY97" fmla="*/ 522307 h 824696"/>
                <a:gd name="connsiteX98" fmla="*/ 27490 w 824696"/>
                <a:gd name="connsiteY98" fmla="*/ 536052 h 824696"/>
                <a:gd name="connsiteX99" fmla="*/ 27490 w 824696"/>
                <a:gd name="connsiteY99" fmla="*/ 646012 h 824696"/>
                <a:gd name="connsiteX100" fmla="*/ 41235 w 824696"/>
                <a:gd name="connsiteY100" fmla="*/ 659757 h 824696"/>
                <a:gd name="connsiteX101" fmla="*/ 54980 w 824696"/>
                <a:gd name="connsiteY101" fmla="*/ 659757 h 824696"/>
                <a:gd name="connsiteX102" fmla="*/ 54980 w 824696"/>
                <a:gd name="connsiteY102" fmla="*/ 687247 h 824696"/>
                <a:gd name="connsiteX103" fmla="*/ 41235 w 824696"/>
                <a:gd name="connsiteY103" fmla="*/ 687247 h 824696"/>
                <a:gd name="connsiteX104" fmla="*/ 27490 w 824696"/>
                <a:gd name="connsiteY104" fmla="*/ 700992 h 824696"/>
                <a:gd name="connsiteX105" fmla="*/ 27490 w 824696"/>
                <a:gd name="connsiteY105" fmla="*/ 755971 h 824696"/>
                <a:gd name="connsiteX106" fmla="*/ 41235 w 824696"/>
                <a:gd name="connsiteY106" fmla="*/ 769716 h 824696"/>
                <a:gd name="connsiteX107" fmla="*/ 54980 w 824696"/>
                <a:gd name="connsiteY107" fmla="*/ 769716 h 824696"/>
                <a:gd name="connsiteX108" fmla="*/ 54980 w 824696"/>
                <a:gd name="connsiteY108" fmla="*/ 797206 h 824696"/>
                <a:gd name="connsiteX109" fmla="*/ 0 w 824696"/>
                <a:gd name="connsiteY109" fmla="*/ 797206 h 824696"/>
                <a:gd name="connsiteX110" fmla="*/ 0 w 824696"/>
                <a:gd name="connsiteY110" fmla="*/ 824696 h 824696"/>
                <a:gd name="connsiteX111" fmla="*/ 824696 w 824696"/>
                <a:gd name="connsiteY111" fmla="*/ 824696 h 824696"/>
                <a:gd name="connsiteX112" fmla="*/ 824696 w 824696"/>
                <a:gd name="connsiteY112" fmla="*/ 797206 h 824696"/>
                <a:gd name="connsiteX113" fmla="*/ 797206 w 824696"/>
                <a:gd name="connsiteY113" fmla="*/ 797206 h 824696"/>
                <a:gd name="connsiteX114" fmla="*/ 549797 w 824696"/>
                <a:gd name="connsiteY114" fmla="*/ 164939 h 824696"/>
                <a:gd name="connsiteX115" fmla="*/ 562718 w 824696"/>
                <a:gd name="connsiteY115" fmla="*/ 164939 h 824696"/>
                <a:gd name="connsiteX116" fmla="*/ 439838 w 824696"/>
                <a:gd name="connsiteY116" fmla="*/ 274899 h 824696"/>
                <a:gd name="connsiteX117" fmla="*/ 426918 w 824696"/>
                <a:gd name="connsiteY117" fmla="*/ 274899 h 824696"/>
                <a:gd name="connsiteX118" fmla="*/ 549797 w 824696"/>
                <a:gd name="connsiteY118" fmla="*/ 164939 h 824696"/>
                <a:gd name="connsiteX119" fmla="*/ 508563 w 824696"/>
                <a:gd name="connsiteY119" fmla="*/ 27490 h 824696"/>
                <a:gd name="connsiteX120" fmla="*/ 521208 w 824696"/>
                <a:gd name="connsiteY120" fmla="*/ 27490 h 824696"/>
                <a:gd name="connsiteX121" fmla="*/ 439838 w 824696"/>
                <a:gd name="connsiteY121" fmla="*/ 96215 h 824696"/>
                <a:gd name="connsiteX122" fmla="*/ 427193 w 824696"/>
                <a:gd name="connsiteY122" fmla="*/ 96215 h 824696"/>
                <a:gd name="connsiteX123" fmla="*/ 508563 w 824696"/>
                <a:gd name="connsiteY123" fmla="*/ 27490 h 824696"/>
                <a:gd name="connsiteX124" fmla="*/ 384858 w 824696"/>
                <a:gd name="connsiteY124" fmla="*/ 96215 h 824696"/>
                <a:gd name="connsiteX125" fmla="*/ 303488 w 824696"/>
                <a:gd name="connsiteY125" fmla="*/ 27490 h 824696"/>
                <a:gd name="connsiteX126" fmla="*/ 316133 w 824696"/>
                <a:gd name="connsiteY126" fmla="*/ 27490 h 824696"/>
                <a:gd name="connsiteX127" fmla="*/ 397503 w 824696"/>
                <a:gd name="connsiteY127" fmla="*/ 96215 h 824696"/>
                <a:gd name="connsiteX128" fmla="*/ 384858 w 824696"/>
                <a:gd name="connsiteY128" fmla="*/ 96215 h 824696"/>
                <a:gd name="connsiteX129" fmla="*/ 384858 w 824696"/>
                <a:gd name="connsiteY129" fmla="*/ 274899 h 824696"/>
                <a:gd name="connsiteX130" fmla="*/ 261978 w 824696"/>
                <a:gd name="connsiteY130" fmla="*/ 164939 h 824696"/>
                <a:gd name="connsiteX131" fmla="*/ 274899 w 824696"/>
                <a:gd name="connsiteY131" fmla="*/ 164939 h 824696"/>
                <a:gd name="connsiteX132" fmla="*/ 397778 w 824696"/>
                <a:gd name="connsiteY132" fmla="*/ 274899 h 824696"/>
                <a:gd name="connsiteX133" fmla="*/ 384858 w 824696"/>
                <a:gd name="connsiteY133" fmla="*/ 274899 h 824696"/>
                <a:gd name="connsiteX134" fmla="*/ 247409 w 824696"/>
                <a:gd name="connsiteY134" fmla="*/ 659757 h 824696"/>
                <a:gd name="connsiteX135" fmla="*/ 247409 w 824696"/>
                <a:gd name="connsiteY135" fmla="*/ 687247 h 824696"/>
                <a:gd name="connsiteX136" fmla="*/ 82470 w 824696"/>
                <a:gd name="connsiteY136" fmla="*/ 687247 h 824696"/>
                <a:gd name="connsiteX137" fmla="*/ 82470 w 824696"/>
                <a:gd name="connsiteY137" fmla="*/ 659757 h 824696"/>
                <a:gd name="connsiteX138" fmla="*/ 247409 w 824696"/>
                <a:gd name="connsiteY138" fmla="*/ 659757 h 824696"/>
                <a:gd name="connsiteX139" fmla="*/ 54980 w 824696"/>
                <a:gd name="connsiteY139" fmla="*/ 549797 h 824696"/>
                <a:gd name="connsiteX140" fmla="*/ 219919 w 824696"/>
                <a:gd name="connsiteY140" fmla="*/ 549797 h 824696"/>
                <a:gd name="connsiteX141" fmla="*/ 219919 w 824696"/>
                <a:gd name="connsiteY141" fmla="*/ 577287 h 824696"/>
                <a:gd name="connsiteX142" fmla="*/ 54980 w 824696"/>
                <a:gd name="connsiteY142" fmla="*/ 577287 h 824696"/>
                <a:gd name="connsiteX143" fmla="*/ 54980 w 824696"/>
                <a:gd name="connsiteY143" fmla="*/ 549797 h 824696"/>
                <a:gd name="connsiteX144" fmla="*/ 54980 w 824696"/>
                <a:gd name="connsiteY144" fmla="*/ 604777 h 824696"/>
                <a:gd name="connsiteX145" fmla="*/ 219919 w 824696"/>
                <a:gd name="connsiteY145" fmla="*/ 604777 h 824696"/>
                <a:gd name="connsiteX146" fmla="*/ 219919 w 824696"/>
                <a:gd name="connsiteY146" fmla="*/ 632267 h 824696"/>
                <a:gd name="connsiteX147" fmla="*/ 54980 w 824696"/>
                <a:gd name="connsiteY147" fmla="*/ 632267 h 824696"/>
                <a:gd name="connsiteX148" fmla="*/ 54980 w 824696"/>
                <a:gd name="connsiteY148" fmla="*/ 604777 h 824696"/>
                <a:gd name="connsiteX149" fmla="*/ 54980 w 824696"/>
                <a:gd name="connsiteY149" fmla="*/ 714737 h 824696"/>
                <a:gd name="connsiteX150" fmla="*/ 219919 w 824696"/>
                <a:gd name="connsiteY150" fmla="*/ 714737 h 824696"/>
                <a:gd name="connsiteX151" fmla="*/ 219919 w 824696"/>
                <a:gd name="connsiteY151" fmla="*/ 742226 h 824696"/>
                <a:gd name="connsiteX152" fmla="*/ 54980 w 824696"/>
                <a:gd name="connsiteY152" fmla="*/ 742226 h 824696"/>
                <a:gd name="connsiteX153" fmla="*/ 54980 w 824696"/>
                <a:gd name="connsiteY153" fmla="*/ 714737 h 824696"/>
                <a:gd name="connsiteX154" fmla="*/ 247409 w 824696"/>
                <a:gd name="connsiteY154" fmla="*/ 797206 h 824696"/>
                <a:gd name="connsiteX155" fmla="*/ 82470 w 824696"/>
                <a:gd name="connsiteY155" fmla="*/ 797206 h 824696"/>
                <a:gd name="connsiteX156" fmla="*/ 82470 w 824696"/>
                <a:gd name="connsiteY156" fmla="*/ 769716 h 824696"/>
                <a:gd name="connsiteX157" fmla="*/ 247409 w 824696"/>
                <a:gd name="connsiteY157" fmla="*/ 769716 h 824696"/>
                <a:gd name="connsiteX158" fmla="*/ 247409 w 824696"/>
                <a:gd name="connsiteY158" fmla="*/ 797206 h 824696"/>
                <a:gd name="connsiteX159" fmla="*/ 522307 w 824696"/>
                <a:gd name="connsiteY159" fmla="*/ 714737 h 824696"/>
                <a:gd name="connsiteX160" fmla="*/ 522307 w 824696"/>
                <a:gd name="connsiteY160" fmla="*/ 742226 h 824696"/>
                <a:gd name="connsiteX161" fmla="*/ 357368 w 824696"/>
                <a:gd name="connsiteY161" fmla="*/ 742226 h 824696"/>
                <a:gd name="connsiteX162" fmla="*/ 357368 w 824696"/>
                <a:gd name="connsiteY162" fmla="*/ 714737 h 824696"/>
                <a:gd name="connsiteX163" fmla="*/ 522307 w 824696"/>
                <a:gd name="connsiteY163" fmla="*/ 714737 h 824696"/>
                <a:gd name="connsiteX164" fmla="*/ 494818 w 824696"/>
                <a:gd name="connsiteY164" fmla="*/ 659757 h 824696"/>
                <a:gd name="connsiteX165" fmla="*/ 494818 w 824696"/>
                <a:gd name="connsiteY165" fmla="*/ 687247 h 824696"/>
                <a:gd name="connsiteX166" fmla="*/ 329878 w 824696"/>
                <a:gd name="connsiteY166" fmla="*/ 687247 h 824696"/>
                <a:gd name="connsiteX167" fmla="*/ 329878 w 824696"/>
                <a:gd name="connsiteY167" fmla="*/ 659757 h 824696"/>
                <a:gd name="connsiteX168" fmla="*/ 494818 w 824696"/>
                <a:gd name="connsiteY168" fmla="*/ 659757 h 824696"/>
                <a:gd name="connsiteX169" fmla="*/ 329878 w 824696"/>
                <a:gd name="connsiteY169" fmla="*/ 632267 h 824696"/>
                <a:gd name="connsiteX170" fmla="*/ 329878 w 824696"/>
                <a:gd name="connsiteY170" fmla="*/ 604777 h 824696"/>
                <a:gd name="connsiteX171" fmla="*/ 481073 w 824696"/>
                <a:gd name="connsiteY171" fmla="*/ 604777 h 824696"/>
                <a:gd name="connsiteX172" fmla="*/ 494818 w 824696"/>
                <a:gd name="connsiteY172" fmla="*/ 604777 h 824696"/>
                <a:gd name="connsiteX173" fmla="*/ 494818 w 824696"/>
                <a:gd name="connsiteY173" fmla="*/ 632267 h 824696"/>
                <a:gd name="connsiteX174" fmla="*/ 329878 w 824696"/>
                <a:gd name="connsiteY174" fmla="*/ 632267 h 824696"/>
                <a:gd name="connsiteX175" fmla="*/ 494818 w 824696"/>
                <a:gd name="connsiteY175" fmla="*/ 522307 h 824696"/>
                <a:gd name="connsiteX176" fmla="*/ 329878 w 824696"/>
                <a:gd name="connsiteY176" fmla="*/ 522307 h 824696"/>
                <a:gd name="connsiteX177" fmla="*/ 329878 w 824696"/>
                <a:gd name="connsiteY177" fmla="*/ 494818 h 824696"/>
                <a:gd name="connsiteX178" fmla="*/ 494818 w 824696"/>
                <a:gd name="connsiteY178" fmla="*/ 494818 h 824696"/>
                <a:gd name="connsiteX179" fmla="*/ 494818 w 824696"/>
                <a:gd name="connsiteY179" fmla="*/ 522307 h 824696"/>
                <a:gd name="connsiteX180" fmla="*/ 329878 w 824696"/>
                <a:gd name="connsiteY180" fmla="*/ 384858 h 824696"/>
                <a:gd name="connsiteX181" fmla="*/ 494818 w 824696"/>
                <a:gd name="connsiteY181" fmla="*/ 384858 h 824696"/>
                <a:gd name="connsiteX182" fmla="*/ 494818 w 824696"/>
                <a:gd name="connsiteY182" fmla="*/ 412348 h 824696"/>
                <a:gd name="connsiteX183" fmla="*/ 329878 w 824696"/>
                <a:gd name="connsiteY183" fmla="*/ 412348 h 824696"/>
                <a:gd name="connsiteX184" fmla="*/ 329878 w 824696"/>
                <a:gd name="connsiteY184" fmla="*/ 384858 h 824696"/>
                <a:gd name="connsiteX185" fmla="*/ 302389 w 824696"/>
                <a:gd name="connsiteY185" fmla="*/ 439838 h 824696"/>
                <a:gd name="connsiteX186" fmla="*/ 467328 w 824696"/>
                <a:gd name="connsiteY186" fmla="*/ 439838 h 824696"/>
                <a:gd name="connsiteX187" fmla="*/ 467328 w 824696"/>
                <a:gd name="connsiteY187" fmla="*/ 467328 h 824696"/>
                <a:gd name="connsiteX188" fmla="*/ 302389 w 824696"/>
                <a:gd name="connsiteY188" fmla="*/ 467328 h 824696"/>
                <a:gd name="connsiteX189" fmla="*/ 302389 w 824696"/>
                <a:gd name="connsiteY189" fmla="*/ 439838 h 824696"/>
                <a:gd name="connsiteX190" fmla="*/ 302389 w 824696"/>
                <a:gd name="connsiteY190" fmla="*/ 577287 h 824696"/>
                <a:gd name="connsiteX191" fmla="*/ 302389 w 824696"/>
                <a:gd name="connsiteY191" fmla="*/ 549797 h 824696"/>
                <a:gd name="connsiteX192" fmla="*/ 467328 w 824696"/>
                <a:gd name="connsiteY192" fmla="*/ 549797 h 824696"/>
                <a:gd name="connsiteX193" fmla="*/ 467328 w 824696"/>
                <a:gd name="connsiteY193" fmla="*/ 577287 h 824696"/>
                <a:gd name="connsiteX194" fmla="*/ 302389 w 824696"/>
                <a:gd name="connsiteY194" fmla="*/ 577287 h 824696"/>
                <a:gd name="connsiteX195" fmla="*/ 494818 w 824696"/>
                <a:gd name="connsiteY195" fmla="*/ 797206 h 824696"/>
                <a:gd name="connsiteX196" fmla="*/ 329878 w 824696"/>
                <a:gd name="connsiteY196" fmla="*/ 797206 h 824696"/>
                <a:gd name="connsiteX197" fmla="*/ 329878 w 824696"/>
                <a:gd name="connsiteY197" fmla="*/ 769716 h 824696"/>
                <a:gd name="connsiteX198" fmla="*/ 494818 w 824696"/>
                <a:gd name="connsiteY198" fmla="*/ 769716 h 824696"/>
                <a:gd name="connsiteX199" fmla="*/ 494818 w 824696"/>
                <a:gd name="connsiteY199" fmla="*/ 797206 h 824696"/>
                <a:gd name="connsiteX200" fmla="*/ 577287 w 824696"/>
                <a:gd name="connsiteY200" fmla="*/ 494818 h 824696"/>
                <a:gd name="connsiteX201" fmla="*/ 659757 w 824696"/>
                <a:gd name="connsiteY201" fmla="*/ 412348 h 824696"/>
                <a:gd name="connsiteX202" fmla="*/ 742226 w 824696"/>
                <a:gd name="connsiteY202" fmla="*/ 494818 h 824696"/>
                <a:gd name="connsiteX203" fmla="*/ 659757 w 824696"/>
                <a:gd name="connsiteY203" fmla="*/ 577287 h 824696"/>
                <a:gd name="connsiteX204" fmla="*/ 577287 w 824696"/>
                <a:gd name="connsiteY204" fmla="*/ 494818 h 824696"/>
                <a:gd name="connsiteX205" fmla="*/ 577287 w 824696"/>
                <a:gd name="connsiteY205" fmla="*/ 604777 h 824696"/>
                <a:gd name="connsiteX206" fmla="*/ 742226 w 824696"/>
                <a:gd name="connsiteY206" fmla="*/ 604777 h 824696"/>
                <a:gd name="connsiteX207" fmla="*/ 742226 w 824696"/>
                <a:gd name="connsiteY207" fmla="*/ 632267 h 824696"/>
                <a:gd name="connsiteX208" fmla="*/ 577287 w 824696"/>
                <a:gd name="connsiteY208" fmla="*/ 632267 h 824696"/>
                <a:gd name="connsiteX209" fmla="*/ 577287 w 824696"/>
                <a:gd name="connsiteY209" fmla="*/ 604777 h 824696"/>
                <a:gd name="connsiteX210" fmla="*/ 769716 w 824696"/>
                <a:gd name="connsiteY210" fmla="*/ 797206 h 824696"/>
                <a:gd name="connsiteX211" fmla="*/ 604777 w 824696"/>
                <a:gd name="connsiteY211" fmla="*/ 797206 h 824696"/>
                <a:gd name="connsiteX212" fmla="*/ 604777 w 824696"/>
                <a:gd name="connsiteY212" fmla="*/ 769716 h 824696"/>
                <a:gd name="connsiteX213" fmla="*/ 769716 w 824696"/>
                <a:gd name="connsiteY213" fmla="*/ 769716 h 824696"/>
                <a:gd name="connsiteX214" fmla="*/ 769716 w 824696"/>
                <a:gd name="connsiteY214" fmla="*/ 797206 h 824696"/>
                <a:gd name="connsiteX215" fmla="*/ 769716 w 824696"/>
                <a:gd name="connsiteY215" fmla="*/ 742226 h 824696"/>
                <a:gd name="connsiteX216" fmla="*/ 604777 w 824696"/>
                <a:gd name="connsiteY216" fmla="*/ 742226 h 824696"/>
                <a:gd name="connsiteX217" fmla="*/ 604777 w 824696"/>
                <a:gd name="connsiteY217" fmla="*/ 714737 h 824696"/>
                <a:gd name="connsiteX218" fmla="*/ 769716 w 824696"/>
                <a:gd name="connsiteY218" fmla="*/ 714737 h 824696"/>
                <a:gd name="connsiteX219" fmla="*/ 769716 w 824696"/>
                <a:gd name="connsiteY219" fmla="*/ 742226 h 824696"/>
                <a:gd name="connsiteX220" fmla="*/ 769716 w 824696"/>
                <a:gd name="connsiteY220" fmla="*/ 687247 h 824696"/>
                <a:gd name="connsiteX221" fmla="*/ 604777 w 824696"/>
                <a:gd name="connsiteY221" fmla="*/ 687247 h 824696"/>
                <a:gd name="connsiteX222" fmla="*/ 604777 w 824696"/>
                <a:gd name="connsiteY222" fmla="*/ 659757 h 824696"/>
                <a:gd name="connsiteX223" fmla="*/ 755971 w 824696"/>
                <a:gd name="connsiteY223" fmla="*/ 659757 h 824696"/>
                <a:gd name="connsiteX224" fmla="*/ 769716 w 824696"/>
                <a:gd name="connsiteY224" fmla="*/ 659757 h 824696"/>
                <a:gd name="connsiteX225" fmla="*/ 769716 w 824696"/>
                <a:gd name="connsiteY225" fmla="*/ 687247 h 824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824696" h="824696">
                  <a:moveTo>
                    <a:pt x="797206" y="797206"/>
                  </a:moveTo>
                  <a:lnTo>
                    <a:pt x="797206" y="755971"/>
                  </a:lnTo>
                  <a:lnTo>
                    <a:pt x="797206" y="646012"/>
                  </a:lnTo>
                  <a:cubicBezTo>
                    <a:pt x="797206" y="638421"/>
                    <a:pt x="791052" y="632267"/>
                    <a:pt x="783461" y="632267"/>
                  </a:cubicBezTo>
                  <a:lnTo>
                    <a:pt x="769716" y="632267"/>
                  </a:lnTo>
                  <a:lnTo>
                    <a:pt x="769716" y="591032"/>
                  </a:lnTo>
                  <a:cubicBezTo>
                    <a:pt x="769716" y="583442"/>
                    <a:pt x="763562" y="577287"/>
                    <a:pt x="755971" y="577287"/>
                  </a:cubicBezTo>
                  <a:lnTo>
                    <a:pt x="732193" y="577287"/>
                  </a:lnTo>
                  <a:cubicBezTo>
                    <a:pt x="777882" y="537283"/>
                    <a:pt x="782490" y="467812"/>
                    <a:pt x="742486" y="422122"/>
                  </a:cubicBezTo>
                  <a:cubicBezTo>
                    <a:pt x="702481" y="376432"/>
                    <a:pt x="633011" y="371823"/>
                    <a:pt x="587321" y="411829"/>
                  </a:cubicBezTo>
                  <a:cubicBezTo>
                    <a:pt x="541631" y="451834"/>
                    <a:pt x="537021" y="521304"/>
                    <a:pt x="577028" y="566994"/>
                  </a:cubicBezTo>
                  <a:cubicBezTo>
                    <a:pt x="580227" y="570648"/>
                    <a:pt x="583667" y="574088"/>
                    <a:pt x="587321" y="577287"/>
                  </a:cubicBezTo>
                  <a:lnTo>
                    <a:pt x="563542" y="577287"/>
                  </a:lnTo>
                  <a:cubicBezTo>
                    <a:pt x="555952" y="577287"/>
                    <a:pt x="549797" y="583442"/>
                    <a:pt x="549797" y="591032"/>
                  </a:cubicBezTo>
                  <a:lnTo>
                    <a:pt x="549797" y="646012"/>
                  </a:lnTo>
                  <a:cubicBezTo>
                    <a:pt x="549797" y="653603"/>
                    <a:pt x="555952" y="659757"/>
                    <a:pt x="563542" y="659757"/>
                  </a:cubicBezTo>
                  <a:lnTo>
                    <a:pt x="577287" y="659757"/>
                  </a:lnTo>
                  <a:lnTo>
                    <a:pt x="577287" y="797206"/>
                  </a:lnTo>
                  <a:lnTo>
                    <a:pt x="522307" y="797206"/>
                  </a:lnTo>
                  <a:lnTo>
                    <a:pt x="522307" y="769716"/>
                  </a:lnTo>
                  <a:lnTo>
                    <a:pt x="536052" y="769716"/>
                  </a:lnTo>
                  <a:cubicBezTo>
                    <a:pt x="543643" y="769716"/>
                    <a:pt x="549797" y="763562"/>
                    <a:pt x="549797" y="755971"/>
                  </a:cubicBezTo>
                  <a:lnTo>
                    <a:pt x="549797" y="700992"/>
                  </a:lnTo>
                  <a:cubicBezTo>
                    <a:pt x="549797" y="693401"/>
                    <a:pt x="543643" y="687247"/>
                    <a:pt x="536052" y="687247"/>
                  </a:cubicBezTo>
                  <a:lnTo>
                    <a:pt x="522307" y="687247"/>
                  </a:lnTo>
                  <a:lnTo>
                    <a:pt x="522307" y="591032"/>
                  </a:lnTo>
                  <a:cubicBezTo>
                    <a:pt x="522307" y="583442"/>
                    <a:pt x="516153" y="577287"/>
                    <a:pt x="508563" y="577287"/>
                  </a:cubicBezTo>
                  <a:lnTo>
                    <a:pt x="494818" y="577287"/>
                  </a:lnTo>
                  <a:lnTo>
                    <a:pt x="494818" y="549797"/>
                  </a:lnTo>
                  <a:lnTo>
                    <a:pt x="508563" y="549797"/>
                  </a:lnTo>
                  <a:cubicBezTo>
                    <a:pt x="516153" y="549797"/>
                    <a:pt x="522307" y="543643"/>
                    <a:pt x="522307" y="536052"/>
                  </a:cubicBezTo>
                  <a:lnTo>
                    <a:pt x="522307" y="481073"/>
                  </a:lnTo>
                  <a:cubicBezTo>
                    <a:pt x="522307" y="473482"/>
                    <a:pt x="516153" y="467328"/>
                    <a:pt x="508563" y="467328"/>
                  </a:cubicBezTo>
                  <a:lnTo>
                    <a:pt x="494818" y="467328"/>
                  </a:lnTo>
                  <a:lnTo>
                    <a:pt x="494818" y="439838"/>
                  </a:lnTo>
                  <a:lnTo>
                    <a:pt x="508563" y="439838"/>
                  </a:lnTo>
                  <a:cubicBezTo>
                    <a:pt x="516153" y="439838"/>
                    <a:pt x="522307" y="433684"/>
                    <a:pt x="522307" y="426093"/>
                  </a:cubicBezTo>
                  <a:lnTo>
                    <a:pt x="522307" y="371113"/>
                  </a:lnTo>
                  <a:cubicBezTo>
                    <a:pt x="522307" y="363523"/>
                    <a:pt x="516153" y="357368"/>
                    <a:pt x="508563" y="357368"/>
                  </a:cubicBezTo>
                  <a:lnTo>
                    <a:pt x="426093" y="357368"/>
                  </a:lnTo>
                  <a:lnTo>
                    <a:pt x="426093" y="302389"/>
                  </a:lnTo>
                  <a:lnTo>
                    <a:pt x="439838" y="302389"/>
                  </a:lnTo>
                  <a:cubicBezTo>
                    <a:pt x="523340" y="302389"/>
                    <a:pt x="591032" y="234696"/>
                    <a:pt x="591032" y="151194"/>
                  </a:cubicBezTo>
                  <a:cubicBezTo>
                    <a:pt x="591032" y="143604"/>
                    <a:pt x="584878" y="137449"/>
                    <a:pt x="577287" y="137449"/>
                  </a:cubicBezTo>
                  <a:lnTo>
                    <a:pt x="549797" y="137449"/>
                  </a:lnTo>
                  <a:cubicBezTo>
                    <a:pt x="500496" y="137527"/>
                    <a:pt x="454328" y="161635"/>
                    <a:pt x="426093" y="202051"/>
                  </a:cubicBezTo>
                  <a:lnTo>
                    <a:pt x="426093" y="123704"/>
                  </a:lnTo>
                  <a:lnTo>
                    <a:pt x="439838" y="123704"/>
                  </a:lnTo>
                  <a:cubicBezTo>
                    <a:pt x="500566" y="123704"/>
                    <a:pt x="549797" y="74473"/>
                    <a:pt x="549797" y="13745"/>
                  </a:cubicBezTo>
                  <a:cubicBezTo>
                    <a:pt x="549797" y="6154"/>
                    <a:pt x="543643" y="0"/>
                    <a:pt x="536052" y="0"/>
                  </a:cubicBezTo>
                  <a:lnTo>
                    <a:pt x="508563" y="0"/>
                  </a:lnTo>
                  <a:cubicBezTo>
                    <a:pt x="468524" y="36"/>
                    <a:pt x="431667" y="21834"/>
                    <a:pt x="412348" y="56904"/>
                  </a:cubicBezTo>
                  <a:cubicBezTo>
                    <a:pt x="393030" y="21834"/>
                    <a:pt x="356174" y="36"/>
                    <a:pt x="316133" y="0"/>
                  </a:cubicBezTo>
                  <a:lnTo>
                    <a:pt x="288644" y="0"/>
                  </a:lnTo>
                  <a:cubicBezTo>
                    <a:pt x="281053" y="0"/>
                    <a:pt x="274899" y="6154"/>
                    <a:pt x="274899" y="13745"/>
                  </a:cubicBezTo>
                  <a:cubicBezTo>
                    <a:pt x="274899" y="74473"/>
                    <a:pt x="324130" y="123704"/>
                    <a:pt x="384858" y="123704"/>
                  </a:cubicBezTo>
                  <a:lnTo>
                    <a:pt x="398603" y="123704"/>
                  </a:lnTo>
                  <a:lnTo>
                    <a:pt x="398603" y="202051"/>
                  </a:lnTo>
                  <a:cubicBezTo>
                    <a:pt x="370368" y="161635"/>
                    <a:pt x="324200" y="137527"/>
                    <a:pt x="274899" y="137449"/>
                  </a:cubicBezTo>
                  <a:lnTo>
                    <a:pt x="247409" y="137449"/>
                  </a:lnTo>
                  <a:cubicBezTo>
                    <a:pt x="239818" y="137449"/>
                    <a:pt x="233664" y="143604"/>
                    <a:pt x="233664" y="151194"/>
                  </a:cubicBezTo>
                  <a:cubicBezTo>
                    <a:pt x="233664" y="234696"/>
                    <a:pt x="301356" y="302389"/>
                    <a:pt x="384858" y="302389"/>
                  </a:cubicBezTo>
                  <a:lnTo>
                    <a:pt x="398603" y="302389"/>
                  </a:lnTo>
                  <a:lnTo>
                    <a:pt x="398603" y="357368"/>
                  </a:lnTo>
                  <a:lnTo>
                    <a:pt x="316133" y="357368"/>
                  </a:lnTo>
                  <a:cubicBezTo>
                    <a:pt x="308543" y="357368"/>
                    <a:pt x="302389" y="363523"/>
                    <a:pt x="302389" y="371113"/>
                  </a:cubicBezTo>
                  <a:lnTo>
                    <a:pt x="302389" y="412348"/>
                  </a:lnTo>
                  <a:lnTo>
                    <a:pt x="288644" y="412348"/>
                  </a:lnTo>
                  <a:cubicBezTo>
                    <a:pt x="281053" y="412348"/>
                    <a:pt x="274899" y="418502"/>
                    <a:pt x="274899" y="426093"/>
                  </a:cubicBezTo>
                  <a:lnTo>
                    <a:pt x="274899" y="481073"/>
                  </a:lnTo>
                  <a:cubicBezTo>
                    <a:pt x="274899" y="488663"/>
                    <a:pt x="281053" y="494818"/>
                    <a:pt x="288644" y="494818"/>
                  </a:cubicBezTo>
                  <a:lnTo>
                    <a:pt x="302389" y="494818"/>
                  </a:lnTo>
                  <a:lnTo>
                    <a:pt x="302389" y="522307"/>
                  </a:lnTo>
                  <a:lnTo>
                    <a:pt x="288644" y="522307"/>
                  </a:lnTo>
                  <a:cubicBezTo>
                    <a:pt x="281053" y="522307"/>
                    <a:pt x="274899" y="528462"/>
                    <a:pt x="274899" y="536052"/>
                  </a:cubicBezTo>
                  <a:lnTo>
                    <a:pt x="274899" y="591032"/>
                  </a:lnTo>
                  <a:cubicBezTo>
                    <a:pt x="274899" y="598623"/>
                    <a:pt x="281053" y="604777"/>
                    <a:pt x="288644" y="604777"/>
                  </a:cubicBezTo>
                  <a:lnTo>
                    <a:pt x="302389" y="604777"/>
                  </a:lnTo>
                  <a:lnTo>
                    <a:pt x="302389" y="700992"/>
                  </a:lnTo>
                  <a:cubicBezTo>
                    <a:pt x="302389" y="708582"/>
                    <a:pt x="308543" y="714737"/>
                    <a:pt x="316133" y="714737"/>
                  </a:cubicBezTo>
                  <a:lnTo>
                    <a:pt x="329878" y="714737"/>
                  </a:lnTo>
                  <a:lnTo>
                    <a:pt x="329878" y="742226"/>
                  </a:lnTo>
                  <a:lnTo>
                    <a:pt x="316133" y="742226"/>
                  </a:lnTo>
                  <a:cubicBezTo>
                    <a:pt x="308543" y="742226"/>
                    <a:pt x="302389" y="748381"/>
                    <a:pt x="302389" y="755971"/>
                  </a:cubicBezTo>
                  <a:lnTo>
                    <a:pt x="302389" y="797206"/>
                  </a:lnTo>
                  <a:lnTo>
                    <a:pt x="274899" y="797206"/>
                  </a:lnTo>
                  <a:lnTo>
                    <a:pt x="274899" y="755971"/>
                  </a:lnTo>
                  <a:cubicBezTo>
                    <a:pt x="274899" y="748381"/>
                    <a:pt x="268744" y="742226"/>
                    <a:pt x="261154" y="742226"/>
                  </a:cubicBezTo>
                  <a:lnTo>
                    <a:pt x="247409" y="742226"/>
                  </a:lnTo>
                  <a:lnTo>
                    <a:pt x="247409" y="714737"/>
                  </a:lnTo>
                  <a:lnTo>
                    <a:pt x="261154" y="714737"/>
                  </a:lnTo>
                  <a:cubicBezTo>
                    <a:pt x="268744" y="714737"/>
                    <a:pt x="274899" y="708582"/>
                    <a:pt x="274899" y="700992"/>
                  </a:cubicBezTo>
                  <a:lnTo>
                    <a:pt x="274899" y="646012"/>
                  </a:lnTo>
                  <a:cubicBezTo>
                    <a:pt x="274899" y="638421"/>
                    <a:pt x="268744" y="632267"/>
                    <a:pt x="261154" y="632267"/>
                  </a:cubicBezTo>
                  <a:lnTo>
                    <a:pt x="247409" y="632267"/>
                  </a:lnTo>
                  <a:lnTo>
                    <a:pt x="247409" y="536052"/>
                  </a:lnTo>
                  <a:cubicBezTo>
                    <a:pt x="247409" y="528462"/>
                    <a:pt x="241255" y="522307"/>
                    <a:pt x="233664" y="522307"/>
                  </a:cubicBezTo>
                  <a:lnTo>
                    <a:pt x="41235" y="522307"/>
                  </a:lnTo>
                  <a:cubicBezTo>
                    <a:pt x="33644" y="522307"/>
                    <a:pt x="27490" y="528462"/>
                    <a:pt x="27490" y="536052"/>
                  </a:cubicBezTo>
                  <a:lnTo>
                    <a:pt x="27490" y="646012"/>
                  </a:lnTo>
                  <a:cubicBezTo>
                    <a:pt x="27490" y="653603"/>
                    <a:pt x="33644" y="659757"/>
                    <a:pt x="41235" y="659757"/>
                  </a:cubicBezTo>
                  <a:lnTo>
                    <a:pt x="54980" y="659757"/>
                  </a:lnTo>
                  <a:lnTo>
                    <a:pt x="54980" y="687247"/>
                  </a:lnTo>
                  <a:lnTo>
                    <a:pt x="41235" y="687247"/>
                  </a:lnTo>
                  <a:cubicBezTo>
                    <a:pt x="33644" y="687247"/>
                    <a:pt x="27490" y="693401"/>
                    <a:pt x="27490" y="700992"/>
                  </a:cubicBezTo>
                  <a:lnTo>
                    <a:pt x="27490" y="755971"/>
                  </a:lnTo>
                  <a:cubicBezTo>
                    <a:pt x="27490" y="763562"/>
                    <a:pt x="33644" y="769716"/>
                    <a:pt x="41235" y="769716"/>
                  </a:cubicBezTo>
                  <a:lnTo>
                    <a:pt x="54980" y="769716"/>
                  </a:lnTo>
                  <a:lnTo>
                    <a:pt x="54980" y="797206"/>
                  </a:lnTo>
                  <a:lnTo>
                    <a:pt x="0" y="797206"/>
                  </a:lnTo>
                  <a:lnTo>
                    <a:pt x="0" y="824696"/>
                  </a:lnTo>
                  <a:lnTo>
                    <a:pt x="824696" y="824696"/>
                  </a:lnTo>
                  <a:lnTo>
                    <a:pt x="824696" y="797206"/>
                  </a:lnTo>
                  <a:lnTo>
                    <a:pt x="797206" y="797206"/>
                  </a:lnTo>
                  <a:close/>
                  <a:moveTo>
                    <a:pt x="549797" y="164939"/>
                  </a:moveTo>
                  <a:lnTo>
                    <a:pt x="562718" y="164939"/>
                  </a:lnTo>
                  <a:cubicBezTo>
                    <a:pt x="555720" y="227528"/>
                    <a:pt x="502817" y="274869"/>
                    <a:pt x="439838" y="274899"/>
                  </a:cubicBezTo>
                  <a:lnTo>
                    <a:pt x="426918" y="274899"/>
                  </a:lnTo>
                  <a:cubicBezTo>
                    <a:pt x="433916" y="212309"/>
                    <a:pt x="486818" y="164968"/>
                    <a:pt x="549797" y="164939"/>
                  </a:cubicBezTo>
                  <a:close/>
                  <a:moveTo>
                    <a:pt x="508563" y="27490"/>
                  </a:moveTo>
                  <a:lnTo>
                    <a:pt x="521208" y="27490"/>
                  </a:lnTo>
                  <a:cubicBezTo>
                    <a:pt x="514497" y="67190"/>
                    <a:pt x="480100" y="96240"/>
                    <a:pt x="439838" y="96215"/>
                  </a:cubicBezTo>
                  <a:lnTo>
                    <a:pt x="427193" y="96215"/>
                  </a:lnTo>
                  <a:cubicBezTo>
                    <a:pt x="433904" y="56514"/>
                    <a:pt x="468300" y="27464"/>
                    <a:pt x="508563" y="27490"/>
                  </a:cubicBezTo>
                  <a:close/>
                  <a:moveTo>
                    <a:pt x="384858" y="96215"/>
                  </a:moveTo>
                  <a:cubicBezTo>
                    <a:pt x="344596" y="96240"/>
                    <a:pt x="310199" y="67190"/>
                    <a:pt x="303488" y="27490"/>
                  </a:cubicBezTo>
                  <a:lnTo>
                    <a:pt x="316133" y="27490"/>
                  </a:lnTo>
                  <a:cubicBezTo>
                    <a:pt x="356396" y="27464"/>
                    <a:pt x="390793" y="56514"/>
                    <a:pt x="397503" y="96215"/>
                  </a:cubicBezTo>
                  <a:lnTo>
                    <a:pt x="384858" y="96215"/>
                  </a:lnTo>
                  <a:close/>
                  <a:moveTo>
                    <a:pt x="384858" y="274899"/>
                  </a:moveTo>
                  <a:cubicBezTo>
                    <a:pt x="321879" y="274869"/>
                    <a:pt x="268976" y="227528"/>
                    <a:pt x="261978" y="164939"/>
                  </a:cubicBezTo>
                  <a:lnTo>
                    <a:pt x="274899" y="164939"/>
                  </a:lnTo>
                  <a:cubicBezTo>
                    <a:pt x="337878" y="164968"/>
                    <a:pt x="390781" y="212309"/>
                    <a:pt x="397778" y="274899"/>
                  </a:cubicBezTo>
                  <a:lnTo>
                    <a:pt x="384858" y="274899"/>
                  </a:lnTo>
                  <a:close/>
                  <a:moveTo>
                    <a:pt x="247409" y="659757"/>
                  </a:moveTo>
                  <a:lnTo>
                    <a:pt x="247409" y="687247"/>
                  </a:lnTo>
                  <a:lnTo>
                    <a:pt x="82470" y="687247"/>
                  </a:lnTo>
                  <a:lnTo>
                    <a:pt x="82470" y="659757"/>
                  </a:lnTo>
                  <a:lnTo>
                    <a:pt x="247409" y="659757"/>
                  </a:lnTo>
                  <a:close/>
                  <a:moveTo>
                    <a:pt x="54980" y="549797"/>
                  </a:moveTo>
                  <a:lnTo>
                    <a:pt x="219919" y="549797"/>
                  </a:lnTo>
                  <a:lnTo>
                    <a:pt x="219919" y="577287"/>
                  </a:lnTo>
                  <a:lnTo>
                    <a:pt x="54980" y="577287"/>
                  </a:lnTo>
                  <a:lnTo>
                    <a:pt x="54980" y="549797"/>
                  </a:lnTo>
                  <a:close/>
                  <a:moveTo>
                    <a:pt x="54980" y="604777"/>
                  </a:moveTo>
                  <a:lnTo>
                    <a:pt x="219919" y="604777"/>
                  </a:lnTo>
                  <a:lnTo>
                    <a:pt x="219919" y="632267"/>
                  </a:lnTo>
                  <a:lnTo>
                    <a:pt x="54980" y="632267"/>
                  </a:lnTo>
                  <a:lnTo>
                    <a:pt x="54980" y="604777"/>
                  </a:lnTo>
                  <a:close/>
                  <a:moveTo>
                    <a:pt x="54980" y="714737"/>
                  </a:moveTo>
                  <a:lnTo>
                    <a:pt x="219919" y="714737"/>
                  </a:lnTo>
                  <a:lnTo>
                    <a:pt x="219919" y="742226"/>
                  </a:lnTo>
                  <a:lnTo>
                    <a:pt x="54980" y="742226"/>
                  </a:lnTo>
                  <a:lnTo>
                    <a:pt x="54980" y="714737"/>
                  </a:lnTo>
                  <a:close/>
                  <a:moveTo>
                    <a:pt x="247409" y="797206"/>
                  </a:moveTo>
                  <a:lnTo>
                    <a:pt x="82470" y="797206"/>
                  </a:lnTo>
                  <a:lnTo>
                    <a:pt x="82470" y="769716"/>
                  </a:lnTo>
                  <a:lnTo>
                    <a:pt x="247409" y="769716"/>
                  </a:lnTo>
                  <a:lnTo>
                    <a:pt x="247409" y="797206"/>
                  </a:lnTo>
                  <a:close/>
                  <a:moveTo>
                    <a:pt x="522307" y="714737"/>
                  </a:moveTo>
                  <a:lnTo>
                    <a:pt x="522307" y="742226"/>
                  </a:lnTo>
                  <a:lnTo>
                    <a:pt x="357368" y="742226"/>
                  </a:lnTo>
                  <a:lnTo>
                    <a:pt x="357368" y="714737"/>
                  </a:lnTo>
                  <a:lnTo>
                    <a:pt x="522307" y="714737"/>
                  </a:lnTo>
                  <a:close/>
                  <a:moveTo>
                    <a:pt x="494818" y="659757"/>
                  </a:moveTo>
                  <a:lnTo>
                    <a:pt x="494818" y="687247"/>
                  </a:lnTo>
                  <a:lnTo>
                    <a:pt x="329878" y="687247"/>
                  </a:lnTo>
                  <a:lnTo>
                    <a:pt x="329878" y="659757"/>
                  </a:lnTo>
                  <a:lnTo>
                    <a:pt x="494818" y="659757"/>
                  </a:lnTo>
                  <a:close/>
                  <a:moveTo>
                    <a:pt x="329878" y="632267"/>
                  </a:moveTo>
                  <a:lnTo>
                    <a:pt x="329878" y="604777"/>
                  </a:lnTo>
                  <a:lnTo>
                    <a:pt x="481073" y="604777"/>
                  </a:lnTo>
                  <a:lnTo>
                    <a:pt x="494818" y="604777"/>
                  </a:lnTo>
                  <a:lnTo>
                    <a:pt x="494818" y="632267"/>
                  </a:lnTo>
                  <a:lnTo>
                    <a:pt x="329878" y="632267"/>
                  </a:lnTo>
                  <a:close/>
                  <a:moveTo>
                    <a:pt x="494818" y="522307"/>
                  </a:moveTo>
                  <a:lnTo>
                    <a:pt x="329878" y="522307"/>
                  </a:lnTo>
                  <a:lnTo>
                    <a:pt x="329878" y="494818"/>
                  </a:lnTo>
                  <a:lnTo>
                    <a:pt x="494818" y="494818"/>
                  </a:lnTo>
                  <a:lnTo>
                    <a:pt x="494818" y="522307"/>
                  </a:lnTo>
                  <a:close/>
                  <a:moveTo>
                    <a:pt x="329878" y="384858"/>
                  </a:moveTo>
                  <a:lnTo>
                    <a:pt x="494818" y="384858"/>
                  </a:lnTo>
                  <a:lnTo>
                    <a:pt x="494818" y="412348"/>
                  </a:lnTo>
                  <a:lnTo>
                    <a:pt x="329878" y="412348"/>
                  </a:lnTo>
                  <a:lnTo>
                    <a:pt x="329878" y="384858"/>
                  </a:lnTo>
                  <a:close/>
                  <a:moveTo>
                    <a:pt x="302389" y="439838"/>
                  </a:moveTo>
                  <a:lnTo>
                    <a:pt x="467328" y="439838"/>
                  </a:lnTo>
                  <a:lnTo>
                    <a:pt x="467328" y="467328"/>
                  </a:lnTo>
                  <a:lnTo>
                    <a:pt x="302389" y="467328"/>
                  </a:lnTo>
                  <a:lnTo>
                    <a:pt x="302389" y="439838"/>
                  </a:lnTo>
                  <a:close/>
                  <a:moveTo>
                    <a:pt x="302389" y="577287"/>
                  </a:moveTo>
                  <a:lnTo>
                    <a:pt x="302389" y="549797"/>
                  </a:lnTo>
                  <a:lnTo>
                    <a:pt x="467328" y="549797"/>
                  </a:lnTo>
                  <a:lnTo>
                    <a:pt x="467328" y="577287"/>
                  </a:lnTo>
                  <a:lnTo>
                    <a:pt x="302389" y="577287"/>
                  </a:lnTo>
                  <a:close/>
                  <a:moveTo>
                    <a:pt x="494818" y="797206"/>
                  </a:moveTo>
                  <a:lnTo>
                    <a:pt x="329878" y="797206"/>
                  </a:lnTo>
                  <a:lnTo>
                    <a:pt x="329878" y="769716"/>
                  </a:lnTo>
                  <a:lnTo>
                    <a:pt x="494818" y="769716"/>
                  </a:lnTo>
                  <a:lnTo>
                    <a:pt x="494818" y="797206"/>
                  </a:lnTo>
                  <a:close/>
                  <a:moveTo>
                    <a:pt x="577287" y="494818"/>
                  </a:moveTo>
                  <a:cubicBezTo>
                    <a:pt x="577287" y="449270"/>
                    <a:pt x="614210" y="412348"/>
                    <a:pt x="659757" y="412348"/>
                  </a:cubicBezTo>
                  <a:cubicBezTo>
                    <a:pt x="705304" y="412348"/>
                    <a:pt x="742226" y="449270"/>
                    <a:pt x="742226" y="494818"/>
                  </a:cubicBezTo>
                  <a:cubicBezTo>
                    <a:pt x="742226" y="540365"/>
                    <a:pt x="705304" y="577287"/>
                    <a:pt x="659757" y="577287"/>
                  </a:cubicBezTo>
                  <a:cubicBezTo>
                    <a:pt x="614210" y="577287"/>
                    <a:pt x="577287" y="540365"/>
                    <a:pt x="577287" y="494818"/>
                  </a:cubicBezTo>
                  <a:close/>
                  <a:moveTo>
                    <a:pt x="577287" y="604777"/>
                  </a:moveTo>
                  <a:lnTo>
                    <a:pt x="742226" y="604777"/>
                  </a:lnTo>
                  <a:lnTo>
                    <a:pt x="742226" y="632267"/>
                  </a:lnTo>
                  <a:lnTo>
                    <a:pt x="577287" y="632267"/>
                  </a:lnTo>
                  <a:lnTo>
                    <a:pt x="577287" y="604777"/>
                  </a:lnTo>
                  <a:close/>
                  <a:moveTo>
                    <a:pt x="769716" y="797206"/>
                  </a:moveTo>
                  <a:lnTo>
                    <a:pt x="604777" y="797206"/>
                  </a:lnTo>
                  <a:lnTo>
                    <a:pt x="604777" y="769716"/>
                  </a:lnTo>
                  <a:lnTo>
                    <a:pt x="769716" y="769716"/>
                  </a:lnTo>
                  <a:lnTo>
                    <a:pt x="769716" y="797206"/>
                  </a:lnTo>
                  <a:close/>
                  <a:moveTo>
                    <a:pt x="769716" y="742226"/>
                  </a:moveTo>
                  <a:lnTo>
                    <a:pt x="604777" y="742226"/>
                  </a:lnTo>
                  <a:lnTo>
                    <a:pt x="604777" y="714737"/>
                  </a:lnTo>
                  <a:lnTo>
                    <a:pt x="769716" y="714737"/>
                  </a:lnTo>
                  <a:lnTo>
                    <a:pt x="769716" y="742226"/>
                  </a:lnTo>
                  <a:close/>
                  <a:moveTo>
                    <a:pt x="769716" y="687247"/>
                  </a:moveTo>
                  <a:lnTo>
                    <a:pt x="604777" y="687247"/>
                  </a:lnTo>
                  <a:lnTo>
                    <a:pt x="604777" y="659757"/>
                  </a:lnTo>
                  <a:lnTo>
                    <a:pt x="755971" y="659757"/>
                  </a:lnTo>
                  <a:lnTo>
                    <a:pt x="769716" y="659757"/>
                  </a:lnTo>
                  <a:lnTo>
                    <a:pt x="769716" y="687247"/>
                  </a:lnTo>
                  <a:close/>
                </a:path>
              </a:pathLst>
            </a:custGeom>
            <a:grpFill/>
            <a:ln w="1707"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6E61F16C-C0F2-4F01-8E4D-49039477637B}"/>
                </a:ext>
              </a:extLst>
            </p:cNvPr>
            <p:cNvSpPr/>
            <p:nvPr/>
          </p:nvSpPr>
          <p:spPr>
            <a:xfrm>
              <a:off x="1714982" y="2213309"/>
              <a:ext cx="54979" cy="54979"/>
            </a:xfrm>
            <a:custGeom>
              <a:avLst/>
              <a:gdLst>
                <a:gd name="connsiteX0" fmla="*/ 27490 w 54979"/>
                <a:gd name="connsiteY0" fmla="*/ 0 h 54979"/>
                <a:gd name="connsiteX1" fmla="*/ 0 w 54979"/>
                <a:gd name="connsiteY1" fmla="*/ 27490 h 54979"/>
                <a:gd name="connsiteX2" fmla="*/ 0 w 54979"/>
                <a:gd name="connsiteY2" fmla="*/ 54980 h 54979"/>
                <a:gd name="connsiteX3" fmla="*/ 54980 w 54979"/>
                <a:gd name="connsiteY3" fmla="*/ 0 h 54979"/>
                <a:gd name="connsiteX4" fmla="*/ 27490 w 54979"/>
                <a:gd name="connsiteY4" fmla="*/ 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27490" y="0"/>
                  </a:moveTo>
                  <a:cubicBezTo>
                    <a:pt x="27490" y="15183"/>
                    <a:pt x="15183" y="27490"/>
                    <a:pt x="0" y="27490"/>
                  </a:cubicBezTo>
                  <a:lnTo>
                    <a:pt x="0" y="54980"/>
                  </a:lnTo>
                  <a:cubicBezTo>
                    <a:pt x="30364" y="54980"/>
                    <a:pt x="54980" y="30364"/>
                    <a:pt x="54980" y="0"/>
                  </a:cubicBezTo>
                  <a:lnTo>
                    <a:pt x="27490" y="0"/>
                  </a:lnTo>
                  <a:close/>
                </a:path>
              </a:pathLst>
            </a:custGeom>
            <a:grpFill/>
            <a:ln w="1707" cap="flat">
              <a:noFill/>
              <a:prstDash val="solid"/>
              <a:miter/>
            </a:ln>
          </p:spPr>
          <p:txBody>
            <a:bodyPr rtlCol="0" anchor="ctr"/>
            <a:lstStyle/>
            <a:p>
              <a:endParaRPr lang="zh-CN" altLang="en-US"/>
            </a:p>
          </p:txBody>
        </p:sp>
        <p:sp>
          <p:nvSpPr>
            <p:cNvPr id="67" name="任意多边形: 形状 66">
              <a:extLst>
                <a:ext uri="{FF2B5EF4-FFF2-40B4-BE49-F238E27FC236}">
                  <a16:creationId xmlns="" xmlns:a16="http://schemas.microsoft.com/office/drawing/2014/main" id="{53931884-DA64-41E5-8DE3-584DA8EDCD3A}"/>
                </a:ext>
              </a:extLst>
            </p:cNvPr>
            <p:cNvSpPr/>
            <p:nvPr/>
          </p:nvSpPr>
          <p:spPr>
            <a:xfrm>
              <a:off x="1660003" y="2158329"/>
              <a:ext cx="54979" cy="54979"/>
            </a:xfrm>
            <a:custGeom>
              <a:avLst/>
              <a:gdLst>
                <a:gd name="connsiteX0" fmla="*/ 0 w 54979"/>
                <a:gd name="connsiteY0" fmla="*/ 54980 h 54979"/>
                <a:gd name="connsiteX1" fmla="*/ 27490 w 54979"/>
                <a:gd name="connsiteY1" fmla="*/ 54980 h 54979"/>
                <a:gd name="connsiteX2" fmla="*/ 54980 w 54979"/>
                <a:gd name="connsiteY2" fmla="*/ 27490 h 54979"/>
                <a:gd name="connsiteX3" fmla="*/ 54980 w 54979"/>
                <a:gd name="connsiteY3" fmla="*/ 0 h 54979"/>
                <a:gd name="connsiteX4" fmla="*/ 0 w 54979"/>
                <a:gd name="connsiteY4" fmla="*/ 5498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0" y="54980"/>
                  </a:moveTo>
                  <a:lnTo>
                    <a:pt x="27490" y="54980"/>
                  </a:lnTo>
                  <a:cubicBezTo>
                    <a:pt x="27490" y="39797"/>
                    <a:pt x="39797" y="27490"/>
                    <a:pt x="54980" y="27490"/>
                  </a:cubicBezTo>
                  <a:lnTo>
                    <a:pt x="54980" y="0"/>
                  </a:lnTo>
                  <a:cubicBezTo>
                    <a:pt x="24615" y="0"/>
                    <a:pt x="0" y="24615"/>
                    <a:pt x="0" y="54980"/>
                  </a:cubicBezTo>
                  <a:close/>
                </a:path>
              </a:pathLst>
            </a:custGeom>
            <a:grpFill/>
            <a:ln w="1707"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F3169FF3-CA2D-4E74-8757-3D176816C98B}"/>
                </a:ext>
              </a:extLst>
            </p:cNvPr>
            <p:cNvSpPr/>
            <p:nvPr/>
          </p:nvSpPr>
          <p:spPr>
            <a:xfrm>
              <a:off x="1671548" y="1743782"/>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5BF706B1-F4AF-4F45-94AF-65C743E829F3}"/>
                </a:ext>
              </a:extLst>
            </p:cNvPr>
            <p:cNvSpPr/>
            <p:nvPr/>
          </p:nvSpPr>
          <p:spPr>
            <a:xfrm>
              <a:off x="1121751" y="2046171"/>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noFill/>
              <a:prstDash val="solid"/>
              <a:miter/>
            </a:ln>
          </p:spPr>
          <p:txBody>
            <a:bodyPr rtlCol="0" anchor="ctr"/>
            <a:lstStyle/>
            <a:p>
              <a:endParaRPr lang="zh-CN" altLang="en-US"/>
            </a:p>
          </p:txBody>
        </p:sp>
        <p:sp>
          <p:nvSpPr>
            <p:cNvPr id="70" name="任意多边形: 形状 69">
              <a:extLst>
                <a:ext uri="{FF2B5EF4-FFF2-40B4-BE49-F238E27FC236}">
                  <a16:creationId xmlns="" xmlns:a16="http://schemas.microsoft.com/office/drawing/2014/main" id="{9F8F5DC5-D774-47EC-815A-E7966A46A2DD}"/>
                </a:ext>
              </a:extLst>
            </p:cNvPr>
            <p:cNvSpPr/>
            <p:nvPr/>
          </p:nvSpPr>
          <p:spPr>
            <a:xfrm>
              <a:off x="1769962" y="2007135"/>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noFill/>
              <a:prstDash val="solid"/>
              <a:miter/>
            </a:ln>
          </p:spPr>
          <p:txBody>
            <a:bodyPr rtlCol="0" anchor="ctr"/>
            <a:lstStyle/>
            <a:p>
              <a:endParaRPr lang="zh-CN" altLang="en-US"/>
            </a:p>
          </p:txBody>
        </p:sp>
        <p:sp>
          <p:nvSpPr>
            <p:cNvPr id="71" name="任意多边形: 形状 70">
              <a:extLst>
                <a:ext uri="{FF2B5EF4-FFF2-40B4-BE49-F238E27FC236}">
                  <a16:creationId xmlns="" xmlns:a16="http://schemas.microsoft.com/office/drawing/2014/main" id="{8EB59F4E-7C2A-4014-B3A0-610E6332CA6C}"/>
                </a:ext>
              </a:extLst>
            </p:cNvPr>
            <p:cNvSpPr/>
            <p:nvPr/>
          </p:nvSpPr>
          <p:spPr>
            <a:xfrm>
              <a:off x="1247655" y="1952155"/>
              <a:ext cx="82469" cy="96214"/>
            </a:xfrm>
            <a:custGeom>
              <a:avLst/>
              <a:gdLst>
                <a:gd name="connsiteX0" fmla="*/ 27490 w 82469"/>
                <a:gd name="connsiteY0" fmla="*/ 13745 h 96214"/>
                <a:gd name="connsiteX1" fmla="*/ 27490 w 82469"/>
                <a:gd name="connsiteY1" fmla="*/ 0 h 96214"/>
                <a:gd name="connsiteX2" fmla="*/ 0 w 82469"/>
                <a:gd name="connsiteY2" fmla="*/ 0 h 96214"/>
                <a:gd name="connsiteX3" fmla="*/ 0 w 82469"/>
                <a:gd name="connsiteY3" fmla="*/ 13745 h 96214"/>
                <a:gd name="connsiteX4" fmla="*/ 82470 w 82469"/>
                <a:gd name="connsiteY4" fmla="*/ 96215 h 96214"/>
                <a:gd name="connsiteX5" fmla="*/ 82470 w 82469"/>
                <a:gd name="connsiteY5" fmla="*/ 68725 h 96214"/>
                <a:gd name="connsiteX6" fmla="*/ 27490 w 82469"/>
                <a:gd name="connsiteY6" fmla="*/ 13745 h 96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469" h="96214">
                  <a:moveTo>
                    <a:pt x="27490" y="13745"/>
                  </a:moveTo>
                  <a:lnTo>
                    <a:pt x="27490" y="0"/>
                  </a:lnTo>
                  <a:lnTo>
                    <a:pt x="0" y="0"/>
                  </a:lnTo>
                  <a:lnTo>
                    <a:pt x="0" y="13745"/>
                  </a:lnTo>
                  <a:cubicBezTo>
                    <a:pt x="0" y="59292"/>
                    <a:pt x="36922" y="96215"/>
                    <a:pt x="82470" y="96215"/>
                  </a:cubicBezTo>
                  <a:lnTo>
                    <a:pt x="82470" y="68725"/>
                  </a:lnTo>
                  <a:cubicBezTo>
                    <a:pt x="52105" y="68725"/>
                    <a:pt x="27490" y="44109"/>
                    <a:pt x="27490" y="13745"/>
                  </a:cubicBezTo>
                  <a:close/>
                </a:path>
              </a:pathLst>
            </a:custGeom>
            <a:grpFill/>
            <a:ln w="1707" cap="flat">
              <a:noFill/>
              <a:prstDash val="solid"/>
              <a:miter/>
            </a:ln>
          </p:spPr>
          <p:txBody>
            <a:bodyPr rtlCol="0" anchor="ctr"/>
            <a:lstStyle/>
            <a:p>
              <a:endParaRPr lang="zh-CN" altLang="en-US"/>
            </a:p>
          </p:txBody>
        </p:sp>
      </p:grpSp>
      <p:grpSp>
        <p:nvGrpSpPr>
          <p:cNvPr id="72" name="图形 38">
            <a:extLst>
              <a:ext uri="{FF2B5EF4-FFF2-40B4-BE49-F238E27FC236}">
                <a16:creationId xmlns="" xmlns:a16="http://schemas.microsoft.com/office/drawing/2014/main" id="{F69AD1FB-406A-410F-902F-6EBDA5C7C905}"/>
              </a:ext>
            </a:extLst>
          </p:cNvPr>
          <p:cNvGrpSpPr/>
          <p:nvPr/>
        </p:nvGrpSpPr>
        <p:grpSpPr>
          <a:xfrm>
            <a:off x="1387034" y="2822449"/>
            <a:ext cx="491840" cy="491838"/>
            <a:chOff x="3625336" y="2861143"/>
            <a:chExt cx="826414" cy="826414"/>
          </a:xfrm>
          <a:solidFill>
            <a:schemeClr val="bg1"/>
          </a:solidFill>
        </p:grpSpPr>
        <p:sp>
          <p:nvSpPr>
            <p:cNvPr id="73" name="任意多边形: 形状 72">
              <a:extLst>
                <a:ext uri="{FF2B5EF4-FFF2-40B4-BE49-F238E27FC236}">
                  <a16:creationId xmlns="" xmlns:a16="http://schemas.microsoft.com/office/drawing/2014/main" id="{30C7C712-5DB9-45C1-8F5D-0E05DB9D5B88}"/>
                </a:ext>
              </a:extLst>
            </p:cNvPr>
            <p:cNvSpPr/>
            <p:nvPr/>
          </p:nvSpPr>
          <p:spPr>
            <a:xfrm>
              <a:off x="4039883" y="3095906"/>
              <a:ext cx="123704" cy="123704"/>
            </a:xfrm>
            <a:custGeom>
              <a:avLst/>
              <a:gdLst>
                <a:gd name="connsiteX0" fmla="*/ 96215 w 123704"/>
                <a:gd name="connsiteY0" fmla="*/ 0 h 123704"/>
                <a:gd name="connsiteX1" fmla="*/ 0 w 123704"/>
                <a:gd name="connsiteY1" fmla="*/ 96215 h 123704"/>
                <a:gd name="connsiteX2" fmla="*/ 0 w 123704"/>
                <a:gd name="connsiteY2" fmla="*/ 123704 h 123704"/>
                <a:gd name="connsiteX3" fmla="*/ 123704 w 123704"/>
                <a:gd name="connsiteY3" fmla="*/ 0 h 123704"/>
                <a:gd name="connsiteX4" fmla="*/ 96215 w 123704"/>
                <a:gd name="connsiteY4" fmla="*/ 0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96215" y="0"/>
                  </a:moveTo>
                  <a:cubicBezTo>
                    <a:pt x="96215" y="53138"/>
                    <a:pt x="53138" y="96215"/>
                    <a:pt x="0" y="96215"/>
                  </a:cubicBezTo>
                  <a:lnTo>
                    <a:pt x="0" y="123704"/>
                  </a:lnTo>
                  <a:cubicBezTo>
                    <a:pt x="68321" y="123704"/>
                    <a:pt x="123704" y="68319"/>
                    <a:pt x="123704" y="0"/>
                  </a:cubicBezTo>
                  <a:lnTo>
                    <a:pt x="96215" y="0"/>
                  </a:lnTo>
                  <a:close/>
                </a:path>
              </a:pathLst>
            </a:custGeom>
            <a:grpFill/>
            <a:ln w="1703"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76CBAEC4-738E-474B-A8D9-FF010DF6F43B}"/>
                </a:ext>
              </a:extLst>
            </p:cNvPr>
            <p:cNvSpPr/>
            <p:nvPr/>
          </p:nvSpPr>
          <p:spPr>
            <a:xfrm>
              <a:off x="3916178" y="2972202"/>
              <a:ext cx="123704" cy="123704"/>
            </a:xfrm>
            <a:custGeom>
              <a:avLst/>
              <a:gdLst>
                <a:gd name="connsiteX0" fmla="*/ 0 w 123704"/>
                <a:gd name="connsiteY0" fmla="*/ 123704 h 123704"/>
                <a:gd name="connsiteX1" fmla="*/ 27490 w 123704"/>
                <a:gd name="connsiteY1" fmla="*/ 123704 h 123704"/>
                <a:gd name="connsiteX2" fmla="*/ 123704 w 123704"/>
                <a:gd name="connsiteY2" fmla="*/ 27490 h 123704"/>
                <a:gd name="connsiteX3" fmla="*/ 123704 w 123704"/>
                <a:gd name="connsiteY3" fmla="*/ 0 h 123704"/>
                <a:gd name="connsiteX4" fmla="*/ 0 w 123704"/>
                <a:gd name="connsiteY4" fmla="*/ 123704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0" y="123704"/>
                  </a:moveTo>
                  <a:lnTo>
                    <a:pt x="27490" y="123704"/>
                  </a:lnTo>
                  <a:cubicBezTo>
                    <a:pt x="27490" y="70566"/>
                    <a:pt x="70566" y="27490"/>
                    <a:pt x="123704" y="27490"/>
                  </a:cubicBezTo>
                  <a:lnTo>
                    <a:pt x="123704" y="0"/>
                  </a:lnTo>
                  <a:cubicBezTo>
                    <a:pt x="55385" y="0"/>
                    <a:pt x="0" y="55383"/>
                    <a:pt x="0" y="123704"/>
                  </a:cubicBezTo>
                  <a:close/>
                </a:path>
              </a:pathLst>
            </a:custGeom>
            <a:grpFill/>
            <a:ln w="1703"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9CB080B7-9222-4DF0-B817-67BF1EF730F8}"/>
                </a:ext>
              </a:extLst>
            </p:cNvPr>
            <p:cNvSpPr/>
            <p:nvPr/>
          </p:nvSpPr>
          <p:spPr>
            <a:xfrm>
              <a:off x="3984405" y="3027181"/>
              <a:ext cx="110956" cy="151194"/>
            </a:xfrm>
            <a:custGeom>
              <a:avLst/>
              <a:gdLst>
                <a:gd name="connsiteX0" fmla="*/ 80356 w 110956"/>
                <a:gd name="connsiteY0" fmla="*/ 65838 h 151194"/>
                <a:gd name="connsiteX1" fmla="*/ 35136 w 110956"/>
                <a:gd name="connsiteY1" fmla="*/ 58279 h 151194"/>
                <a:gd name="connsiteX2" fmla="*/ 27301 w 110956"/>
                <a:gd name="connsiteY2" fmla="*/ 49069 h 151194"/>
                <a:gd name="connsiteX3" fmla="*/ 36510 w 110956"/>
                <a:gd name="connsiteY3" fmla="*/ 41235 h 151194"/>
                <a:gd name="connsiteX4" fmla="*/ 74446 w 110956"/>
                <a:gd name="connsiteY4" fmla="*/ 41235 h 151194"/>
                <a:gd name="connsiteX5" fmla="*/ 82968 w 110956"/>
                <a:gd name="connsiteY5" fmla="*/ 49757 h 151194"/>
                <a:gd name="connsiteX6" fmla="*/ 82968 w 110956"/>
                <a:gd name="connsiteY6" fmla="*/ 54980 h 151194"/>
                <a:gd name="connsiteX7" fmla="*/ 110458 w 110956"/>
                <a:gd name="connsiteY7" fmla="*/ 54980 h 151194"/>
                <a:gd name="connsiteX8" fmla="*/ 110458 w 110956"/>
                <a:gd name="connsiteY8" fmla="*/ 49757 h 151194"/>
                <a:gd name="connsiteX9" fmla="*/ 74446 w 110956"/>
                <a:gd name="connsiteY9" fmla="*/ 13745 h 151194"/>
                <a:gd name="connsiteX10" fmla="*/ 69223 w 110956"/>
                <a:gd name="connsiteY10" fmla="*/ 13745 h 151194"/>
                <a:gd name="connsiteX11" fmla="*/ 69223 w 110956"/>
                <a:gd name="connsiteY11" fmla="*/ 0 h 151194"/>
                <a:gd name="connsiteX12" fmla="*/ 41733 w 110956"/>
                <a:gd name="connsiteY12" fmla="*/ 0 h 151194"/>
                <a:gd name="connsiteX13" fmla="*/ 41733 w 110956"/>
                <a:gd name="connsiteY13" fmla="*/ 13745 h 151194"/>
                <a:gd name="connsiteX14" fmla="*/ 36510 w 110956"/>
                <a:gd name="connsiteY14" fmla="*/ 13745 h 151194"/>
                <a:gd name="connsiteX15" fmla="*/ 4 w 110956"/>
                <a:gd name="connsiteY15" fmla="*/ 49255 h 151194"/>
                <a:gd name="connsiteX16" fmla="*/ 30600 w 110956"/>
                <a:gd name="connsiteY16" fmla="*/ 85356 h 151194"/>
                <a:gd name="connsiteX17" fmla="*/ 75821 w 110956"/>
                <a:gd name="connsiteY17" fmla="*/ 92916 h 151194"/>
                <a:gd name="connsiteX18" fmla="*/ 83655 w 110956"/>
                <a:gd name="connsiteY18" fmla="*/ 102125 h 151194"/>
                <a:gd name="connsiteX19" fmla="*/ 74446 w 110956"/>
                <a:gd name="connsiteY19" fmla="*/ 109959 h 151194"/>
                <a:gd name="connsiteX20" fmla="*/ 36510 w 110956"/>
                <a:gd name="connsiteY20" fmla="*/ 109959 h 151194"/>
                <a:gd name="connsiteX21" fmla="*/ 27988 w 110956"/>
                <a:gd name="connsiteY21" fmla="*/ 101438 h 151194"/>
                <a:gd name="connsiteX22" fmla="*/ 27988 w 110956"/>
                <a:gd name="connsiteY22" fmla="*/ 96215 h 151194"/>
                <a:gd name="connsiteX23" fmla="*/ 498 w 110956"/>
                <a:gd name="connsiteY23" fmla="*/ 96215 h 151194"/>
                <a:gd name="connsiteX24" fmla="*/ 498 w 110956"/>
                <a:gd name="connsiteY24" fmla="*/ 101438 h 151194"/>
                <a:gd name="connsiteX25" fmla="*/ 36510 w 110956"/>
                <a:gd name="connsiteY25" fmla="*/ 137449 h 151194"/>
                <a:gd name="connsiteX26" fmla="*/ 41733 w 110956"/>
                <a:gd name="connsiteY26" fmla="*/ 137449 h 151194"/>
                <a:gd name="connsiteX27" fmla="*/ 41733 w 110956"/>
                <a:gd name="connsiteY27" fmla="*/ 151194 h 151194"/>
                <a:gd name="connsiteX28" fmla="*/ 69223 w 110956"/>
                <a:gd name="connsiteY28" fmla="*/ 151194 h 151194"/>
                <a:gd name="connsiteX29" fmla="*/ 69223 w 110956"/>
                <a:gd name="connsiteY29" fmla="*/ 137449 h 151194"/>
                <a:gd name="connsiteX30" fmla="*/ 74446 w 110956"/>
                <a:gd name="connsiteY30" fmla="*/ 137449 h 151194"/>
                <a:gd name="connsiteX31" fmla="*/ 110953 w 110956"/>
                <a:gd name="connsiteY31" fmla="*/ 101939 h 151194"/>
                <a:gd name="connsiteX32" fmla="*/ 80356 w 110956"/>
                <a:gd name="connsiteY32" fmla="*/ 65838 h 15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0956" h="151194">
                  <a:moveTo>
                    <a:pt x="80356" y="65838"/>
                  </a:moveTo>
                  <a:lnTo>
                    <a:pt x="35136" y="58279"/>
                  </a:lnTo>
                  <a:cubicBezTo>
                    <a:pt x="30430" y="57899"/>
                    <a:pt x="26921" y="53775"/>
                    <a:pt x="27301" y="49069"/>
                  </a:cubicBezTo>
                  <a:cubicBezTo>
                    <a:pt x="27681" y="44363"/>
                    <a:pt x="31804" y="40855"/>
                    <a:pt x="36510" y="41235"/>
                  </a:cubicBezTo>
                  <a:lnTo>
                    <a:pt x="74446" y="41235"/>
                  </a:lnTo>
                  <a:cubicBezTo>
                    <a:pt x="79152" y="41235"/>
                    <a:pt x="82968" y="45051"/>
                    <a:pt x="82968" y="49757"/>
                  </a:cubicBezTo>
                  <a:lnTo>
                    <a:pt x="82968" y="54980"/>
                  </a:lnTo>
                  <a:lnTo>
                    <a:pt x="110458" y="54980"/>
                  </a:lnTo>
                  <a:lnTo>
                    <a:pt x="110458" y="49757"/>
                  </a:lnTo>
                  <a:cubicBezTo>
                    <a:pt x="110382" y="29899"/>
                    <a:pt x="94304" y="13821"/>
                    <a:pt x="74446" y="13745"/>
                  </a:cubicBezTo>
                  <a:lnTo>
                    <a:pt x="69223" y="13745"/>
                  </a:lnTo>
                  <a:lnTo>
                    <a:pt x="69223" y="0"/>
                  </a:lnTo>
                  <a:lnTo>
                    <a:pt x="41733" y="0"/>
                  </a:lnTo>
                  <a:lnTo>
                    <a:pt x="41733" y="13745"/>
                  </a:lnTo>
                  <a:lnTo>
                    <a:pt x="36510" y="13745"/>
                  </a:lnTo>
                  <a:cubicBezTo>
                    <a:pt x="16623" y="13470"/>
                    <a:pt x="278" y="29368"/>
                    <a:pt x="4" y="49255"/>
                  </a:cubicBezTo>
                  <a:cubicBezTo>
                    <a:pt x="-246" y="67242"/>
                    <a:pt x="12816" y="82653"/>
                    <a:pt x="30600" y="85356"/>
                  </a:cubicBezTo>
                  <a:lnTo>
                    <a:pt x="75821" y="92916"/>
                  </a:lnTo>
                  <a:cubicBezTo>
                    <a:pt x="80526" y="93295"/>
                    <a:pt x="84035" y="97419"/>
                    <a:pt x="83655" y="102125"/>
                  </a:cubicBezTo>
                  <a:cubicBezTo>
                    <a:pt x="83275" y="106831"/>
                    <a:pt x="79152" y="110339"/>
                    <a:pt x="74446" y="109959"/>
                  </a:cubicBezTo>
                  <a:lnTo>
                    <a:pt x="36510" y="109959"/>
                  </a:lnTo>
                  <a:cubicBezTo>
                    <a:pt x="31804" y="109959"/>
                    <a:pt x="27988" y="106144"/>
                    <a:pt x="27988" y="101438"/>
                  </a:cubicBezTo>
                  <a:lnTo>
                    <a:pt x="27988" y="96215"/>
                  </a:lnTo>
                  <a:lnTo>
                    <a:pt x="498" y="96215"/>
                  </a:lnTo>
                  <a:lnTo>
                    <a:pt x="498" y="101438"/>
                  </a:lnTo>
                  <a:cubicBezTo>
                    <a:pt x="574" y="121296"/>
                    <a:pt x="16652" y="137374"/>
                    <a:pt x="36510" y="137449"/>
                  </a:cubicBezTo>
                  <a:lnTo>
                    <a:pt x="41733" y="137449"/>
                  </a:lnTo>
                  <a:lnTo>
                    <a:pt x="41733" y="151194"/>
                  </a:lnTo>
                  <a:lnTo>
                    <a:pt x="69223" y="151194"/>
                  </a:lnTo>
                  <a:lnTo>
                    <a:pt x="69223" y="137449"/>
                  </a:lnTo>
                  <a:lnTo>
                    <a:pt x="74446" y="137449"/>
                  </a:lnTo>
                  <a:cubicBezTo>
                    <a:pt x="94333" y="137724"/>
                    <a:pt x="110678" y="121826"/>
                    <a:pt x="110953" y="101939"/>
                  </a:cubicBezTo>
                  <a:cubicBezTo>
                    <a:pt x="111202" y="83954"/>
                    <a:pt x="98141" y="68541"/>
                    <a:pt x="80356" y="65838"/>
                  </a:cubicBezTo>
                  <a:close/>
                </a:path>
              </a:pathLst>
            </a:custGeom>
            <a:grpFill/>
            <a:ln w="1703" cap="flat">
              <a:noFill/>
              <a:prstDash val="solid"/>
              <a:miter/>
            </a:ln>
          </p:spPr>
          <p:txBody>
            <a:bodyPr rtlCol="0" anchor="ctr"/>
            <a:lstStyle/>
            <a:p>
              <a:endParaRPr lang="zh-CN" altLang="en-US"/>
            </a:p>
          </p:txBody>
        </p:sp>
        <p:sp>
          <p:nvSpPr>
            <p:cNvPr id="76" name="任意多边形: 形状 75">
              <a:extLst>
                <a:ext uri="{FF2B5EF4-FFF2-40B4-BE49-F238E27FC236}">
                  <a16:creationId xmlns="" xmlns:a16="http://schemas.microsoft.com/office/drawing/2014/main" id="{876D0553-4882-41E7-B0DD-2C3CBDB30D36}"/>
                </a:ext>
              </a:extLst>
            </p:cNvPr>
            <p:cNvSpPr/>
            <p:nvPr/>
          </p:nvSpPr>
          <p:spPr>
            <a:xfrm>
              <a:off x="3861199" y="2917222"/>
              <a:ext cx="357368" cy="357368"/>
            </a:xfrm>
            <a:custGeom>
              <a:avLst/>
              <a:gdLst>
                <a:gd name="connsiteX0" fmla="*/ 178684 w 357368"/>
                <a:gd name="connsiteY0" fmla="*/ 0 h 357368"/>
                <a:gd name="connsiteX1" fmla="*/ 0 w 357368"/>
                <a:gd name="connsiteY1" fmla="*/ 178684 h 357368"/>
                <a:gd name="connsiteX2" fmla="*/ 178684 w 357368"/>
                <a:gd name="connsiteY2" fmla="*/ 357368 h 357368"/>
                <a:gd name="connsiteX3" fmla="*/ 357368 w 357368"/>
                <a:gd name="connsiteY3" fmla="*/ 178684 h 357368"/>
                <a:gd name="connsiteX4" fmla="*/ 178684 w 357368"/>
                <a:gd name="connsiteY4" fmla="*/ 0 h 357368"/>
                <a:gd name="connsiteX5" fmla="*/ 178684 w 357368"/>
                <a:gd name="connsiteY5" fmla="*/ 329878 h 357368"/>
                <a:gd name="connsiteX6" fmla="*/ 27490 w 357368"/>
                <a:gd name="connsiteY6" fmla="*/ 178684 h 357368"/>
                <a:gd name="connsiteX7" fmla="*/ 178684 w 357368"/>
                <a:gd name="connsiteY7" fmla="*/ 27490 h 357368"/>
                <a:gd name="connsiteX8" fmla="*/ 329878 w 357368"/>
                <a:gd name="connsiteY8" fmla="*/ 178684 h 357368"/>
                <a:gd name="connsiteX9" fmla="*/ 178684 w 357368"/>
                <a:gd name="connsiteY9" fmla="*/ 329878 h 3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7368" h="357368">
                  <a:moveTo>
                    <a:pt x="178684" y="0"/>
                  </a:moveTo>
                  <a:cubicBezTo>
                    <a:pt x="79999" y="0"/>
                    <a:pt x="0" y="79999"/>
                    <a:pt x="0" y="178684"/>
                  </a:cubicBezTo>
                  <a:cubicBezTo>
                    <a:pt x="0" y="277369"/>
                    <a:pt x="79999" y="357368"/>
                    <a:pt x="178684" y="357368"/>
                  </a:cubicBezTo>
                  <a:cubicBezTo>
                    <a:pt x="277369" y="357368"/>
                    <a:pt x="357368" y="277369"/>
                    <a:pt x="357368" y="178684"/>
                  </a:cubicBezTo>
                  <a:cubicBezTo>
                    <a:pt x="357368" y="79999"/>
                    <a:pt x="277369" y="0"/>
                    <a:pt x="178684" y="0"/>
                  </a:cubicBezTo>
                  <a:close/>
                  <a:moveTo>
                    <a:pt x="178684" y="329878"/>
                  </a:moveTo>
                  <a:cubicBezTo>
                    <a:pt x="95182" y="329878"/>
                    <a:pt x="27490" y="262186"/>
                    <a:pt x="27490" y="178684"/>
                  </a:cubicBezTo>
                  <a:cubicBezTo>
                    <a:pt x="27490" y="95182"/>
                    <a:pt x="95182" y="27490"/>
                    <a:pt x="178684" y="27490"/>
                  </a:cubicBezTo>
                  <a:cubicBezTo>
                    <a:pt x="262186" y="27490"/>
                    <a:pt x="329878" y="95182"/>
                    <a:pt x="329878" y="178684"/>
                  </a:cubicBezTo>
                  <a:cubicBezTo>
                    <a:pt x="329878" y="262186"/>
                    <a:pt x="262186" y="329878"/>
                    <a:pt x="178684" y="329878"/>
                  </a:cubicBezTo>
                  <a:close/>
                </a:path>
              </a:pathLst>
            </a:custGeom>
            <a:grpFill/>
            <a:ln w="1703" cap="flat">
              <a:noFill/>
              <a:prstDash val="solid"/>
              <a:miter/>
            </a:ln>
          </p:spPr>
          <p:txBody>
            <a:bodyPr rtlCol="0" anchor="ctr"/>
            <a:lstStyle/>
            <a:p>
              <a:endParaRPr lang="zh-CN" altLang="en-US"/>
            </a:p>
          </p:txBody>
        </p:sp>
        <p:sp>
          <p:nvSpPr>
            <p:cNvPr id="77" name="任意多边形: 形状 76">
              <a:extLst>
                <a:ext uri="{FF2B5EF4-FFF2-40B4-BE49-F238E27FC236}">
                  <a16:creationId xmlns="" xmlns:a16="http://schemas.microsoft.com/office/drawing/2014/main" id="{0372907B-5A52-45C0-95ED-F0CFE80E5AA6}"/>
                </a:ext>
              </a:extLst>
            </p:cNvPr>
            <p:cNvSpPr/>
            <p:nvPr/>
          </p:nvSpPr>
          <p:spPr>
            <a:xfrm>
              <a:off x="3806219" y="3439529"/>
              <a:ext cx="123704" cy="123704"/>
            </a:xfrm>
            <a:custGeom>
              <a:avLst/>
              <a:gdLst>
                <a:gd name="connsiteX0" fmla="*/ 96215 w 123704"/>
                <a:gd name="connsiteY0" fmla="*/ 0 h 123704"/>
                <a:gd name="connsiteX1" fmla="*/ 0 w 123704"/>
                <a:gd name="connsiteY1" fmla="*/ 96215 h 123704"/>
                <a:gd name="connsiteX2" fmla="*/ 0 w 123704"/>
                <a:gd name="connsiteY2" fmla="*/ 123704 h 123704"/>
                <a:gd name="connsiteX3" fmla="*/ 123704 w 123704"/>
                <a:gd name="connsiteY3" fmla="*/ 0 h 123704"/>
                <a:gd name="connsiteX4" fmla="*/ 96215 w 123704"/>
                <a:gd name="connsiteY4" fmla="*/ 0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96215" y="0"/>
                  </a:moveTo>
                  <a:cubicBezTo>
                    <a:pt x="96215" y="53138"/>
                    <a:pt x="53138" y="96215"/>
                    <a:pt x="0" y="96215"/>
                  </a:cubicBezTo>
                  <a:lnTo>
                    <a:pt x="0" y="123704"/>
                  </a:lnTo>
                  <a:cubicBezTo>
                    <a:pt x="68321" y="123704"/>
                    <a:pt x="123704" y="68319"/>
                    <a:pt x="123704" y="0"/>
                  </a:cubicBezTo>
                  <a:lnTo>
                    <a:pt x="96215" y="0"/>
                  </a:lnTo>
                  <a:close/>
                </a:path>
              </a:pathLst>
            </a:custGeom>
            <a:grpFill/>
            <a:ln w="1703"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DEEB60AC-857B-463C-BEE8-7FD76739F83B}"/>
                </a:ext>
              </a:extLst>
            </p:cNvPr>
            <p:cNvSpPr/>
            <p:nvPr/>
          </p:nvSpPr>
          <p:spPr>
            <a:xfrm>
              <a:off x="3682514" y="3315825"/>
              <a:ext cx="123704" cy="123704"/>
            </a:xfrm>
            <a:custGeom>
              <a:avLst/>
              <a:gdLst>
                <a:gd name="connsiteX0" fmla="*/ 0 w 123704"/>
                <a:gd name="connsiteY0" fmla="*/ 123704 h 123704"/>
                <a:gd name="connsiteX1" fmla="*/ 27490 w 123704"/>
                <a:gd name="connsiteY1" fmla="*/ 123704 h 123704"/>
                <a:gd name="connsiteX2" fmla="*/ 123704 w 123704"/>
                <a:gd name="connsiteY2" fmla="*/ 27490 h 123704"/>
                <a:gd name="connsiteX3" fmla="*/ 123704 w 123704"/>
                <a:gd name="connsiteY3" fmla="*/ 0 h 123704"/>
                <a:gd name="connsiteX4" fmla="*/ 0 w 123704"/>
                <a:gd name="connsiteY4" fmla="*/ 123704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0" y="123704"/>
                  </a:moveTo>
                  <a:lnTo>
                    <a:pt x="27490" y="123704"/>
                  </a:lnTo>
                  <a:cubicBezTo>
                    <a:pt x="27490" y="70566"/>
                    <a:pt x="70566" y="27490"/>
                    <a:pt x="123704" y="27490"/>
                  </a:cubicBezTo>
                  <a:lnTo>
                    <a:pt x="123704" y="0"/>
                  </a:lnTo>
                  <a:cubicBezTo>
                    <a:pt x="55383" y="0"/>
                    <a:pt x="0" y="55383"/>
                    <a:pt x="0" y="123704"/>
                  </a:cubicBezTo>
                  <a:close/>
                </a:path>
              </a:pathLst>
            </a:custGeom>
            <a:grpFill/>
            <a:ln w="1703"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A9723E3F-D848-47A9-8066-7F1AFC7D99A7}"/>
                </a:ext>
              </a:extLst>
            </p:cNvPr>
            <p:cNvSpPr/>
            <p:nvPr/>
          </p:nvSpPr>
          <p:spPr>
            <a:xfrm>
              <a:off x="3627535" y="3260845"/>
              <a:ext cx="357368" cy="357368"/>
            </a:xfrm>
            <a:custGeom>
              <a:avLst/>
              <a:gdLst>
                <a:gd name="connsiteX0" fmla="*/ 178684 w 357368"/>
                <a:gd name="connsiteY0" fmla="*/ 0 h 357368"/>
                <a:gd name="connsiteX1" fmla="*/ 0 w 357368"/>
                <a:gd name="connsiteY1" fmla="*/ 178684 h 357368"/>
                <a:gd name="connsiteX2" fmla="*/ 178684 w 357368"/>
                <a:gd name="connsiteY2" fmla="*/ 357368 h 357368"/>
                <a:gd name="connsiteX3" fmla="*/ 357368 w 357368"/>
                <a:gd name="connsiteY3" fmla="*/ 178684 h 357368"/>
                <a:gd name="connsiteX4" fmla="*/ 178684 w 357368"/>
                <a:gd name="connsiteY4" fmla="*/ 0 h 357368"/>
                <a:gd name="connsiteX5" fmla="*/ 178684 w 357368"/>
                <a:gd name="connsiteY5" fmla="*/ 329878 h 357368"/>
                <a:gd name="connsiteX6" fmla="*/ 27490 w 357368"/>
                <a:gd name="connsiteY6" fmla="*/ 178684 h 357368"/>
                <a:gd name="connsiteX7" fmla="*/ 178684 w 357368"/>
                <a:gd name="connsiteY7" fmla="*/ 27490 h 357368"/>
                <a:gd name="connsiteX8" fmla="*/ 329878 w 357368"/>
                <a:gd name="connsiteY8" fmla="*/ 178684 h 357368"/>
                <a:gd name="connsiteX9" fmla="*/ 178684 w 357368"/>
                <a:gd name="connsiteY9" fmla="*/ 329878 h 3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7368" h="357368">
                  <a:moveTo>
                    <a:pt x="178684" y="0"/>
                  </a:moveTo>
                  <a:cubicBezTo>
                    <a:pt x="79999" y="0"/>
                    <a:pt x="0" y="79999"/>
                    <a:pt x="0" y="178684"/>
                  </a:cubicBezTo>
                  <a:cubicBezTo>
                    <a:pt x="0" y="277369"/>
                    <a:pt x="79999" y="357368"/>
                    <a:pt x="178684" y="357368"/>
                  </a:cubicBezTo>
                  <a:cubicBezTo>
                    <a:pt x="277369" y="357368"/>
                    <a:pt x="357368" y="277369"/>
                    <a:pt x="357368" y="178684"/>
                  </a:cubicBezTo>
                  <a:cubicBezTo>
                    <a:pt x="357368" y="79999"/>
                    <a:pt x="277369" y="0"/>
                    <a:pt x="178684" y="0"/>
                  </a:cubicBezTo>
                  <a:close/>
                  <a:moveTo>
                    <a:pt x="178684" y="329878"/>
                  </a:moveTo>
                  <a:cubicBezTo>
                    <a:pt x="95182" y="329878"/>
                    <a:pt x="27490" y="262186"/>
                    <a:pt x="27490" y="178684"/>
                  </a:cubicBezTo>
                  <a:cubicBezTo>
                    <a:pt x="27490" y="95182"/>
                    <a:pt x="95182" y="27490"/>
                    <a:pt x="178684" y="27490"/>
                  </a:cubicBezTo>
                  <a:cubicBezTo>
                    <a:pt x="262186" y="27490"/>
                    <a:pt x="329878" y="95182"/>
                    <a:pt x="329878" y="178684"/>
                  </a:cubicBezTo>
                  <a:cubicBezTo>
                    <a:pt x="329878" y="262186"/>
                    <a:pt x="262186" y="329878"/>
                    <a:pt x="178684" y="329878"/>
                  </a:cubicBezTo>
                  <a:close/>
                </a:path>
              </a:pathLst>
            </a:custGeom>
            <a:grpFill/>
            <a:ln w="1703"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219FFF51-9116-4987-9B72-ECBD0E8F659C}"/>
                </a:ext>
              </a:extLst>
            </p:cNvPr>
            <p:cNvSpPr/>
            <p:nvPr/>
          </p:nvSpPr>
          <p:spPr>
            <a:xfrm>
              <a:off x="4273546" y="3439529"/>
              <a:ext cx="123704" cy="123704"/>
            </a:xfrm>
            <a:custGeom>
              <a:avLst/>
              <a:gdLst>
                <a:gd name="connsiteX0" fmla="*/ 96215 w 123704"/>
                <a:gd name="connsiteY0" fmla="*/ 0 h 123704"/>
                <a:gd name="connsiteX1" fmla="*/ 0 w 123704"/>
                <a:gd name="connsiteY1" fmla="*/ 96215 h 123704"/>
                <a:gd name="connsiteX2" fmla="*/ 0 w 123704"/>
                <a:gd name="connsiteY2" fmla="*/ 123704 h 123704"/>
                <a:gd name="connsiteX3" fmla="*/ 123704 w 123704"/>
                <a:gd name="connsiteY3" fmla="*/ 0 h 123704"/>
                <a:gd name="connsiteX4" fmla="*/ 96215 w 123704"/>
                <a:gd name="connsiteY4" fmla="*/ 0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96215" y="0"/>
                  </a:moveTo>
                  <a:cubicBezTo>
                    <a:pt x="96215" y="53138"/>
                    <a:pt x="53138" y="96215"/>
                    <a:pt x="0" y="96215"/>
                  </a:cubicBezTo>
                  <a:lnTo>
                    <a:pt x="0" y="123704"/>
                  </a:lnTo>
                  <a:cubicBezTo>
                    <a:pt x="68321" y="123704"/>
                    <a:pt x="123704" y="68319"/>
                    <a:pt x="123704" y="0"/>
                  </a:cubicBezTo>
                  <a:lnTo>
                    <a:pt x="96215" y="0"/>
                  </a:lnTo>
                  <a:close/>
                </a:path>
              </a:pathLst>
            </a:custGeom>
            <a:grpFill/>
            <a:ln w="1703"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30E0C44F-8640-4C9E-9127-ECE94C5B6827}"/>
                </a:ext>
              </a:extLst>
            </p:cNvPr>
            <p:cNvSpPr/>
            <p:nvPr/>
          </p:nvSpPr>
          <p:spPr>
            <a:xfrm>
              <a:off x="4149842" y="3315825"/>
              <a:ext cx="123704" cy="123704"/>
            </a:xfrm>
            <a:custGeom>
              <a:avLst/>
              <a:gdLst>
                <a:gd name="connsiteX0" fmla="*/ 0 w 123704"/>
                <a:gd name="connsiteY0" fmla="*/ 123704 h 123704"/>
                <a:gd name="connsiteX1" fmla="*/ 27490 w 123704"/>
                <a:gd name="connsiteY1" fmla="*/ 123704 h 123704"/>
                <a:gd name="connsiteX2" fmla="*/ 123704 w 123704"/>
                <a:gd name="connsiteY2" fmla="*/ 27490 h 123704"/>
                <a:gd name="connsiteX3" fmla="*/ 123704 w 123704"/>
                <a:gd name="connsiteY3" fmla="*/ 0 h 123704"/>
                <a:gd name="connsiteX4" fmla="*/ 0 w 123704"/>
                <a:gd name="connsiteY4" fmla="*/ 123704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0" y="123704"/>
                  </a:moveTo>
                  <a:lnTo>
                    <a:pt x="27490" y="123704"/>
                  </a:lnTo>
                  <a:cubicBezTo>
                    <a:pt x="27490" y="70566"/>
                    <a:pt x="70566" y="27490"/>
                    <a:pt x="123704" y="27490"/>
                  </a:cubicBezTo>
                  <a:lnTo>
                    <a:pt x="123704" y="0"/>
                  </a:lnTo>
                  <a:cubicBezTo>
                    <a:pt x="55385" y="0"/>
                    <a:pt x="0" y="55383"/>
                    <a:pt x="0" y="123704"/>
                  </a:cubicBezTo>
                  <a:close/>
                </a:path>
              </a:pathLst>
            </a:custGeom>
            <a:grpFill/>
            <a:ln w="1703"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DA69826E-4A12-4350-9348-61D2B01EDD6C}"/>
                </a:ext>
              </a:extLst>
            </p:cNvPr>
            <p:cNvSpPr/>
            <p:nvPr/>
          </p:nvSpPr>
          <p:spPr>
            <a:xfrm>
              <a:off x="4094862" y="3260845"/>
              <a:ext cx="357368" cy="357368"/>
            </a:xfrm>
            <a:custGeom>
              <a:avLst/>
              <a:gdLst>
                <a:gd name="connsiteX0" fmla="*/ 178684 w 357368"/>
                <a:gd name="connsiteY0" fmla="*/ 0 h 357368"/>
                <a:gd name="connsiteX1" fmla="*/ 0 w 357368"/>
                <a:gd name="connsiteY1" fmla="*/ 178684 h 357368"/>
                <a:gd name="connsiteX2" fmla="*/ 178684 w 357368"/>
                <a:gd name="connsiteY2" fmla="*/ 357368 h 357368"/>
                <a:gd name="connsiteX3" fmla="*/ 357368 w 357368"/>
                <a:gd name="connsiteY3" fmla="*/ 178684 h 357368"/>
                <a:gd name="connsiteX4" fmla="*/ 178684 w 357368"/>
                <a:gd name="connsiteY4" fmla="*/ 0 h 357368"/>
                <a:gd name="connsiteX5" fmla="*/ 178684 w 357368"/>
                <a:gd name="connsiteY5" fmla="*/ 329878 h 357368"/>
                <a:gd name="connsiteX6" fmla="*/ 27490 w 357368"/>
                <a:gd name="connsiteY6" fmla="*/ 178684 h 357368"/>
                <a:gd name="connsiteX7" fmla="*/ 178684 w 357368"/>
                <a:gd name="connsiteY7" fmla="*/ 27490 h 357368"/>
                <a:gd name="connsiteX8" fmla="*/ 329878 w 357368"/>
                <a:gd name="connsiteY8" fmla="*/ 178684 h 357368"/>
                <a:gd name="connsiteX9" fmla="*/ 178684 w 357368"/>
                <a:gd name="connsiteY9" fmla="*/ 329878 h 3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7368" h="357368">
                  <a:moveTo>
                    <a:pt x="178684" y="0"/>
                  </a:moveTo>
                  <a:cubicBezTo>
                    <a:pt x="79999" y="0"/>
                    <a:pt x="0" y="79999"/>
                    <a:pt x="0" y="178684"/>
                  </a:cubicBezTo>
                  <a:cubicBezTo>
                    <a:pt x="0" y="277369"/>
                    <a:pt x="79999" y="357368"/>
                    <a:pt x="178684" y="357368"/>
                  </a:cubicBezTo>
                  <a:cubicBezTo>
                    <a:pt x="277369" y="357368"/>
                    <a:pt x="357368" y="277369"/>
                    <a:pt x="357368" y="178684"/>
                  </a:cubicBezTo>
                  <a:cubicBezTo>
                    <a:pt x="357368" y="79999"/>
                    <a:pt x="277369" y="0"/>
                    <a:pt x="178684" y="0"/>
                  </a:cubicBezTo>
                  <a:close/>
                  <a:moveTo>
                    <a:pt x="178684" y="329878"/>
                  </a:moveTo>
                  <a:cubicBezTo>
                    <a:pt x="95182" y="329878"/>
                    <a:pt x="27490" y="262186"/>
                    <a:pt x="27490" y="178684"/>
                  </a:cubicBezTo>
                  <a:cubicBezTo>
                    <a:pt x="27490" y="95182"/>
                    <a:pt x="95182" y="27490"/>
                    <a:pt x="178684" y="27490"/>
                  </a:cubicBezTo>
                  <a:cubicBezTo>
                    <a:pt x="262186" y="27490"/>
                    <a:pt x="329878" y="95182"/>
                    <a:pt x="329878" y="178684"/>
                  </a:cubicBezTo>
                  <a:cubicBezTo>
                    <a:pt x="329878" y="262186"/>
                    <a:pt x="262186" y="329878"/>
                    <a:pt x="178684" y="329878"/>
                  </a:cubicBezTo>
                  <a:close/>
                </a:path>
              </a:pathLst>
            </a:custGeom>
            <a:grpFill/>
            <a:ln w="1703"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ABED9EC7-BC57-4ED1-AFE4-B4B961AB4372}"/>
                </a:ext>
              </a:extLst>
            </p:cNvPr>
            <p:cNvSpPr/>
            <p:nvPr/>
          </p:nvSpPr>
          <p:spPr>
            <a:xfrm>
              <a:off x="3737494" y="3370843"/>
              <a:ext cx="119718" cy="151156"/>
            </a:xfrm>
            <a:custGeom>
              <a:avLst/>
              <a:gdLst>
                <a:gd name="connsiteX0" fmla="*/ 75597 w 119718"/>
                <a:gd name="connsiteY0" fmla="*/ 123666 h 151156"/>
                <a:gd name="connsiteX1" fmla="*/ 48107 w 119718"/>
                <a:gd name="connsiteY1" fmla="*/ 109921 h 151156"/>
                <a:gd name="connsiteX2" fmla="*/ 68725 w 119718"/>
                <a:gd name="connsiteY2" fmla="*/ 109921 h 151156"/>
                <a:gd name="connsiteX3" fmla="*/ 68725 w 119718"/>
                <a:gd name="connsiteY3" fmla="*/ 82431 h 151156"/>
                <a:gd name="connsiteX4" fmla="*/ 41235 w 119718"/>
                <a:gd name="connsiteY4" fmla="*/ 82431 h 151156"/>
                <a:gd name="connsiteX5" fmla="*/ 41235 w 119718"/>
                <a:gd name="connsiteY5" fmla="*/ 68687 h 151156"/>
                <a:gd name="connsiteX6" fmla="*/ 68725 w 119718"/>
                <a:gd name="connsiteY6" fmla="*/ 68687 h 151156"/>
                <a:gd name="connsiteX7" fmla="*/ 68725 w 119718"/>
                <a:gd name="connsiteY7" fmla="*/ 41197 h 151156"/>
                <a:gd name="connsiteX8" fmla="*/ 48245 w 119718"/>
                <a:gd name="connsiteY8" fmla="*/ 41197 h 151156"/>
                <a:gd name="connsiteX9" fmla="*/ 96137 w 119718"/>
                <a:gd name="connsiteY9" fmla="*/ 34202 h 151156"/>
                <a:gd name="connsiteX10" fmla="*/ 100201 w 119718"/>
                <a:gd name="connsiteY10" fmla="*/ 37760 h 151156"/>
                <a:gd name="connsiteX11" fmla="*/ 119718 w 119718"/>
                <a:gd name="connsiteY11" fmla="*/ 18518 h 151156"/>
                <a:gd name="connsiteX12" fmla="*/ 32641 w 119718"/>
                <a:gd name="connsiteY12" fmla="*/ 17559 h 151156"/>
                <a:gd name="connsiteX13" fmla="*/ 17594 w 119718"/>
                <a:gd name="connsiteY13" fmla="*/ 41197 h 151156"/>
                <a:gd name="connsiteX14" fmla="*/ 0 w 119718"/>
                <a:gd name="connsiteY14" fmla="*/ 41197 h 151156"/>
                <a:gd name="connsiteX15" fmla="*/ 0 w 119718"/>
                <a:gd name="connsiteY15" fmla="*/ 68687 h 151156"/>
                <a:gd name="connsiteX16" fmla="*/ 13745 w 119718"/>
                <a:gd name="connsiteY16" fmla="*/ 68687 h 151156"/>
                <a:gd name="connsiteX17" fmla="*/ 13745 w 119718"/>
                <a:gd name="connsiteY17" fmla="*/ 82431 h 151156"/>
                <a:gd name="connsiteX18" fmla="*/ 0 w 119718"/>
                <a:gd name="connsiteY18" fmla="*/ 82431 h 151156"/>
                <a:gd name="connsiteX19" fmla="*/ 0 w 119718"/>
                <a:gd name="connsiteY19" fmla="*/ 109921 h 151156"/>
                <a:gd name="connsiteX20" fmla="*/ 17456 w 119718"/>
                <a:gd name="connsiteY20" fmla="*/ 109921 h 151156"/>
                <a:gd name="connsiteX21" fmla="*/ 75597 w 119718"/>
                <a:gd name="connsiteY21" fmla="*/ 151156 h 151156"/>
                <a:gd name="connsiteX22" fmla="*/ 119718 w 119718"/>
                <a:gd name="connsiteY22" fmla="*/ 132600 h 151156"/>
                <a:gd name="connsiteX23" fmla="*/ 100063 w 119718"/>
                <a:gd name="connsiteY23" fmla="*/ 113358 h 151156"/>
                <a:gd name="connsiteX24" fmla="*/ 75597 w 119718"/>
                <a:gd name="connsiteY24" fmla="*/ 123666 h 15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9718" h="151156">
                  <a:moveTo>
                    <a:pt x="75597" y="123666"/>
                  </a:moveTo>
                  <a:cubicBezTo>
                    <a:pt x="64782" y="123666"/>
                    <a:pt x="54597" y="118574"/>
                    <a:pt x="48107" y="109921"/>
                  </a:cubicBezTo>
                  <a:lnTo>
                    <a:pt x="68725" y="109921"/>
                  </a:lnTo>
                  <a:lnTo>
                    <a:pt x="68725" y="82431"/>
                  </a:lnTo>
                  <a:lnTo>
                    <a:pt x="41235" y="82431"/>
                  </a:lnTo>
                  <a:lnTo>
                    <a:pt x="41235" y="68687"/>
                  </a:lnTo>
                  <a:lnTo>
                    <a:pt x="68725" y="68687"/>
                  </a:lnTo>
                  <a:lnTo>
                    <a:pt x="68725" y="41197"/>
                  </a:lnTo>
                  <a:lnTo>
                    <a:pt x="48245" y="41197"/>
                  </a:lnTo>
                  <a:cubicBezTo>
                    <a:pt x="59538" y="26039"/>
                    <a:pt x="80982" y="22907"/>
                    <a:pt x="96137" y="34202"/>
                  </a:cubicBezTo>
                  <a:cubicBezTo>
                    <a:pt x="97584" y="35280"/>
                    <a:pt x="98941" y="36470"/>
                    <a:pt x="100201" y="37760"/>
                  </a:cubicBezTo>
                  <a:lnTo>
                    <a:pt x="119718" y="18518"/>
                  </a:lnTo>
                  <a:cubicBezTo>
                    <a:pt x="95938" y="-5794"/>
                    <a:pt x="56950" y="-6222"/>
                    <a:pt x="32641" y="17559"/>
                  </a:cubicBezTo>
                  <a:cubicBezTo>
                    <a:pt x="25875" y="24177"/>
                    <a:pt x="20726" y="32266"/>
                    <a:pt x="17594" y="41197"/>
                  </a:cubicBezTo>
                  <a:lnTo>
                    <a:pt x="0" y="41197"/>
                  </a:lnTo>
                  <a:lnTo>
                    <a:pt x="0" y="68687"/>
                  </a:lnTo>
                  <a:lnTo>
                    <a:pt x="13745" y="68687"/>
                  </a:lnTo>
                  <a:lnTo>
                    <a:pt x="13745" y="82431"/>
                  </a:lnTo>
                  <a:lnTo>
                    <a:pt x="0" y="82431"/>
                  </a:lnTo>
                  <a:lnTo>
                    <a:pt x="0" y="109921"/>
                  </a:lnTo>
                  <a:lnTo>
                    <a:pt x="17456" y="109921"/>
                  </a:lnTo>
                  <a:cubicBezTo>
                    <a:pt x="26241" y="134523"/>
                    <a:pt x="49475" y="151001"/>
                    <a:pt x="75597" y="151156"/>
                  </a:cubicBezTo>
                  <a:cubicBezTo>
                    <a:pt x="92215" y="151221"/>
                    <a:pt x="108142" y="144522"/>
                    <a:pt x="119718" y="132600"/>
                  </a:cubicBezTo>
                  <a:lnTo>
                    <a:pt x="100063" y="113358"/>
                  </a:lnTo>
                  <a:cubicBezTo>
                    <a:pt x="93646" y="119972"/>
                    <a:pt x="84813" y="123694"/>
                    <a:pt x="75597" y="123666"/>
                  </a:cubicBezTo>
                  <a:close/>
                </a:path>
              </a:pathLst>
            </a:custGeom>
            <a:grpFill/>
            <a:ln w="1703"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B3778995-0795-456A-9845-E6BD686C331A}"/>
                </a:ext>
              </a:extLst>
            </p:cNvPr>
            <p:cNvSpPr/>
            <p:nvPr/>
          </p:nvSpPr>
          <p:spPr>
            <a:xfrm>
              <a:off x="4204822" y="3357054"/>
              <a:ext cx="109959" cy="151198"/>
            </a:xfrm>
            <a:custGeom>
              <a:avLst/>
              <a:gdLst>
                <a:gd name="connsiteX0" fmla="*/ 54980 w 109959"/>
                <a:gd name="connsiteY0" fmla="*/ 109966 h 151198"/>
                <a:gd name="connsiteX1" fmla="*/ 54980 w 109959"/>
                <a:gd name="connsiteY1" fmla="*/ 96221 h 151198"/>
                <a:gd name="connsiteX2" fmla="*/ 82470 w 109959"/>
                <a:gd name="connsiteY2" fmla="*/ 96221 h 151198"/>
                <a:gd name="connsiteX3" fmla="*/ 82470 w 109959"/>
                <a:gd name="connsiteY3" fmla="*/ 68731 h 151198"/>
                <a:gd name="connsiteX4" fmla="*/ 54980 w 109959"/>
                <a:gd name="connsiteY4" fmla="*/ 68731 h 151198"/>
                <a:gd name="connsiteX5" fmla="*/ 54980 w 109959"/>
                <a:gd name="connsiteY5" fmla="*/ 48113 h 151198"/>
                <a:gd name="connsiteX6" fmla="*/ 75616 w 109959"/>
                <a:gd name="connsiteY6" fmla="*/ 27513 h 151198"/>
                <a:gd name="connsiteX7" fmla="*/ 90167 w 109959"/>
                <a:gd name="connsiteY7" fmla="*/ 33542 h 151198"/>
                <a:gd name="connsiteX8" fmla="*/ 109959 w 109959"/>
                <a:gd name="connsiteY8" fmla="*/ 13749 h 151198"/>
                <a:gd name="connsiteX9" fmla="*/ 75872 w 109959"/>
                <a:gd name="connsiteY9" fmla="*/ 4 h 151198"/>
                <a:gd name="connsiteX10" fmla="*/ 27490 w 109959"/>
                <a:gd name="connsiteY10" fmla="*/ 47837 h 151198"/>
                <a:gd name="connsiteX11" fmla="*/ 27490 w 109959"/>
                <a:gd name="connsiteY11" fmla="*/ 48112 h 151198"/>
                <a:gd name="connsiteX12" fmla="*/ 27490 w 109959"/>
                <a:gd name="connsiteY12" fmla="*/ 68729 h 151198"/>
                <a:gd name="connsiteX13" fmla="*/ 13745 w 109959"/>
                <a:gd name="connsiteY13" fmla="*/ 68729 h 151198"/>
                <a:gd name="connsiteX14" fmla="*/ 13745 w 109959"/>
                <a:gd name="connsiteY14" fmla="*/ 96219 h 151198"/>
                <a:gd name="connsiteX15" fmla="*/ 27490 w 109959"/>
                <a:gd name="connsiteY15" fmla="*/ 96219 h 151198"/>
                <a:gd name="connsiteX16" fmla="*/ 27490 w 109959"/>
                <a:gd name="connsiteY16" fmla="*/ 109964 h 151198"/>
                <a:gd name="connsiteX17" fmla="*/ 13745 w 109959"/>
                <a:gd name="connsiteY17" fmla="*/ 123709 h 151198"/>
                <a:gd name="connsiteX18" fmla="*/ 0 w 109959"/>
                <a:gd name="connsiteY18" fmla="*/ 137454 h 151198"/>
                <a:gd name="connsiteX19" fmla="*/ 13745 w 109959"/>
                <a:gd name="connsiteY19" fmla="*/ 151199 h 151198"/>
                <a:gd name="connsiteX20" fmla="*/ 96215 w 109959"/>
                <a:gd name="connsiteY20" fmla="*/ 151199 h 151198"/>
                <a:gd name="connsiteX21" fmla="*/ 96215 w 109959"/>
                <a:gd name="connsiteY21" fmla="*/ 123709 h 151198"/>
                <a:gd name="connsiteX22" fmla="*/ 52643 w 109959"/>
                <a:gd name="connsiteY22" fmla="*/ 123709 h 151198"/>
                <a:gd name="connsiteX23" fmla="*/ 54980 w 109959"/>
                <a:gd name="connsiteY23" fmla="*/ 109966 h 15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9959" h="151198">
                  <a:moveTo>
                    <a:pt x="54980" y="109966"/>
                  </a:moveTo>
                  <a:lnTo>
                    <a:pt x="54980" y="96221"/>
                  </a:lnTo>
                  <a:lnTo>
                    <a:pt x="82470" y="96221"/>
                  </a:lnTo>
                  <a:lnTo>
                    <a:pt x="82470" y="68731"/>
                  </a:lnTo>
                  <a:lnTo>
                    <a:pt x="54980" y="68731"/>
                  </a:lnTo>
                  <a:lnTo>
                    <a:pt x="54980" y="48113"/>
                  </a:lnTo>
                  <a:cubicBezTo>
                    <a:pt x="54990" y="36727"/>
                    <a:pt x="64228" y="27504"/>
                    <a:pt x="75616" y="27513"/>
                  </a:cubicBezTo>
                  <a:cubicBezTo>
                    <a:pt x="81073" y="27518"/>
                    <a:pt x="86306" y="29687"/>
                    <a:pt x="90167" y="33542"/>
                  </a:cubicBezTo>
                  <a:lnTo>
                    <a:pt x="109959" y="13749"/>
                  </a:lnTo>
                  <a:cubicBezTo>
                    <a:pt x="100898" y="4784"/>
                    <a:pt x="88617" y="-167"/>
                    <a:pt x="75872" y="4"/>
                  </a:cubicBezTo>
                  <a:cubicBezTo>
                    <a:pt x="49303" y="-147"/>
                    <a:pt x="27643" y="21268"/>
                    <a:pt x="27490" y="47837"/>
                  </a:cubicBezTo>
                  <a:cubicBezTo>
                    <a:pt x="27490" y="47928"/>
                    <a:pt x="27490" y="48021"/>
                    <a:pt x="27490" y="48112"/>
                  </a:cubicBezTo>
                  <a:lnTo>
                    <a:pt x="27490" y="68729"/>
                  </a:lnTo>
                  <a:lnTo>
                    <a:pt x="13745" y="68729"/>
                  </a:lnTo>
                  <a:lnTo>
                    <a:pt x="13745" y="96219"/>
                  </a:lnTo>
                  <a:lnTo>
                    <a:pt x="27490" y="96219"/>
                  </a:lnTo>
                  <a:lnTo>
                    <a:pt x="27490" y="109964"/>
                  </a:lnTo>
                  <a:cubicBezTo>
                    <a:pt x="27490" y="117554"/>
                    <a:pt x="21336" y="123709"/>
                    <a:pt x="13745" y="123709"/>
                  </a:cubicBezTo>
                  <a:cubicBezTo>
                    <a:pt x="6154" y="123709"/>
                    <a:pt x="0" y="129863"/>
                    <a:pt x="0" y="137454"/>
                  </a:cubicBezTo>
                  <a:cubicBezTo>
                    <a:pt x="0" y="145044"/>
                    <a:pt x="6154" y="151199"/>
                    <a:pt x="13745" y="151199"/>
                  </a:cubicBezTo>
                  <a:lnTo>
                    <a:pt x="96215" y="151199"/>
                  </a:lnTo>
                  <a:lnTo>
                    <a:pt x="96215" y="123709"/>
                  </a:lnTo>
                  <a:lnTo>
                    <a:pt x="52643" y="123709"/>
                  </a:lnTo>
                  <a:cubicBezTo>
                    <a:pt x="54196" y="119295"/>
                    <a:pt x="54987" y="114647"/>
                    <a:pt x="54980" y="109966"/>
                  </a:cubicBezTo>
                  <a:close/>
                </a:path>
              </a:pathLst>
            </a:custGeom>
            <a:grpFill/>
            <a:ln w="1703"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DA4022EC-5D74-4060-A355-CC7D3BE4E3ED}"/>
                </a:ext>
              </a:extLst>
            </p:cNvPr>
            <p:cNvSpPr/>
            <p:nvPr/>
          </p:nvSpPr>
          <p:spPr>
            <a:xfrm>
              <a:off x="3971158" y="3625361"/>
              <a:ext cx="31613" cy="31475"/>
            </a:xfrm>
            <a:custGeom>
              <a:avLst/>
              <a:gdLst>
                <a:gd name="connsiteX0" fmla="*/ 5498 w 31613"/>
                <a:gd name="connsiteY0" fmla="*/ 0 h 31475"/>
                <a:gd name="connsiteX1" fmla="*/ 0 w 31613"/>
                <a:gd name="connsiteY1" fmla="*/ 26803 h 31475"/>
                <a:gd name="connsiteX2" fmla="*/ 28177 w 31613"/>
                <a:gd name="connsiteY2" fmla="*/ 31476 h 31475"/>
                <a:gd name="connsiteX3" fmla="*/ 31613 w 31613"/>
                <a:gd name="connsiteY3" fmla="*/ 3986 h 31475"/>
                <a:gd name="connsiteX4" fmla="*/ 5498 w 31613"/>
                <a:gd name="connsiteY4" fmla="*/ 0 h 31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13" h="31475">
                  <a:moveTo>
                    <a:pt x="5498" y="0"/>
                  </a:moveTo>
                  <a:lnTo>
                    <a:pt x="0" y="26803"/>
                  </a:lnTo>
                  <a:cubicBezTo>
                    <a:pt x="9209" y="28727"/>
                    <a:pt x="18693" y="30376"/>
                    <a:pt x="28177" y="31476"/>
                  </a:cubicBezTo>
                  <a:lnTo>
                    <a:pt x="31613" y="3986"/>
                  </a:lnTo>
                  <a:cubicBezTo>
                    <a:pt x="22679" y="3161"/>
                    <a:pt x="13745" y="1649"/>
                    <a:pt x="5498" y="0"/>
                  </a:cubicBezTo>
                  <a:close/>
                </a:path>
              </a:pathLst>
            </a:custGeom>
            <a:grpFill/>
            <a:ln w="1703"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967913ED-C9B6-40B1-BD3A-86D7CB3791E8}"/>
                </a:ext>
              </a:extLst>
            </p:cNvPr>
            <p:cNvSpPr/>
            <p:nvPr/>
          </p:nvSpPr>
          <p:spPr>
            <a:xfrm>
              <a:off x="3916178" y="3610241"/>
              <a:ext cx="35324" cy="34912"/>
            </a:xfrm>
            <a:custGeom>
              <a:avLst/>
              <a:gdLst>
                <a:gd name="connsiteX0" fmla="*/ 10034 w 35324"/>
                <a:gd name="connsiteY0" fmla="*/ 0 h 34912"/>
                <a:gd name="connsiteX1" fmla="*/ 0 w 35324"/>
                <a:gd name="connsiteY1" fmla="*/ 25703 h 34912"/>
                <a:gd name="connsiteX2" fmla="*/ 27490 w 35324"/>
                <a:gd name="connsiteY2" fmla="*/ 34912 h 34912"/>
                <a:gd name="connsiteX3" fmla="*/ 35324 w 35324"/>
                <a:gd name="connsiteY3" fmla="*/ 8659 h 34912"/>
                <a:gd name="connsiteX4" fmla="*/ 10034 w 35324"/>
                <a:gd name="connsiteY4" fmla="*/ 0 h 3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24" h="34912">
                  <a:moveTo>
                    <a:pt x="10034" y="0"/>
                  </a:moveTo>
                  <a:lnTo>
                    <a:pt x="0" y="25703"/>
                  </a:lnTo>
                  <a:cubicBezTo>
                    <a:pt x="8934" y="29139"/>
                    <a:pt x="18006" y="32301"/>
                    <a:pt x="27490" y="34912"/>
                  </a:cubicBezTo>
                  <a:lnTo>
                    <a:pt x="35324" y="8659"/>
                  </a:lnTo>
                  <a:cubicBezTo>
                    <a:pt x="26528" y="6185"/>
                    <a:pt x="18143" y="3299"/>
                    <a:pt x="10034" y="0"/>
                  </a:cubicBezTo>
                  <a:close/>
                </a:path>
              </a:pathLst>
            </a:custGeom>
            <a:grpFill/>
            <a:ln w="1703"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129E4262-D5B1-4A6E-9B0A-033646C7104F}"/>
                </a:ext>
              </a:extLst>
            </p:cNvPr>
            <p:cNvSpPr/>
            <p:nvPr/>
          </p:nvSpPr>
          <p:spPr>
            <a:xfrm>
              <a:off x="4027787" y="3631958"/>
              <a:ext cx="28589" cy="27489"/>
            </a:xfrm>
            <a:custGeom>
              <a:avLst/>
              <a:gdLst>
                <a:gd name="connsiteX0" fmla="*/ 27352 w 28589"/>
                <a:gd name="connsiteY0" fmla="*/ 0 h 27489"/>
                <a:gd name="connsiteX1" fmla="*/ 4811 w 28589"/>
                <a:gd name="connsiteY1" fmla="*/ 0 h 27489"/>
                <a:gd name="connsiteX2" fmla="*/ 962 w 28589"/>
                <a:gd name="connsiteY2" fmla="*/ 0 h 27489"/>
                <a:gd name="connsiteX3" fmla="*/ 0 w 28589"/>
                <a:gd name="connsiteY3" fmla="*/ 27490 h 27489"/>
                <a:gd name="connsiteX4" fmla="*/ 3986 w 28589"/>
                <a:gd name="connsiteY4" fmla="*/ 27490 h 27489"/>
                <a:gd name="connsiteX5" fmla="*/ 28589 w 28589"/>
                <a:gd name="connsiteY5" fmla="*/ 27490 h 27489"/>
                <a:gd name="connsiteX6" fmla="*/ 27352 w 28589"/>
                <a:gd name="connsiteY6" fmla="*/ 0 h 27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9" h="27489">
                  <a:moveTo>
                    <a:pt x="27352" y="0"/>
                  </a:moveTo>
                  <a:cubicBezTo>
                    <a:pt x="19930" y="0"/>
                    <a:pt x="12370" y="0"/>
                    <a:pt x="4811" y="0"/>
                  </a:cubicBezTo>
                  <a:lnTo>
                    <a:pt x="962" y="0"/>
                  </a:lnTo>
                  <a:lnTo>
                    <a:pt x="0" y="27490"/>
                  </a:lnTo>
                  <a:lnTo>
                    <a:pt x="3986" y="27490"/>
                  </a:lnTo>
                  <a:cubicBezTo>
                    <a:pt x="12233" y="27490"/>
                    <a:pt x="20480" y="27490"/>
                    <a:pt x="28589" y="27490"/>
                  </a:cubicBezTo>
                  <a:lnTo>
                    <a:pt x="27352" y="0"/>
                  </a:lnTo>
                  <a:close/>
                </a:path>
              </a:pathLst>
            </a:custGeom>
            <a:grpFill/>
            <a:ln w="1703"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1A26CE70-6750-46A5-9CB9-0BAD6A15D9F1}"/>
                </a:ext>
              </a:extLst>
            </p:cNvPr>
            <p:cNvSpPr/>
            <p:nvPr/>
          </p:nvSpPr>
          <p:spPr>
            <a:xfrm>
              <a:off x="4081117" y="3624811"/>
              <a:ext cx="30926" cy="32163"/>
            </a:xfrm>
            <a:custGeom>
              <a:avLst/>
              <a:gdLst>
                <a:gd name="connsiteX0" fmla="*/ 25291 w 30926"/>
                <a:gd name="connsiteY0" fmla="*/ 0 h 32163"/>
                <a:gd name="connsiteX1" fmla="*/ 0 w 30926"/>
                <a:gd name="connsiteY1" fmla="*/ 4673 h 32163"/>
                <a:gd name="connsiteX2" fmla="*/ 3436 w 30926"/>
                <a:gd name="connsiteY2" fmla="*/ 32163 h 32163"/>
                <a:gd name="connsiteX3" fmla="*/ 30926 w 30926"/>
                <a:gd name="connsiteY3" fmla="*/ 27490 h 32163"/>
                <a:gd name="connsiteX4" fmla="*/ 25291 w 30926"/>
                <a:gd name="connsiteY4" fmla="*/ 0 h 32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26" h="32163">
                  <a:moveTo>
                    <a:pt x="25291" y="0"/>
                  </a:moveTo>
                  <a:cubicBezTo>
                    <a:pt x="17731" y="2062"/>
                    <a:pt x="8934" y="3574"/>
                    <a:pt x="0" y="4673"/>
                  </a:cubicBezTo>
                  <a:lnTo>
                    <a:pt x="3436" y="32163"/>
                  </a:lnTo>
                  <a:cubicBezTo>
                    <a:pt x="12920" y="31064"/>
                    <a:pt x="22404" y="29414"/>
                    <a:pt x="30926" y="27490"/>
                  </a:cubicBezTo>
                  <a:lnTo>
                    <a:pt x="25291" y="0"/>
                  </a:lnTo>
                  <a:close/>
                </a:path>
              </a:pathLst>
            </a:custGeom>
            <a:grpFill/>
            <a:ln w="1703" cap="flat">
              <a:noFill/>
              <a:prstDash val="solid"/>
              <a:miter/>
            </a:ln>
          </p:spPr>
          <p:txBody>
            <a:bodyPr rtlCol="0" anchor="ctr"/>
            <a:lstStyle/>
            <a:p>
              <a:endParaRPr lang="zh-CN" altLang="en-US"/>
            </a:p>
          </p:txBody>
        </p:sp>
        <p:sp>
          <p:nvSpPr>
            <p:cNvPr id="89" name="任意多边形: 形状 88">
              <a:extLst>
                <a:ext uri="{FF2B5EF4-FFF2-40B4-BE49-F238E27FC236}">
                  <a16:creationId xmlns="" xmlns:a16="http://schemas.microsoft.com/office/drawing/2014/main" id="{0DA384BA-11D5-4167-A01B-F6876024B20F}"/>
                </a:ext>
              </a:extLst>
            </p:cNvPr>
            <p:cNvSpPr/>
            <p:nvPr/>
          </p:nvSpPr>
          <p:spPr>
            <a:xfrm>
              <a:off x="4132798" y="3609829"/>
              <a:ext cx="35461" cy="35049"/>
            </a:xfrm>
            <a:custGeom>
              <a:avLst/>
              <a:gdLst>
                <a:gd name="connsiteX0" fmla="*/ 24878 w 35461"/>
                <a:gd name="connsiteY0" fmla="*/ 0 h 35049"/>
                <a:gd name="connsiteX1" fmla="*/ 0 w 35461"/>
                <a:gd name="connsiteY1" fmla="*/ 8659 h 35049"/>
                <a:gd name="connsiteX2" fmla="*/ 7972 w 35461"/>
                <a:gd name="connsiteY2" fmla="*/ 35050 h 35049"/>
                <a:gd name="connsiteX3" fmla="*/ 35462 w 35461"/>
                <a:gd name="connsiteY3" fmla="*/ 25566 h 35049"/>
                <a:gd name="connsiteX4" fmla="*/ 24878 w 35461"/>
                <a:gd name="connsiteY4" fmla="*/ 0 h 35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1" h="35049">
                  <a:moveTo>
                    <a:pt x="24878" y="0"/>
                  </a:moveTo>
                  <a:cubicBezTo>
                    <a:pt x="16769" y="3299"/>
                    <a:pt x="8384" y="6185"/>
                    <a:pt x="0" y="8659"/>
                  </a:cubicBezTo>
                  <a:lnTo>
                    <a:pt x="7972" y="35050"/>
                  </a:lnTo>
                  <a:cubicBezTo>
                    <a:pt x="17044" y="32301"/>
                    <a:pt x="26115" y="29139"/>
                    <a:pt x="35462" y="25566"/>
                  </a:cubicBezTo>
                  <a:lnTo>
                    <a:pt x="24878" y="0"/>
                  </a:lnTo>
                  <a:close/>
                </a:path>
              </a:pathLst>
            </a:custGeom>
            <a:grpFill/>
            <a:ln w="1703"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5F38B126-0CEB-4D3C-BDDA-5C63E613D42E}"/>
                </a:ext>
              </a:extLst>
            </p:cNvPr>
            <p:cNvSpPr/>
            <p:nvPr/>
          </p:nvSpPr>
          <p:spPr>
            <a:xfrm>
              <a:off x="4335948" y="3163531"/>
              <a:ext cx="35186" cy="35187"/>
            </a:xfrm>
            <a:custGeom>
              <a:avLst/>
              <a:gdLst>
                <a:gd name="connsiteX0" fmla="*/ 25566 w 35186"/>
                <a:gd name="connsiteY0" fmla="*/ 0 h 35187"/>
                <a:gd name="connsiteX1" fmla="*/ 0 w 35186"/>
                <a:gd name="connsiteY1" fmla="*/ 10446 h 35187"/>
                <a:gd name="connsiteX2" fmla="*/ 8934 w 35186"/>
                <a:gd name="connsiteY2" fmla="*/ 35187 h 35187"/>
                <a:gd name="connsiteX3" fmla="*/ 35187 w 35186"/>
                <a:gd name="connsiteY3" fmla="*/ 27490 h 35187"/>
                <a:gd name="connsiteX4" fmla="*/ 25566 w 35186"/>
                <a:gd name="connsiteY4" fmla="*/ 0 h 35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6" h="35187">
                  <a:moveTo>
                    <a:pt x="25566" y="0"/>
                  </a:moveTo>
                  <a:lnTo>
                    <a:pt x="0" y="10446"/>
                  </a:lnTo>
                  <a:cubicBezTo>
                    <a:pt x="3299" y="18556"/>
                    <a:pt x="6323" y="26803"/>
                    <a:pt x="8934" y="35187"/>
                  </a:cubicBezTo>
                  <a:lnTo>
                    <a:pt x="35187" y="27490"/>
                  </a:lnTo>
                  <a:cubicBezTo>
                    <a:pt x="32301" y="18556"/>
                    <a:pt x="29139" y="9484"/>
                    <a:pt x="25566" y="0"/>
                  </a:cubicBezTo>
                  <a:close/>
                </a:path>
              </a:pathLst>
            </a:custGeom>
            <a:grpFill/>
            <a:ln w="1703" cap="flat">
              <a:noFill/>
              <a:prstDash val="solid"/>
              <a:miter/>
            </a:ln>
          </p:spPr>
          <p:txBody>
            <a:bodyPr rtlCol="0" anchor="ctr"/>
            <a:lstStyle/>
            <a:p>
              <a:endParaRPr lang="zh-CN" altLang="en-US"/>
            </a:p>
          </p:txBody>
        </p:sp>
        <p:sp>
          <p:nvSpPr>
            <p:cNvPr id="91" name="任意多边形: 形状 90">
              <a:extLst>
                <a:ext uri="{FF2B5EF4-FFF2-40B4-BE49-F238E27FC236}">
                  <a16:creationId xmlns="" xmlns:a16="http://schemas.microsoft.com/office/drawing/2014/main" id="{2CF7E26D-4729-4DE7-9B9F-A99844D06C1E}"/>
                </a:ext>
              </a:extLst>
            </p:cNvPr>
            <p:cNvSpPr/>
            <p:nvPr/>
          </p:nvSpPr>
          <p:spPr>
            <a:xfrm>
              <a:off x="4350930" y="3219610"/>
              <a:ext cx="32575" cy="31750"/>
            </a:xfrm>
            <a:custGeom>
              <a:avLst/>
              <a:gdLst>
                <a:gd name="connsiteX0" fmla="*/ 27490 w 32575"/>
                <a:gd name="connsiteY0" fmla="*/ 0 h 31750"/>
                <a:gd name="connsiteX1" fmla="*/ 0 w 32575"/>
                <a:gd name="connsiteY1" fmla="*/ 5910 h 31750"/>
                <a:gd name="connsiteX2" fmla="*/ 4673 w 32575"/>
                <a:gd name="connsiteY2" fmla="*/ 31751 h 31750"/>
                <a:gd name="connsiteX3" fmla="*/ 32575 w 32575"/>
                <a:gd name="connsiteY3" fmla="*/ 27490 h 31750"/>
                <a:gd name="connsiteX4" fmla="*/ 27490 w 32575"/>
                <a:gd name="connsiteY4" fmla="*/ 0 h 3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75" h="31750">
                  <a:moveTo>
                    <a:pt x="27490" y="0"/>
                  </a:moveTo>
                  <a:lnTo>
                    <a:pt x="0" y="5910"/>
                  </a:lnTo>
                  <a:cubicBezTo>
                    <a:pt x="1924" y="14432"/>
                    <a:pt x="3436" y="23091"/>
                    <a:pt x="4673" y="31751"/>
                  </a:cubicBezTo>
                  <a:lnTo>
                    <a:pt x="32575" y="27490"/>
                  </a:lnTo>
                  <a:cubicBezTo>
                    <a:pt x="31338" y="18006"/>
                    <a:pt x="29552" y="8522"/>
                    <a:pt x="27490" y="0"/>
                  </a:cubicBezTo>
                  <a:close/>
                </a:path>
              </a:pathLst>
            </a:custGeom>
            <a:grpFill/>
            <a:ln w="1703" cap="flat">
              <a:noFill/>
              <a:prstDash val="solid"/>
              <a:miter/>
            </a:ln>
          </p:spPr>
          <p:txBody>
            <a:bodyPr rtlCol="0" anchor="ctr"/>
            <a:lstStyle/>
            <a:p>
              <a:endParaRPr lang="zh-CN" altLang="en-US"/>
            </a:p>
          </p:txBody>
        </p:sp>
        <p:sp>
          <p:nvSpPr>
            <p:cNvPr id="92" name="任意多边形: 形状 91">
              <a:extLst>
                <a:ext uri="{FF2B5EF4-FFF2-40B4-BE49-F238E27FC236}">
                  <a16:creationId xmlns="" xmlns:a16="http://schemas.microsoft.com/office/drawing/2014/main" id="{82C1C2CF-D580-457B-96B0-2A855FEA6144}"/>
                </a:ext>
              </a:extLst>
            </p:cNvPr>
            <p:cNvSpPr/>
            <p:nvPr/>
          </p:nvSpPr>
          <p:spPr>
            <a:xfrm>
              <a:off x="4312307" y="3113087"/>
              <a:ext cx="37386" cy="37386"/>
            </a:xfrm>
            <a:custGeom>
              <a:avLst/>
              <a:gdLst>
                <a:gd name="connsiteX0" fmla="*/ 35462 w 37386"/>
                <a:gd name="connsiteY0" fmla="*/ 21442 h 37386"/>
                <a:gd name="connsiteX1" fmla="*/ 23366 w 37386"/>
                <a:gd name="connsiteY1" fmla="*/ 0 h 37386"/>
                <a:gd name="connsiteX2" fmla="*/ 0 w 37386"/>
                <a:gd name="connsiteY2" fmla="*/ 14432 h 37386"/>
                <a:gd name="connsiteX3" fmla="*/ 11133 w 37386"/>
                <a:gd name="connsiteY3" fmla="*/ 34087 h 37386"/>
                <a:gd name="connsiteX4" fmla="*/ 12783 w 37386"/>
                <a:gd name="connsiteY4" fmla="*/ 37386 h 37386"/>
                <a:gd name="connsiteX5" fmla="*/ 37386 w 37386"/>
                <a:gd name="connsiteY5" fmla="*/ 25016 h 37386"/>
                <a:gd name="connsiteX6" fmla="*/ 35462 w 37386"/>
                <a:gd name="connsiteY6" fmla="*/ 21442 h 37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86" h="37386">
                  <a:moveTo>
                    <a:pt x="35462" y="21442"/>
                  </a:moveTo>
                  <a:cubicBezTo>
                    <a:pt x="31613" y="14020"/>
                    <a:pt x="27627" y="7010"/>
                    <a:pt x="23366" y="0"/>
                  </a:cubicBezTo>
                  <a:lnTo>
                    <a:pt x="0" y="14432"/>
                  </a:lnTo>
                  <a:cubicBezTo>
                    <a:pt x="3849" y="20755"/>
                    <a:pt x="7560" y="27352"/>
                    <a:pt x="11133" y="34087"/>
                  </a:cubicBezTo>
                  <a:lnTo>
                    <a:pt x="12783" y="37386"/>
                  </a:lnTo>
                  <a:lnTo>
                    <a:pt x="37386" y="25016"/>
                  </a:lnTo>
                  <a:lnTo>
                    <a:pt x="35462" y="21442"/>
                  </a:lnTo>
                  <a:close/>
                </a:path>
              </a:pathLst>
            </a:custGeom>
            <a:grpFill/>
            <a:ln w="1703"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3112437A-D0F1-499A-9B81-48ECE925E8BD}"/>
                </a:ext>
              </a:extLst>
            </p:cNvPr>
            <p:cNvSpPr/>
            <p:nvPr/>
          </p:nvSpPr>
          <p:spPr>
            <a:xfrm>
              <a:off x="4281106" y="3067042"/>
              <a:ext cx="38623" cy="38623"/>
            </a:xfrm>
            <a:custGeom>
              <a:avLst/>
              <a:gdLst>
                <a:gd name="connsiteX0" fmla="*/ 20755 w 38623"/>
                <a:gd name="connsiteY0" fmla="*/ 0 h 38623"/>
                <a:gd name="connsiteX1" fmla="*/ 0 w 38623"/>
                <a:gd name="connsiteY1" fmla="*/ 18006 h 38623"/>
                <a:gd name="connsiteX2" fmla="*/ 16494 w 38623"/>
                <a:gd name="connsiteY2" fmla="*/ 38623 h 38623"/>
                <a:gd name="connsiteX3" fmla="*/ 38623 w 38623"/>
                <a:gd name="connsiteY3" fmla="*/ 22267 h 38623"/>
                <a:gd name="connsiteX4" fmla="*/ 20755 w 38623"/>
                <a:gd name="connsiteY4" fmla="*/ 0 h 38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23" h="38623">
                  <a:moveTo>
                    <a:pt x="20755" y="0"/>
                  </a:moveTo>
                  <a:lnTo>
                    <a:pt x="0" y="18006"/>
                  </a:lnTo>
                  <a:cubicBezTo>
                    <a:pt x="6185" y="24603"/>
                    <a:pt x="11408" y="31476"/>
                    <a:pt x="16494" y="38623"/>
                  </a:cubicBezTo>
                  <a:lnTo>
                    <a:pt x="38623" y="22267"/>
                  </a:lnTo>
                  <a:cubicBezTo>
                    <a:pt x="33125" y="14707"/>
                    <a:pt x="27078" y="7147"/>
                    <a:pt x="20755" y="0"/>
                  </a:cubicBezTo>
                  <a:close/>
                </a:path>
              </a:pathLst>
            </a:custGeom>
            <a:grpFill/>
            <a:ln w="1703" cap="flat">
              <a:noFill/>
              <a:prstDash val="solid"/>
              <a:miter/>
            </a:ln>
          </p:spPr>
          <p:txBody>
            <a:bodyPr rtlCol="0" anchor="ctr"/>
            <a:lstStyle/>
            <a:p>
              <a:endParaRPr lang="zh-CN" altLang="en-US"/>
            </a:p>
          </p:txBody>
        </p:sp>
        <p:sp>
          <p:nvSpPr>
            <p:cNvPr id="94" name="任意多边形: 形状 93">
              <a:extLst>
                <a:ext uri="{FF2B5EF4-FFF2-40B4-BE49-F238E27FC236}">
                  <a16:creationId xmlns="" xmlns:a16="http://schemas.microsoft.com/office/drawing/2014/main" id="{48793BB8-1E78-4789-A53E-D8314F33EDA0}"/>
                </a:ext>
              </a:extLst>
            </p:cNvPr>
            <p:cNvSpPr/>
            <p:nvPr/>
          </p:nvSpPr>
          <p:spPr>
            <a:xfrm>
              <a:off x="4243445" y="3027181"/>
              <a:ext cx="38760" cy="38760"/>
            </a:xfrm>
            <a:custGeom>
              <a:avLst/>
              <a:gdLst>
                <a:gd name="connsiteX0" fmla="*/ 17456 w 38760"/>
                <a:gd name="connsiteY0" fmla="*/ 0 h 38760"/>
                <a:gd name="connsiteX1" fmla="*/ 0 w 38760"/>
                <a:gd name="connsiteY1" fmla="*/ 21305 h 38760"/>
                <a:gd name="connsiteX2" fmla="*/ 19655 w 38760"/>
                <a:gd name="connsiteY2" fmla="*/ 38761 h 38760"/>
                <a:gd name="connsiteX3" fmla="*/ 38761 w 38760"/>
                <a:gd name="connsiteY3" fmla="*/ 19105 h 38760"/>
                <a:gd name="connsiteX4" fmla="*/ 17456 w 38760"/>
                <a:gd name="connsiteY4" fmla="*/ 0 h 38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60" h="38760">
                  <a:moveTo>
                    <a:pt x="17456" y="0"/>
                  </a:moveTo>
                  <a:lnTo>
                    <a:pt x="0" y="21305"/>
                  </a:lnTo>
                  <a:cubicBezTo>
                    <a:pt x="6735" y="26803"/>
                    <a:pt x="13745" y="32713"/>
                    <a:pt x="19655" y="38761"/>
                  </a:cubicBezTo>
                  <a:lnTo>
                    <a:pt x="38761" y="19105"/>
                  </a:lnTo>
                  <a:cubicBezTo>
                    <a:pt x="31888" y="12370"/>
                    <a:pt x="25016" y="5361"/>
                    <a:pt x="17456" y="0"/>
                  </a:cubicBezTo>
                  <a:close/>
                </a:path>
              </a:pathLst>
            </a:custGeom>
            <a:grpFill/>
            <a:ln w="1703" cap="flat">
              <a:noFill/>
              <a:prstDash val="solid"/>
              <a:miter/>
            </a:ln>
          </p:spPr>
          <p:txBody>
            <a:bodyPr rtlCol="0" anchor="ctr"/>
            <a:lstStyle/>
            <a:p>
              <a:endParaRPr lang="zh-CN" altLang="en-US"/>
            </a:p>
          </p:txBody>
        </p:sp>
        <p:sp>
          <p:nvSpPr>
            <p:cNvPr id="95" name="任意多边形: 形状 94">
              <a:extLst>
                <a:ext uri="{FF2B5EF4-FFF2-40B4-BE49-F238E27FC236}">
                  <a16:creationId xmlns="" xmlns:a16="http://schemas.microsoft.com/office/drawing/2014/main" id="{55DE090A-E7D5-451F-8C72-EE75E934F582}"/>
                </a:ext>
              </a:extLst>
            </p:cNvPr>
            <p:cNvSpPr/>
            <p:nvPr/>
          </p:nvSpPr>
          <p:spPr>
            <a:xfrm>
              <a:off x="3765671" y="3068416"/>
              <a:ext cx="38760" cy="38760"/>
            </a:xfrm>
            <a:custGeom>
              <a:avLst/>
              <a:gdLst>
                <a:gd name="connsiteX0" fmla="*/ 18693 w 38760"/>
                <a:gd name="connsiteY0" fmla="*/ 0 h 38760"/>
                <a:gd name="connsiteX1" fmla="*/ 0 w 38760"/>
                <a:gd name="connsiteY1" fmla="*/ 21717 h 38760"/>
                <a:gd name="connsiteX2" fmla="*/ 21580 w 38760"/>
                <a:gd name="connsiteY2" fmla="*/ 38761 h 38760"/>
                <a:gd name="connsiteX3" fmla="*/ 38761 w 38760"/>
                <a:gd name="connsiteY3" fmla="*/ 19380 h 38760"/>
                <a:gd name="connsiteX4" fmla="*/ 18693 w 38760"/>
                <a:gd name="connsiteY4" fmla="*/ 0 h 38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60" h="38760">
                  <a:moveTo>
                    <a:pt x="18693" y="0"/>
                  </a:moveTo>
                  <a:cubicBezTo>
                    <a:pt x="12233" y="7010"/>
                    <a:pt x="5910" y="13745"/>
                    <a:pt x="0" y="21717"/>
                  </a:cubicBezTo>
                  <a:lnTo>
                    <a:pt x="21580" y="38761"/>
                  </a:lnTo>
                  <a:cubicBezTo>
                    <a:pt x="26803" y="32438"/>
                    <a:pt x="32850" y="25703"/>
                    <a:pt x="38761" y="19380"/>
                  </a:cubicBezTo>
                  <a:lnTo>
                    <a:pt x="18693" y="0"/>
                  </a:lnTo>
                  <a:close/>
                </a:path>
              </a:pathLst>
            </a:custGeom>
            <a:grpFill/>
            <a:ln w="1703" cap="flat">
              <a:noFill/>
              <a:prstDash val="solid"/>
              <a:miter/>
            </a:ln>
          </p:spPr>
          <p:txBody>
            <a:bodyPr rtlCol="0" anchor="ctr"/>
            <a:lstStyle/>
            <a:p>
              <a:endParaRPr lang="zh-CN" altLang="en-US"/>
            </a:p>
          </p:txBody>
        </p:sp>
        <p:sp>
          <p:nvSpPr>
            <p:cNvPr id="96" name="任意多边形: 形状 95">
              <a:extLst>
                <a:ext uri="{FF2B5EF4-FFF2-40B4-BE49-F238E27FC236}">
                  <a16:creationId xmlns="" xmlns:a16="http://schemas.microsoft.com/office/drawing/2014/main" id="{4E6000E4-364D-4D81-AF5F-AB6A69EBAE1E}"/>
                </a:ext>
              </a:extLst>
            </p:cNvPr>
            <p:cNvSpPr/>
            <p:nvPr/>
          </p:nvSpPr>
          <p:spPr>
            <a:xfrm>
              <a:off x="3804844" y="3030618"/>
              <a:ext cx="38623" cy="38760"/>
            </a:xfrm>
            <a:custGeom>
              <a:avLst/>
              <a:gdLst>
                <a:gd name="connsiteX0" fmla="*/ 21992 w 38623"/>
                <a:gd name="connsiteY0" fmla="*/ 0 h 38760"/>
                <a:gd name="connsiteX1" fmla="*/ 0 w 38623"/>
                <a:gd name="connsiteY1" fmla="*/ 18281 h 38760"/>
                <a:gd name="connsiteX2" fmla="*/ 18418 w 38623"/>
                <a:gd name="connsiteY2" fmla="*/ 38761 h 38760"/>
                <a:gd name="connsiteX3" fmla="*/ 38623 w 38623"/>
                <a:gd name="connsiteY3" fmla="*/ 21992 h 38760"/>
                <a:gd name="connsiteX4" fmla="*/ 21992 w 38623"/>
                <a:gd name="connsiteY4" fmla="*/ 0 h 38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23" h="38760">
                  <a:moveTo>
                    <a:pt x="21992" y="0"/>
                  </a:moveTo>
                  <a:cubicBezTo>
                    <a:pt x="14432" y="5773"/>
                    <a:pt x="7010" y="11958"/>
                    <a:pt x="0" y="18281"/>
                  </a:cubicBezTo>
                  <a:lnTo>
                    <a:pt x="18418" y="38761"/>
                  </a:lnTo>
                  <a:cubicBezTo>
                    <a:pt x="24868" y="32837"/>
                    <a:pt x="31612" y="27239"/>
                    <a:pt x="38623" y="21992"/>
                  </a:cubicBezTo>
                  <a:lnTo>
                    <a:pt x="21992" y="0"/>
                  </a:lnTo>
                  <a:close/>
                </a:path>
              </a:pathLst>
            </a:custGeom>
            <a:grpFill/>
            <a:ln w="1703" cap="flat">
              <a:noFill/>
              <a:prstDash val="solid"/>
              <a:miter/>
            </a:ln>
          </p:spPr>
          <p:txBody>
            <a:bodyPr rtlCol="0" anchor="ctr"/>
            <a:lstStyle/>
            <a:p>
              <a:endParaRPr lang="zh-CN" altLang="en-US"/>
            </a:p>
          </p:txBody>
        </p:sp>
        <p:sp>
          <p:nvSpPr>
            <p:cNvPr id="97" name="任意多边形: 形状 96">
              <a:extLst>
                <a:ext uri="{FF2B5EF4-FFF2-40B4-BE49-F238E27FC236}">
                  <a16:creationId xmlns="" xmlns:a16="http://schemas.microsoft.com/office/drawing/2014/main" id="{2CEB9BCC-9382-4AB1-BFA7-B6D37D0E834D}"/>
                </a:ext>
              </a:extLst>
            </p:cNvPr>
            <p:cNvSpPr/>
            <p:nvPr/>
          </p:nvSpPr>
          <p:spPr>
            <a:xfrm>
              <a:off x="3734058" y="3114324"/>
              <a:ext cx="37798" cy="37661"/>
            </a:xfrm>
            <a:custGeom>
              <a:avLst/>
              <a:gdLst>
                <a:gd name="connsiteX0" fmla="*/ 14845 w 37798"/>
                <a:gd name="connsiteY0" fmla="*/ 0 h 37661"/>
                <a:gd name="connsiteX1" fmla="*/ 12645 w 37798"/>
                <a:gd name="connsiteY1" fmla="*/ 2886 h 37661"/>
                <a:gd name="connsiteX2" fmla="*/ 0 w 37798"/>
                <a:gd name="connsiteY2" fmla="*/ 23916 h 37661"/>
                <a:gd name="connsiteX3" fmla="*/ 24054 w 37798"/>
                <a:gd name="connsiteY3" fmla="*/ 37661 h 37661"/>
                <a:gd name="connsiteX4" fmla="*/ 35737 w 37798"/>
                <a:gd name="connsiteY4" fmla="*/ 18281 h 37661"/>
                <a:gd name="connsiteX5" fmla="*/ 37799 w 37798"/>
                <a:gd name="connsiteY5" fmla="*/ 15119 h 37661"/>
                <a:gd name="connsiteX6" fmla="*/ 14845 w 37798"/>
                <a:gd name="connsiteY6" fmla="*/ 0 h 3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798" h="37661">
                  <a:moveTo>
                    <a:pt x="14845" y="0"/>
                  </a:moveTo>
                  <a:lnTo>
                    <a:pt x="12645" y="2886"/>
                  </a:lnTo>
                  <a:cubicBezTo>
                    <a:pt x="8110" y="9896"/>
                    <a:pt x="3986" y="16631"/>
                    <a:pt x="0" y="23916"/>
                  </a:cubicBezTo>
                  <a:lnTo>
                    <a:pt x="24054" y="37661"/>
                  </a:lnTo>
                  <a:cubicBezTo>
                    <a:pt x="27627" y="31064"/>
                    <a:pt x="31476" y="24603"/>
                    <a:pt x="35737" y="18281"/>
                  </a:cubicBezTo>
                  <a:lnTo>
                    <a:pt x="37799" y="15119"/>
                  </a:lnTo>
                  <a:lnTo>
                    <a:pt x="14845" y="0"/>
                  </a:lnTo>
                  <a:close/>
                </a:path>
              </a:pathLst>
            </a:custGeom>
            <a:grpFill/>
            <a:ln w="1703" cap="flat">
              <a:noFill/>
              <a:prstDash val="solid"/>
              <a:miter/>
            </a:ln>
          </p:spPr>
          <p:txBody>
            <a:bodyPr rtlCol="0" anchor="ctr"/>
            <a:lstStyle/>
            <a:p>
              <a:endParaRPr lang="zh-CN" altLang="en-US"/>
            </a:p>
          </p:txBody>
        </p:sp>
        <p:sp>
          <p:nvSpPr>
            <p:cNvPr id="98" name="任意多边形: 形状 97">
              <a:extLst>
                <a:ext uri="{FF2B5EF4-FFF2-40B4-BE49-F238E27FC236}">
                  <a16:creationId xmlns="" xmlns:a16="http://schemas.microsoft.com/office/drawing/2014/main" id="{A731E407-0E19-49CA-B274-1BD380430B47}"/>
                </a:ext>
              </a:extLst>
            </p:cNvPr>
            <p:cNvSpPr/>
            <p:nvPr/>
          </p:nvSpPr>
          <p:spPr>
            <a:xfrm>
              <a:off x="3710692" y="3163806"/>
              <a:ext cx="35599" cy="35736"/>
            </a:xfrm>
            <a:custGeom>
              <a:avLst/>
              <a:gdLst>
                <a:gd name="connsiteX0" fmla="*/ 10584 w 35599"/>
                <a:gd name="connsiteY0" fmla="*/ 0 h 35736"/>
                <a:gd name="connsiteX1" fmla="*/ 0 w 35599"/>
                <a:gd name="connsiteY1" fmla="*/ 26665 h 35736"/>
                <a:gd name="connsiteX2" fmla="*/ 25840 w 35599"/>
                <a:gd name="connsiteY2" fmla="*/ 35737 h 35736"/>
                <a:gd name="connsiteX3" fmla="*/ 35599 w 35599"/>
                <a:gd name="connsiteY3" fmla="*/ 11271 h 35736"/>
                <a:gd name="connsiteX4" fmla="*/ 10584 w 35599"/>
                <a:gd name="connsiteY4" fmla="*/ 0 h 35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99" h="35736">
                  <a:moveTo>
                    <a:pt x="10584" y="0"/>
                  </a:moveTo>
                  <a:cubicBezTo>
                    <a:pt x="6735" y="8659"/>
                    <a:pt x="3161" y="17731"/>
                    <a:pt x="0" y="26665"/>
                  </a:cubicBezTo>
                  <a:lnTo>
                    <a:pt x="25840" y="35737"/>
                  </a:lnTo>
                  <a:cubicBezTo>
                    <a:pt x="28727" y="27490"/>
                    <a:pt x="32026" y="19243"/>
                    <a:pt x="35599" y="11271"/>
                  </a:cubicBezTo>
                  <a:lnTo>
                    <a:pt x="10584" y="0"/>
                  </a:lnTo>
                  <a:close/>
                </a:path>
              </a:pathLst>
            </a:custGeom>
            <a:grpFill/>
            <a:ln w="1703"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AD995471-4B2B-4C5B-9BB4-304E43F451A8}"/>
                </a:ext>
              </a:extLst>
            </p:cNvPr>
            <p:cNvSpPr/>
            <p:nvPr/>
          </p:nvSpPr>
          <p:spPr>
            <a:xfrm>
              <a:off x="3696259" y="3217823"/>
              <a:ext cx="32987" cy="32712"/>
            </a:xfrm>
            <a:custGeom>
              <a:avLst/>
              <a:gdLst>
                <a:gd name="connsiteX0" fmla="*/ 6460 w 32987"/>
                <a:gd name="connsiteY0" fmla="*/ 0 h 32712"/>
                <a:gd name="connsiteX1" fmla="*/ 0 w 32987"/>
                <a:gd name="connsiteY1" fmla="*/ 28040 h 32712"/>
                <a:gd name="connsiteX2" fmla="*/ 27490 w 32987"/>
                <a:gd name="connsiteY2" fmla="*/ 32713 h 32712"/>
                <a:gd name="connsiteX3" fmla="*/ 32988 w 32987"/>
                <a:gd name="connsiteY3" fmla="*/ 6872 h 32712"/>
                <a:gd name="connsiteX4" fmla="*/ 6460 w 32987"/>
                <a:gd name="connsiteY4" fmla="*/ 0 h 32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87" h="32712">
                  <a:moveTo>
                    <a:pt x="6460" y="0"/>
                  </a:moveTo>
                  <a:cubicBezTo>
                    <a:pt x="3574" y="9209"/>
                    <a:pt x="1649" y="18556"/>
                    <a:pt x="0" y="28040"/>
                  </a:cubicBezTo>
                  <a:lnTo>
                    <a:pt x="27490" y="32713"/>
                  </a:lnTo>
                  <a:cubicBezTo>
                    <a:pt x="29002" y="24054"/>
                    <a:pt x="30789" y="15394"/>
                    <a:pt x="32988" y="6872"/>
                  </a:cubicBezTo>
                  <a:lnTo>
                    <a:pt x="6460" y="0"/>
                  </a:lnTo>
                  <a:close/>
                </a:path>
              </a:pathLst>
            </a:custGeom>
            <a:grpFill/>
            <a:ln w="1703" cap="flat">
              <a:noFill/>
              <a:prstDash val="solid"/>
              <a:miter/>
            </a:ln>
          </p:spPr>
          <p:txBody>
            <a:bodyPr rtlCol="0" anchor="ctr"/>
            <a:lstStyle/>
            <a:p>
              <a:endParaRPr lang="zh-CN" altLang="en-US"/>
            </a:p>
          </p:txBody>
        </p:sp>
        <p:sp>
          <p:nvSpPr>
            <p:cNvPr id="100" name="任意多边形: 形状 99">
              <a:extLst>
                <a:ext uri="{FF2B5EF4-FFF2-40B4-BE49-F238E27FC236}">
                  <a16:creationId xmlns="" xmlns:a16="http://schemas.microsoft.com/office/drawing/2014/main" id="{09713F2E-3518-4F3A-9BBD-ADCF51FDF307}"/>
                </a:ext>
              </a:extLst>
            </p:cNvPr>
            <p:cNvSpPr/>
            <p:nvPr/>
          </p:nvSpPr>
          <p:spPr>
            <a:xfrm>
              <a:off x="4287291" y="2889732"/>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3" cap="flat">
              <a:noFill/>
              <a:prstDash val="solid"/>
              <a:miter/>
            </a:ln>
          </p:spPr>
          <p:txBody>
            <a:bodyPr rtlCol="0" anchor="ctr"/>
            <a:lstStyle/>
            <a:p>
              <a:endParaRPr lang="zh-CN" altLang="en-US"/>
            </a:p>
          </p:txBody>
        </p:sp>
        <p:sp>
          <p:nvSpPr>
            <p:cNvPr id="101" name="任意多边形: 形状 100">
              <a:extLst>
                <a:ext uri="{FF2B5EF4-FFF2-40B4-BE49-F238E27FC236}">
                  <a16:creationId xmlns="" xmlns:a16="http://schemas.microsoft.com/office/drawing/2014/main" id="{06185628-A7D6-421C-8F91-9BDE45E4374E}"/>
                </a:ext>
              </a:extLst>
            </p:cNvPr>
            <p:cNvSpPr/>
            <p:nvPr/>
          </p:nvSpPr>
          <p:spPr>
            <a:xfrm>
              <a:off x="3625336" y="2956257"/>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3" cap="flat">
              <a:noFill/>
              <a:prstDash val="solid"/>
              <a:miter/>
            </a:ln>
          </p:spPr>
          <p:txBody>
            <a:bodyPr rtlCol="0" anchor="ctr"/>
            <a:lstStyle/>
            <a:p>
              <a:endParaRPr lang="zh-CN" altLang="en-US"/>
            </a:p>
          </p:txBody>
        </p:sp>
      </p:grpSp>
      <p:grpSp>
        <p:nvGrpSpPr>
          <p:cNvPr id="102" name="图形 40">
            <a:extLst>
              <a:ext uri="{FF2B5EF4-FFF2-40B4-BE49-F238E27FC236}">
                <a16:creationId xmlns="" xmlns:a16="http://schemas.microsoft.com/office/drawing/2014/main" id="{3A622BE2-7DC0-45D4-AAF4-3606047DD810}"/>
              </a:ext>
            </a:extLst>
          </p:cNvPr>
          <p:cNvGrpSpPr/>
          <p:nvPr/>
        </p:nvGrpSpPr>
        <p:grpSpPr>
          <a:xfrm>
            <a:off x="1396091" y="3983415"/>
            <a:ext cx="423054" cy="423054"/>
            <a:chOff x="4910391" y="2861143"/>
            <a:chExt cx="824696" cy="824696"/>
          </a:xfrm>
          <a:solidFill>
            <a:schemeClr val="bg1"/>
          </a:solidFill>
        </p:grpSpPr>
        <p:sp>
          <p:nvSpPr>
            <p:cNvPr id="103" name="任意多边形: 形状 102">
              <a:extLst>
                <a:ext uri="{FF2B5EF4-FFF2-40B4-BE49-F238E27FC236}">
                  <a16:creationId xmlns="" xmlns:a16="http://schemas.microsoft.com/office/drawing/2014/main" id="{8D88BB33-6093-440E-9232-5AC71DCC3BF2}"/>
                </a:ext>
              </a:extLst>
            </p:cNvPr>
            <p:cNvSpPr/>
            <p:nvPr/>
          </p:nvSpPr>
          <p:spPr>
            <a:xfrm>
              <a:off x="5116565" y="3081061"/>
              <a:ext cx="123704" cy="123704"/>
            </a:xfrm>
            <a:custGeom>
              <a:avLst/>
              <a:gdLst>
                <a:gd name="connsiteX0" fmla="*/ 96215 w 123704"/>
                <a:gd name="connsiteY0" fmla="*/ 0 h 123704"/>
                <a:gd name="connsiteX1" fmla="*/ 0 w 123704"/>
                <a:gd name="connsiteY1" fmla="*/ 96215 h 123704"/>
                <a:gd name="connsiteX2" fmla="*/ 0 w 123704"/>
                <a:gd name="connsiteY2" fmla="*/ 123704 h 123704"/>
                <a:gd name="connsiteX3" fmla="*/ 123704 w 123704"/>
                <a:gd name="connsiteY3" fmla="*/ 0 h 123704"/>
                <a:gd name="connsiteX4" fmla="*/ 96215 w 123704"/>
                <a:gd name="connsiteY4" fmla="*/ 0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96215" y="0"/>
                  </a:moveTo>
                  <a:cubicBezTo>
                    <a:pt x="96215" y="53138"/>
                    <a:pt x="53138" y="96215"/>
                    <a:pt x="0" y="96215"/>
                  </a:cubicBezTo>
                  <a:lnTo>
                    <a:pt x="0" y="123704"/>
                  </a:lnTo>
                  <a:cubicBezTo>
                    <a:pt x="68321" y="123704"/>
                    <a:pt x="123704" y="68319"/>
                    <a:pt x="123704" y="0"/>
                  </a:cubicBezTo>
                  <a:lnTo>
                    <a:pt x="96215" y="0"/>
                  </a:lnTo>
                  <a:close/>
                </a:path>
              </a:pathLst>
            </a:custGeom>
            <a:grpFill/>
            <a:ln w="1707" cap="flat">
              <a:noFill/>
              <a:prstDash val="solid"/>
              <a:miter/>
            </a:ln>
          </p:spPr>
          <p:txBody>
            <a:bodyPr rtlCol="0" anchor="ctr"/>
            <a:lstStyle/>
            <a:p>
              <a:endParaRPr lang="zh-CN" altLang="en-US"/>
            </a:p>
          </p:txBody>
        </p:sp>
        <p:sp>
          <p:nvSpPr>
            <p:cNvPr id="104" name="任意多边形: 形状 103">
              <a:extLst>
                <a:ext uri="{FF2B5EF4-FFF2-40B4-BE49-F238E27FC236}">
                  <a16:creationId xmlns="" xmlns:a16="http://schemas.microsoft.com/office/drawing/2014/main" id="{DC71B7B9-2377-4E6D-A578-000950DE0852}"/>
                </a:ext>
              </a:extLst>
            </p:cNvPr>
            <p:cNvSpPr/>
            <p:nvPr/>
          </p:nvSpPr>
          <p:spPr>
            <a:xfrm>
              <a:off x="4992860" y="2957357"/>
              <a:ext cx="123704" cy="123704"/>
            </a:xfrm>
            <a:custGeom>
              <a:avLst/>
              <a:gdLst>
                <a:gd name="connsiteX0" fmla="*/ 0 w 123704"/>
                <a:gd name="connsiteY0" fmla="*/ 123704 h 123704"/>
                <a:gd name="connsiteX1" fmla="*/ 27490 w 123704"/>
                <a:gd name="connsiteY1" fmla="*/ 123704 h 123704"/>
                <a:gd name="connsiteX2" fmla="*/ 123704 w 123704"/>
                <a:gd name="connsiteY2" fmla="*/ 27490 h 123704"/>
                <a:gd name="connsiteX3" fmla="*/ 123704 w 123704"/>
                <a:gd name="connsiteY3" fmla="*/ 0 h 123704"/>
                <a:gd name="connsiteX4" fmla="*/ 0 w 123704"/>
                <a:gd name="connsiteY4" fmla="*/ 123704 h 123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04" h="123704">
                  <a:moveTo>
                    <a:pt x="0" y="123704"/>
                  </a:moveTo>
                  <a:lnTo>
                    <a:pt x="27490" y="123704"/>
                  </a:lnTo>
                  <a:cubicBezTo>
                    <a:pt x="27490" y="70566"/>
                    <a:pt x="70566" y="27490"/>
                    <a:pt x="123704" y="27490"/>
                  </a:cubicBezTo>
                  <a:lnTo>
                    <a:pt x="123704" y="0"/>
                  </a:lnTo>
                  <a:cubicBezTo>
                    <a:pt x="55383" y="0"/>
                    <a:pt x="0" y="55383"/>
                    <a:pt x="0" y="123704"/>
                  </a:cubicBezTo>
                  <a:close/>
                </a:path>
              </a:pathLst>
            </a:custGeom>
            <a:grpFill/>
            <a:ln w="1707"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6739122B-D698-467F-A470-0C07BB69EF71}"/>
                </a:ext>
              </a:extLst>
            </p:cNvPr>
            <p:cNvSpPr/>
            <p:nvPr/>
          </p:nvSpPr>
          <p:spPr>
            <a:xfrm>
              <a:off x="5512968" y="2900178"/>
              <a:ext cx="141847" cy="141847"/>
            </a:xfrm>
            <a:custGeom>
              <a:avLst/>
              <a:gdLst>
                <a:gd name="connsiteX0" fmla="*/ 128103 w 141847"/>
                <a:gd name="connsiteY0" fmla="*/ 57179 h 141847"/>
                <a:gd name="connsiteX1" fmla="*/ 84669 w 141847"/>
                <a:gd name="connsiteY1" fmla="*/ 13745 h 141847"/>
                <a:gd name="connsiteX2" fmla="*/ 70924 w 141847"/>
                <a:gd name="connsiteY2" fmla="*/ 0 h 141847"/>
                <a:gd name="connsiteX3" fmla="*/ 57179 w 141847"/>
                <a:gd name="connsiteY3" fmla="*/ 13745 h 141847"/>
                <a:gd name="connsiteX4" fmla="*/ 13745 w 141847"/>
                <a:gd name="connsiteY4" fmla="*/ 57179 h 141847"/>
                <a:gd name="connsiteX5" fmla="*/ 0 w 141847"/>
                <a:gd name="connsiteY5" fmla="*/ 70924 h 141847"/>
                <a:gd name="connsiteX6" fmla="*/ 13745 w 141847"/>
                <a:gd name="connsiteY6" fmla="*/ 84669 h 141847"/>
                <a:gd name="connsiteX7" fmla="*/ 57179 w 141847"/>
                <a:gd name="connsiteY7" fmla="*/ 128103 h 141847"/>
                <a:gd name="connsiteX8" fmla="*/ 70924 w 141847"/>
                <a:gd name="connsiteY8" fmla="*/ 141848 h 141847"/>
                <a:gd name="connsiteX9" fmla="*/ 84669 w 141847"/>
                <a:gd name="connsiteY9" fmla="*/ 128103 h 141847"/>
                <a:gd name="connsiteX10" fmla="*/ 128103 w 141847"/>
                <a:gd name="connsiteY10" fmla="*/ 84669 h 141847"/>
                <a:gd name="connsiteX11" fmla="*/ 141848 w 141847"/>
                <a:gd name="connsiteY11" fmla="*/ 70924 h 141847"/>
                <a:gd name="connsiteX12" fmla="*/ 128103 w 141847"/>
                <a:gd name="connsiteY12" fmla="*/ 57179 h 141847"/>
                <a:gd name="connsiteX13" fmla="*/ 70924 w 141847"/>
                <a:gd name="connsiteY13" fmla="*/ 90579 h 141847"/>
                <a:gd name="connsiteX14" fmla="*/ 51269 w 141847"/>
                <a:gd name="connsiteY14" fmla="*/ 70924 h 141847"/>
                <a:gd name="connsiteX15" fmla="*/ 70924 w 141847"/>
                <a:gd name="connsiteY15" fmla="*/ 51269 h 141847"/>
                <a:gd name="connsiteX16" fmla="*/ 90579 w 141847"/>
                <a:gd name="connsiteY16" fmla="*/ 70924 h 141847"/>
                <a:gd name="connsiteX17" fmla="*/ 70924 w 141847"/>
                <a:gd name="connsiteY17" fmla="*/ 90579 h 141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1847" h="141847">
                  <a:moveTo>
                    <a:pt x="128103" y="57179"/>
                  </a:moveTo>
                  <a:cubicBezTo>
                    <a:pt x="105884" y="53368"/>
                    <a:pt x="88480" y="35964"/>
                    <a:pt x="84669" y="13745"/>
                  </a:cubicBezTo>
                  <a:cubicBezTo>
                    <a:pt x="84669" y="6154"/>
                    <a:pt x="78514" y="0"/>
                    <a:pt x="70924" y="0"/>
                  </a:cubicBezTo>
                  <a:cubicBezTo>
                    <a:pt x="63333" y="0"/>
                    <a:pt x="57179" y="6154"/>
                    <a:pt x="57179" y="13745"/>
                  </a:cubicBezTo>
                  <a:cubicBezTo>
                    <a:pt x="53368" y="35964"/>
                    <a:pt x="35964" y="53368"/>
                    <a:pt x="13745" y="57179"/>
                  </a:cubicBezTo>
                  <a:cubicBezTo>
                    <a:pt x="6154" y="57179"/>
                    <a:pt x="0" y="63333"/>
                    <a:pt x="0" y="70924"/>
                  </a:cubicBezTo>
                  <a:cubicBezTo>
                    <a:pt x="0" y="78514"/>
                    <a:pt x="6154" y="84669"/>
                    <a:pt x="13745" y="84669"/>
                  </a:cubicBezTo>
                  <a:cubicBezTo>
                    <a:pt x="35964" y="88480"/>
                    <a:pt x="53368" y="105884"/>
                    <a:pt x="57179" y="128103"/>
                  </a:cubicBezTo>
                  <a:cubicBezTo>
                    <a:pt x="57179" y="135693"/>
                    <a:pt x="63333" y="141848"/>
                    <a:pt x="70924" y="141848"/>
                  </a:cubicBezTo>
                  <a:cubicBezTo>
                    <a:pt x="78514" y="141848"/>
                    <a:pt x="84669" y="135693"/>
                    <a:pt x="84669" y="128103"/>
                  </a:cubicBezTo>
                  <a:cubicBezTo>
                    <a:pt x="88480" y="105884"/>
                    <a:pt x="105884" y="88480"/>
                    <a:pt x="128103" y="84669"/>
                  </a:cubicBezTo>
                  <a:cubicBezTo>
                    <a:pt x="135693" y="84669"/>
                    <a:pt x="141848" y="78514"/>
                    <a:pt x="141848" y="70924"/>
                  </a:cubicBezTo>
                  <a:cubicBezTo>
                    <a:pt x="141848" y="63333"/>
                    <a:pt x="135693" y="57179"/>
                    <a:pt x="128103" y="57179"/>
                  </a:cubicBezTo>
                  <a:close/>
                  <a:moveTo>
                    <a:pt x="70924" y="90579"/>
                  </a:moveTo>
                  <a:cubicBezTo>
                    <a:pt x="65591" y="82911"/>
                    <a:pt x="58937" y="76257"/>
                    <a:pt x="51269" y="70924"/>
                  </a:cubicBezTo>
                  <a:cubicBezTo>
                    <a:pt x="58937" y="65591"/>
                    <a:pt x="65591" y="58937"/>
                    <a:pt x="70924" y="51269"/>
                  </a:cubicBezTo>
                  <a:cubicBezTo>
                    <a:pt x="76257" y="58937"/>
                    <a:pt x="82911" y="65591"/>
                    <a:pt x="90579" y="70924"/>
                  </a:cubicBezTo>
                  <a:cubicBezTo>
                    <a:pt x="82911" y="76257"/>
                    <a:pt x="76257" y="82911"/>
                    <a:pt x="70924" y="90579"/>
                  </a:cubicBezTo>
                  <a:close/>
                </a:path>
              </a:pathLst>
            </a:custGeom>
            <a:grpFill/>
            <a:ln w="1707" cap="flat">
              <a:noFill/>
              <a:prstDash val="solid"/>
              <a:miter/>
            </a:ln>
          </p:spPr>
          <p:txBody>
            <a:bodyPr rtlCol="0" anchor="ctr"/>
            <a:lstStyle/>
            <a:p>
              <a:endParaRPr lang="zh-CN" altLang="en-US"/>
            </a:p>
          </p:txBody>
        </p:sp>
        <p:sp>
          <p:nvSpPr>
            <p:cNvPr id="106" name="任意多边形: 形状 105">
              <a:extLst>
                <a:ext uri="{FF2B5EF4-FFF2-40B4-BE49-F238E27FC236}">
                  <a16:creationId xmlns="" xmlns:a16="http://schemas.microsoft.com/office/drawing/2014/main" id="{97C18490-A061-41AA-9586-C935C5E4E2DE}"/>
                </a:ext>
              </a:extLst>
            </p:cNvPr>
            <p:cNvSpPr/>
            <p:nvPr/>
          </p:nvSpPr>
          <p:spPr>
            <a:xfrm>
              <a:off x="5267759" y="2861143"/>
              <a:ext cx="109959" cy="109959"/>
            </a:xfrm>
            <a:custGeom>
              <a:avLst/>
              <a:gdLst>
                <a:gd name="connsiteX0" fmla="*/ 68725 w 109959"/>
                <a:gd name="connsiteY0" fmla="*/ 41235 h 109959"/>
                <a:gd name="connsiteX1" fmla="*/ 68725 w 109959"/>
                <a:gd name="connsiteY1" fmla="*/ 0 h 109959"/>
                <a:gd name="connsiteX2" fmla="*/ 41235 w 109959"/>
                <a:gd name="connsiteY2" fmla="*/ 0 h 109959"/>
                <a:gd name="connsiteX3" fmla="*/ 41235 w 109959"/>
                <a:gd name="connsiteY3" fmla="*/ 41235 h 109959"/>
                <a:gd name="connsiteX4" fmla="*/ 0 w 109959"/>
                <a:gd name="connsiteY4" fmla="*/ 41235 h 109959"/>
                <a:gd name="connsiteX5" fmla="*/ 0 w 109959"/>
                <a:gd name="connsiteY5" fmla="*/ 68725 h 109959"/>
                <a:gd name="connsiteX6" fmla="*/ 41235 w 109959"/>
                <a:gd name="connsiteY6" fmla="*/ 68725 h 109959"/>
                <a:gd name="connsiteX7" fmla="*/ 41235 w 109959"/>
                <a:gd name="connsiteY7" fmla="*/ 109959 h 109959"/>
                <a:gd name="connsiteX8" fmla="*/ 68725 w 109959"/>
                <a:gd name="connsiteY8" fmla="*/ 109959 h 109959"/>
                <a:gd name="connsiteX9" fmla="*/ 68725 w 109959"/>
                <a:gd name="connsiteY9" fmla="*/ 68725 h 109959"/>
                <a:gd name="connsiteX10" fmla="*/ 109959 w 109959"/>
                <a:gd name="connsiteY10" fmla="*/ 68725 h 109959"/>
                <a:gd name="connsiteX11" fmla="*/ 109959 w 109959"/>
                <a:gd name="connsiteY11" fmla="*/ 41235 h 10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959" h="109959">
                  <a:moveTo>
                    <a:pt x="68725" y="41235"/>
                  </a:moveTo>
                  <a:lnTo>
                    <a:pt x="68725" y="0"/>
                  </a:lnTo>
                  <a:lnTo>
                    <a:pt x="41235" y="0"/>
                  </a:lnTo>
                  <a:lnTo>
                    <a:pt x="41235" y="41235"/>
                  </a:lnTo>
                  <a:lnTo>
                    <a:pt x="0" y="41235"/>
                  </a:lnTo>
                  <a:lnTo>
                    <a:pt x="0" y="68725"/>
                  </a:lnTo>
                  <a:lnTo>
                    <a:pt x="41235" y="68725"/>
                  </a:lnTo>
                  <a:lnTo>
                    <a:pt x="41235" y="109959"/>
                  </a:lnTo>
                  <a:lnTo>
                    <a:pt x="68725" y="109959"/>
                  </a:lnTo>
                  <a:lnTo>
                    <a:pt x="68725" y="68725"/>
                  </a:lnTo>
                  <a:lnTo>
                    <a:pt x="109959" y="68725"/>
                  </a:lnTo>
                  <a:lnTo>
                    <a:pt x="109959" y="41235"/>
                  </a:lnTo>
                  <a:close/>
                </a:path>
              </a:pathLst>
            </a:custGeom>
            <a:grpFill/>
            <a:ln w="1707" cap="flat">
              <a:noFill/>
              <a:prstDash val="solid"/>
              <a:miter/>
            </a:ln>
          </p:spPr>
          <p:txBody>
            <a:bodyPr rtlCol="0" anchor="ctr"/>
            <a:lstStyle/>
            <a:p>
              <a:endParaRPr lang="zh-CN" altLang="en-US"/>
            </a:p>
          </p:txBody>
        </p:sp>
        <p:sp>
          <p:nvSpPr>
            <p:cNvPr id="107" name="任意多边形: 形状 106">
              <a:extLst>
                <a:ext uri="{FF2B5EF4-FFF2-40B4-BE49-F238E27FC236}">
                  <a16:creationId xmlns="" xmlns:a16="http://schemas.microsoft.com/office/drawing/2014/main" id="{6729C6E3-38EC-4A8D-92F0-21EFA72E9D47}"/>
                </a:ext>
              </a:extLst>
            </p:cNvPr>
            <p:cNvSpPr/>
            <p:nvPr/>
          </p:nvSpPr>
          <p:spPr>
            <a:xfrm>
              <a:off x="5061086" y="3012337"/>
              <a:ext cx="110956" cy="151194"/>
            </a:xfrm>
            <a:custGeom>
              <a:avLst/>
              <a:gdLst>
                <a:gd name="connsiteX0" fmla="*/ 80356 w 110956"/>
                <a:gd name="connsiteY0" fmla="*/ 65838 h 151194"/>
                <a:gd name="connsiteX1" fmla="*/ 35136 w 110956"/>
                <a:gd name="connsiteY1" fmla="*/ 58279 h 151194"/>
                <a:gd name="connsiteX2" fmla="*/ 27301 w 110956"/>
                <a:gd name="connsiteY2" fmla="*/ 49069 h 151194"/>
                <a:gd name="connsiteX3" fmla="*/ 36510 w 110956"/>
                <a:gd name="connsiteY3" fmla="*/ 41235 h 151194"/>
                <a:gd name="connsiteX4" fmla="*/ 74446 w 110956"/>
                <a:gd name="connsiteY4" fmla="*/ 41235 h 151194"/>
                <a:gd name="connsiteX5" fmla="*/ 82968 w 110956"/>
                <a:gd name="connsiteY5" fmla="*/ 49757 h 151194"/>
                <a:gd name="connsiteX6" fmla="*/ 82968 w 110956"/>
                <a:gd name="connsiteY6" fmla="*/ 54980 h 151194"/>
                <a:gd name="connsiteX7" fmla="*/ 110458 w 110956"/>
                <a:gd name="connsiteY7" fmla="*/ 54980 h 151194"/>
                <a:gd name="connsiteX8" fmla="*/ 110458 w 110956"/>
                <a:gd name="connsiteY8" fmla="*/ 49757 h 151194"/>
                <a:gd name="connsiteX9" fmla="*/ 74446 w 110956"/>
                <a:gd name="connsiteY9" fmla="*/ 13745 h 151194"/>
                <a:gd name="connsiteX10" fmla="*/ 69223 w 110956"/>
                <a:gd name="connsiteY10" fmla="*/ 13745 h 151194"/>
                <a:gd name="connsiteX11" fmla="*/ 69223 w 110956"/>
                <a:gd name="connsiteY11" fmla="*/ 0 h 151194"/>
                <a:gd name="connsiteX12" fmla="*/ 41733 w 110956"/>
                <a:gd name="connsiteY12" fmla="*/ 0 h 151194"/>
                <a:gd name="connsiteX13" fmla="*/ 41733 w 110956"/>
                <a:gd name="connsiteY13" fmla="*/ 13745 h 151194"/>
                <a:gd name="connsiteX14" fmla="*/ 36510 w 110956"/>
                <a:gd name="connsiteY14" fmla="*/ 13745 h 151194"/>
                <a:gd name="connsiteX15" fmla="*/ 4 w 110956"/>
                <a:gd name="connsiteY15" fmla="*/ 49255 h 151194"/>
                <a:gd name="connsiteX16" fmla="*/ 30600 w 110956"/>
                <a:gd name="connsiteY16" fmla="*/ 85356 h 151194"/>
                <a:gd name="connsiteX17" fmla="*/ 75821 w 110956"/>
                <a:gd name="connsiteY17" fmla="*/ 92916 h 151194"/>
                <a:gd name="connsiteX18" fmla="*/ 83655 w 110956"/>
                <a:gd name="connsiteY18" fmla="*/ 102125 h 151194"/>
                <a:gd name="connsiteX19" fmla="*/ 74446 w 110956"/>
                <a:gd name="connsiteY19" fmla="*/ 109959 h 151194"/>
                <a:gd name="connsiteX20" fmla="*/ 36510 w 110956"/>
                <a:gd name="connsiteY20" fmla="*/ 109959 h 151194"/>
                <a:gd name="connsiteX21" fmla="*/ 27988 w 110956"/>
                <a:gd name="connsiteY21" fmla="*/ 101438 h 151194"/>
                <a:gd name="connsiteX22" fmla="*/ 27988 w 110956"/>
                <a:gd name="connsiteY22" fmla="*/ 96215 h 151194"/>
                <a:gd name="connsiteX23" fmla="*/ 498 w 110956"/>
                <a:gd name="connsiteY23" fmla="*/ 96215 h 151194"/>
                <a:gd name="connsiteX24" fmla="*/ 498 w 110956"/>
                <a:gd name="connsiteY24" fmla="*/ 101438 h 151194"/>
                <a:gd name="connsiteX25" fmla="*/ 36510 w 110956"/>
                <a:gd name="connsiteY25" fmla="*/ 137449 h 151194"/>
                <a:gd name="connsiteX26" fmla="*/ 41733 w 110956"/>
                <a:gd name="connsiteY26" fmla="*/ 137449 h 151194"/>
                <a:gd name="connsiteX27" fmla="*/ 41733 w 110956"/>
                <a:gd name="connsiteY27" fmla="*/ 151194 h 151194"/>
                <a:gd name="connsiteX28" fmla="*/ 69223 w 110956"/>
                <a:gd name="connsiteY28" fmla="*/ 151194 h 151194"/>
                <a:gd name="connsiteX29" fmla="*/ 69223 w 110956"/>
                <a:gd name="connsiteY29" fmla="*/ 137449 h 151194"/>
                <a:gd name="connsiteX30" fmla="*/ 74446 w 110956"/>
                <a:gd name="connsiteY30" fmla="*/ 137449 h 151194"/>
                <a:gd name="connsiteX31" fmla="*/ 110953 w 110956"/>
                <a:gd name="connsiteY31" fmla="*/ 101939 h 151194"/>
                <a:gd name="connsiteX32" fmla="*/ 80356 w 110956"/>
                <a:gd name="connsiteY32" fmla="*/ 65838 h 15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0956" h="151194">
                  <a:moveTo>
                    <a:pt x="80356" y="65838"/>
                  </a:moveTo>
                  <a:lnTo>
                    <a:pt x="35136" y="58279"/>
                  </a:lnTo>
                  <a:cubicBezTo>
                    <a:pt x="30430" y="57899"/>
                    <a:pt x="26921" y="53775"/>
                    <a:pt x="27301" y="49069"/>
                  </a:cubicBezTo>
                  <a:cubicBezTo>
                    <a:pt x="27681" y="44363"/>
                    <a:pt x="31804" y="40855"/>
                    <a:pt x="36510" y="41235"/>
                  </a:cubicBezTo>
                  <a:lnTo>
                    <a:pt x="74446" y="41235"/>
                  </a:lnTo>
                  <a:cubicBezTo>
                    <a:pt x="79152" y="41235"/>
                    <a:pt x="82968" y="45051"/>
                    <a:pt x="82968" y="49757"/>
                  </a:cubicBezTo>
                  <a:lnTo>
                    <a:pt x="82968" y="54980"/>
                  </a:lnTo>
                  <a:lnTo>
                    <a:pt x="110458" y="54980"/>
                  </a:lnTo>
                  <a:lnTo>
                    <a:pt x="110458" y="49757"/>
                  </a:lnTo>
                  <a:cubicBezTo>
                    <a:pt x="110382" y="29899"/>
                    <a:pt x="94304" y="13821"/>
                    <a:pt x="74446" y="13745"/>
                  </a:cubicBezTo>
                  <a:lnTo>
                    <a:pt x="69223" y="13745"/>
                  </a:lnTo>
                  <a:lnTo>
                    <a:pt x="69223" y="0"/>
                  </a:lnTo>
                  <a:lnTo>
                    <a:pt x="41733" y="0"/>
                  </a:lnTo>
                  <a:lnTo>
                    <a:pt x="41733" y="13745"/>
                  </a:lnTo>
                  <a:lnTo>
                    <a:pt x="36510" y="13745"/>
                  </a:lnTo>
                  <a:cubicBezTo>
                    <a:pt x="16623" y="13470"/>
                    <a:pt x="278" y="29368"/>
                    <a:pt x="4" y="49255"/>
                  </a:cubicBezTo>
                  <a:cubicBezTo>
                    <a:pt x="-246" y="67242"/>
                    <a:pt x="12816" y="82653"/>
                    <a:pt x="30600" y="85356"/>
                  </a:cubicBezTo>
                  <a:lnTo>
                    <a:pt x="75821" y="92916"/>
                  </a:lnTo>
                  <a:cubicBezTo>
                    <a:pt x="80526" y="93295"/>
                    <a:pt x="84035" y="97419"/>
                    <a:pt x="83655" y="102125"/>
                  </a:cubicBezTo>
                  <a:cubicBezTo>
                    <a:pt x="83275" y="106831"/>
                    <a:pt x="79152" y="110339"/>
                    <a:pt x="74446" y="109959"/>
                  </a:cubicBezTo>
                  <a:lnTo>
                    <a:pt x="36510" y="109959"/>
                  </a:lnTo>
                  <a:cubicBezTo>
                    <a:pt x="31804" y="109959"/>
                    <a:pt x="27988" y="106144"/>
                    <a:pt x="27988" y="101438"/>
                  </a:cubicBezTo>
                  <a:lnTo>
                    <a:pt x="27988" y="96215"/>
                  </a:lnTo>
                  <a:lnTo>
                    <a:pt x="498" y="96215"/>
                  </a:lnTo>
                  <a:lnTo>
                    <a:pt x="498" y="101438"/>
                  </a:lnTo>
                  <a:cubicBezTo>
                    <a:pt x="574" y="121296"/>
                    <a:pt x="16652" y="137374"/>
                    <a:pt x="36510" y="137449"/>
                  </a:cubicBezTo>
                  <a:lnTo>
                    <a:pt x="41733" y="137449"/>
                  </a:lnTo>
                  <a:lnTo>
                    <a:pt x="41733" y="151194"/>
                  </a:lnTo>
                  <a:lnTo>
                    <a:pt x="69223" y="151194"/>
                  </a:lnTo>
                  <a:lnTo>
                    <a:pt x="69223" y="137449"/>
                  </a:lnTo>
                  <a:lnTo>
                    <a:pt x="74446" y="137449"/>
                  </a:lnTo>
                  <a:cubicBezTo>
                    <a:pt x="94333" y="137724"/>
                    <a:pt x="110678" y="121826"/>
                    <a:pt x="110953" y="101939"/>
                  </a:cubicBezTo>
                  <a:cubicBezTo>
                    <a:pt x="111202" y="83954"/>
                    <a:pt x="98141" y="68541"/>
                    <a:pt x="80356" y="65838"/>
                  </a:cubicBezTo>
                  <a:close/>
                </a:path>
              </a:pathLst>
            </a:custGeom>
            <a:grpFill/>
            <a:ln w="1707"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ED116C97-079A-47C6-8DA1-777BEB969BCB}"/>
                </a:ext>
              </a:extLst>
            </p:cNvPr>
            <p:cNvSpPr/>
            <p:nvPr/>
          </p:nvSpPr>
          <p:spPr>
            <a:xfrm>
              <a:off x="4910391" y="2902331"/>
              <a:ext cx="398603" cy="783507"/>
            </a:xfrm>
            <a:custGeom>
              <a:avLst/>
              <a:gdLst>
                <a:gd name="connsiteX0" fmla="*/ 384858 w 398603"/>
                <a:gd name="connsiteY0" fmla="*/ 508609 h 783507"/>
                <a:gd name="connsiteX1" fmla="*/ 357368 w 398603"/>
                <a:gd name="connsiteY1" fmla="*/ 508609 h 783507"/>
                <a:gd name="connsiteX2" fmla="*/ 357368 w 398603"/>
                <a:gd name="connsiteY2" fmla="*/ 453629 h 783507"/>
                <a:gd name="connsiteX3" fmla="*/ 371113 w 398603"/>
                <a:gd name="connsiteY3" fmla="*/ 453629 h 783507"/>
                <a:gd name="connsiteX4" fmla="*/ 384858 w 398603"/>
                <a:gd name="connsiteY4" fmla="*/ 439884 h 783507"/>
                <a:gd name="connsiteX5" fmla="*/ 384858 w 398603"/>
                <a:gd name="connsiteY5" fmla="*/ 357415 h 783507"/>
                <a:gd name="connsiteX6" fmla="*/ 371113 w 398603"/>
                <a:gd name="connsiteY6" fmla="*/ 343670 h 783507"/>
                <a:gd name="connsiteX7" fmla="*/ 274899 w 398603"/>
                <a:gd name="connsiteY7" fmla="*/ 343670 h 783507"/>
                <a:gd name="connsiteX8" fmla="*/ 371113 w 398603"/>
                <a:gd name="connsiteY8" fmla="*/ 110006 h 783507"/>
                <a:gd name="connsiteX9" fmla="*/ 137449 w 398603"/>
                <a:gd name="connsiteY9" fmla="*/ 13791 h 783507"/>
                <a:gd name="connsiteX10" fmla="*/ 41235 w 398603"/>
                <a:gd name="connsiteY10" fmla="*/ 247455 h 783507"/>
                <a:gd name="connsiteX11" fmla="*/ 137449 w 398603"/>
                <a:gd name="connsiteY11" fmla="*/ 343670 h 783507"/>
                <a:gd name="connsiteX12" fmla="*/ 41235 w 398603"/>
                <a:gd name="connsiteY12" fmla="*/ 343670 h 783507"/>
                <a:gd name="connsiteX13" fmla="*/ 27490 w 398603"/>
                <a:gd name="connsiteY13" fmla="*/ 357415 h 783507"/>
                <a:gd name="connsiteX14" fmla="*/ 27490 w 398603"/>
                <a:gd name="connsiteY14" fmla="*/ 426139 h 783507"/>
                <a:gd name="connsiteX15" fmla="*/ 13745 w 398603"/>
                <a:gd name="connsiteY15" fmla="*/ 426139 h 783507"/>
                <a:gd name="connsiteX16" fmla="*/ 0 w 398603"/>
                <a:gd name="connsiteY16" fmla="*/ 439884 h 783507"/>
                <a:gd name="connsiteX17" fmla="*/ 0 w 398603"/>
                <a:gd name="connsiteY17" fmla="*/ 522354 h 783507"/>
                <a:gd name="connsiteX18" fmla="*/ 13745 w 398603"/>
                <a:gd name="connsiteY18" fmla="*/ 536099 h 783507"/>
                <a:gd name="connsiteX19" fmla="*/ 41235 w 398603"/>
                <a:gd name="connsiteY19" fmla="*/ 536099 h 783507"/>
                <a:gd name="connsiteX20" fmla="*/ 41235 w 398603"/>
                <a:gd name="connsiteY20" fmla="*/ 591078 h 783507"/>
                <a:gd name="connsiteX21" fmla="*/ 27490 w 398603"/>
                <a:gd name="connsiteY21" fmla="*/ 591078 h 783507"/>
                <a:gd name="connsiteX22" fmla="*/ 13745 w 398603"/>
                <a:gd name="connsiteY22" fmla="*/ 604823 h 783507"/>
                <a:gd name="connsiteX23" fmla="*/ 13745 w 398603"/>
                <a:gd name="connsiteY23" fmla="*/ 673548 h 783507"/>
                <a:gd name="connsiteX24" fmla="*/ 0 w 398603"/>
                <a:gd name="connsiteY24" fmla="*/ 687293 h 783507"/>
                <a:gd name="connsiteX25" fmla="*/ 0 w 398603"/>
                <a:gd name="connsiteY25" fmla="*/ 769763 h 783507"/>
                <a:gd name="connsiteX26" fmla="*/ 13745 w 398603"/>
                <a:gd name="connsiteY26" fmla="*/ 783507 h 783507"/>
                <a:gd name="connsiteX27" fmla="*/ 343623 w 398603"/>
                <a:gd name="connsiteY27" fmla="*/ 783507 h 783507"/>
                <a:gd name="connsiteX28" fmla="*/ 357368 w 398603"/>
                <a:gd name="connsiteY28" fmla="*/ 769763 h 783507"/>
                <a:gd name="connsiteX29" fmla="*/ 357368 w 398603"/>
                <a:gd name="connsiteY29" fmla="*/ 701038 h 783507"/>
                <a:gd name="connsiteX30" fmla="*/ 371113 w 398603"/>
                <a:gd name="connsiteY30" fmla="*/ 687293 h 783507"/>
                <a:gd name="connsiteX31" fmla="*/ 371113 w 398603"/>
                <a:gd name="connsiteY31" fmla="*/ 618568 h 783507"/>
                <a:gd name="connsiteX32" fmla="*/ 384858 w 398603"/>
                <a:gd name="connsiteY32" fmla="*/ 618568 h 783507"/>
                <a:gd name="connsiteX33" fmla="*/ 398603 w 398603"/>
                <a:gd name="connsiteY33" fmla="*/ 604823 h 783507"/>
                <a:gd name="connsiteX34" fmla="*/ 398603 w 398603"/>
                <a:gd name="connsiteY34" fmla="*/ 522354 h 783507"/>
                <a:gd name="connsiteX35" fmla="*/ 384858 w 398603"/>
                <a:gd name="connsiteY35" fmla="*/ 508609 h 783507"/>
                <a:gd name="connsiteX36" fmla="*/ 54980 w 398603"/>
                <a:gd name="connsiteY36" fmla="*/ 178730 h 783507"/>
                <a:gd name="connsiteX37" fmla="*/ 206174 w 398603"/>
                <a:gd name="connsiteY37" fmla="*/ 27536 h 783507"/>
                <a:gd name="connsiteX38" fmla="*/ 357368 w 398603"/>
                <a:gd name="connsiteY38" fmla="*/ 178730 h 783507"/>
                <a:gd name="connsiteX39" fmla="*/ 206174 w 398603"/>
                <a:gd name="connsiteY39" fmla="*/ 329925 h 783507"/>
                <a:gd name="connsiteX40" fmla="*/ 54980 w 398603"/>
                <a:gd name="connsiteY40" fmla="*/ 178730 h 783507"/>
                <a:gd name="connsiteX41" fmla="*/ 54980 w 398603"/>
                <a:gd name="connsiteY41" fmla="*/ 371159 h 783507"/>
                <a:gd name="connsiteX42" fmla="*/ 357368 w 398603"/>
                <a:gd name="connsiteY42" fmla="*/ 371159 h 783507"/>
                <a:gd name="connsiteX43" fmla="*/ 357368 w 398603"/>
                <a:gd name="connsiteY43" fmla="*/ 426139 h 783507"/>
                <a:gd name="connsiteX44" fmla="*/ 329878 w 398603"/>
                <a:gd name="connsiteY44" fmla="*/ 426139 h 783507"/>
                <a:gd name="connsiteX45" fmla="*/ 329878 w 398603"/>
                <a:gd name="connsiteY45" fmla="*/ 398649 h 783507"/>
                <a:gd name="connsiteX46" fmla="*/ 302389 w 398603"/>
                <a:gd name="connsiteY46" fmla="*/ 398649 h 783507"/>
                <a:gd name="connsiteX47" fmla="*/ 302389 w 398603"/>
                <a:gd name="connsiteY47" fmla="*/ 426139 h 783507"/>
                <a:gd name="connsiteX48" fmla="*/ 274899 w 398603"/>
                <a:gd name="connsiteY48" fmla="*/ 426139 h 783507"/>
                <a:gd name="connsiteX49" fmla="*/ 274899 w 398603"/>
                <a:gd name="connsiteY49" fmla="*/ 398649 h 783507"/>
                <a:gd name="connsiteX50" fmla="*/ 247409 w 398603"/>
                <a:gd name="connsiteY50" fmla="*/ 398649 h 783507"/>
                <a:gd name="connsiteX51" fmla="*/ 247409 w 398603"/>
                <a:gd name="connsiteY51" fmla="*/ 426139 h 783507"/>
                <a:gd name="connsiteX52" fmla="*/ 219919 w 398603"/>
                <a:gd name="connsiteY52" fmla="*/ 426139 h 783507"/>
                <a:gd name="connsiteX53" fmla="*/ 219919 w 398603"/>
                <a:gd name="connsiteY53" fmla="*/ 398649 h 783507"/>
                <a:gd name="connsiteX54" fmla="*/ 192429 w 398603"/>
                <a:gd name="connsiteY54" fmla="*/ 398649 h 783507"/>
                <a:gd name="connsiteX55" fmla="*/ 192429 w 398603"/>
                <a:gd name="connsiteY55" fmla="*/ 426139 h 783507"/>
                <a:gd name="connsiteX56" fmla="*/ 164939 w 398603"/>
                <a:gd name="connsiteY56" fmla="*/ 426139 h 783507"/>
                <a:gd name="connsiteX57" fmla="*/ 164939 w 398603"/>
                <a:gd name="connsiteY57" fmla="*/ 398649 h 783507"/>
                <a:gd name="connsiteX58" fmla="*/ 137449 w 398603"/>
                <a:gd name="connsiteY58" fmla="*/ 398649 h 783507"/>
                <a:gd name="connsiteX59" fmla="*/ 137449 w 398603"/>
                <a:gd name="connsiteY59" fmla="*/ 426139 h 783507"/>
                <a:gd name="connsiteX60" fmla="*/ 109959 w 398603"/>
                <a:gd name="connsiteY60" fmla="*/ 426139 h 783507"/>
                <a:gd name="connsiteX61" fmla="*/ 109959 w 398603"/>
                <a:gd name="connsiteY61" fmla="*/ 398649 h 783507"/>
                <a:gd name="connsiteX62" fmla="*/ 82470 w 398603"/>
                <a:gd name="connsiteY62" fmla="*/ 398649 h 783507"/>
                <a:gd name="connsiteX63" fmla="*/ 82470 w 398603"/>
                <a:gd name="connsiteY63" fmla="*/ 426139 h 783507"/>
                <a:gd name="connsiteX64" fmla="*/ 54980 w 398603"/>
                <a:gd name="connsiteY64" fmla="*/ 426139 h 783507"/>
                <a:gd name="connsiteX65" fmla="*/ 54980 w 398603"/>
                <a:gd name="connsiteY65" fmla="*/ 371159 h 783507"/>
                <a:gd name="connsiteX66" fmla="*/ 27490 w 398603"/>
                <a:gd name="connsiteY66" fmla="*/ 508609 h 783507"/>
                <a:gd name="connsiteX67" fmla="*/ 27490 w 398603"/>
                <a:gd name="connsiteY67" fmla="*/ 453629 h 783507"/>
                <a:gd name="connsiteX68" fmla="*/ 329878 w 398603"/>
                <a:gd name="connsiteY68" fmla="*/ 453629 h 783507"/>
                <a:gd name="connsiteX69" fmla="*/ 329878 w 398603"/>
                <a:gd name="connsiteY69" fmla="*/ 508609 h 783507"/>
                <a:gd name="connsiteX70" fmla="*/ 302389 w 398603"/>
                <a:gd name="connsiteY70" fmla="*/ 508609 h 783507"/>
                <a:gd name="connsiteX71" fmla="*/ 302389 w 398603"/>
                <a:gd name="connsiteY71" fmla="*/ 481119 h 783507"/>
                <a:gd name="connsiteX72" fmla="*/ 274899 w 398603"/>
                <a:gd name="connsiteY72" fmla="*/ 481119 h 783507"/>
                <a:gd name="connsiteX73" fmla="*/ 274899 w 398603"/>
                <a:gd name="connsiteY73" fmla="*/ 508609 h 783507"/>
                <a:gd name="connsiteX74" fmla="*/ 247409 w 398603"/>
                <a:gd name="connsiteY74" fmla="*/ 508609 h 783507"/>
                <a:gd name="connsiteX75" fmla="*/ 247409 w 398603"/>
                <a:gd name="connsiteY75" fmla="*/ 481119 h 783507"/>
                <a:gd name="connsiteX76" fmla="*/ 219919 w 398603"/>
                <a:gd name="connsiteY76" fmla="*/ 481119 h 783507"/>
                <a:gd name="connsiteX77" fmla="*/ 219919 w 398603"/>
                <a:gd name="connsiteY77" fmla="*/ 508609 h 783507"/>
                <a:gd name="connsiteX78" fmla="*/ 192429 w 398603"/>
                <a:gd name="connsiteY78" fmla="*/ 508609 h 783507"/>
                <a:gd name="connsiteX79" fmla="*/ 192429 w 398603"/>
                <a:gd name="connsiteY79" fmla="*/ 481119 h 783507"/>
                <a:gd name="connsiteX80" fmla="*/ 164939 w 398603"/>
                <a:gd name="connsiteY80" fmla="*/ 481119 h 783507"/>
                <a:gd name="connsiteX81" fmla="*/ 164939 w 398603"/>
                <a:gd name="connsiteY81" fmla="*/ 508609 h 783507"/>
                <a:gd name="connsiteX82" fmla="*/ 137449 w 398603"/>
                <a:gd name="connsiteY82" fmla="*/ 508609 h 783507"/>
                <a:gd name="connsiteX83" fmla="*/ 137449 w 398603"/>
                <a:gd name="connsiteY83" fmla="*/ 481119 h 783507"/>
                <a:gd name="connsiteX84" fmla="*/ 109959 w 398603"/>
                <a:gd name="connsiteY84" fmla="*/ 481119 h 783507"/>
                <a:gd name="connsiteX85" fmla="*/ 109959 w 398603"/>
                <a:gd name="connsiteY85" fmla="*/ 508609 h 783507"/>
                <a:gd name="connsiteX86" fmla="*/ 82470 w 398603"/>
                <a:gd name="connsiteY86" fmla="*/ 508609 h 783507"/>
                <a:gd name="connsiteX87" fmla="*/ 82470 w 398603"/>
                <a:gd name="connsiteY87" fmla="*/ 481119 h 783507"/>
                <a:gd name="connsiteX88" fmla="*/ 54980 w 398603"/>
                <a:gd name="connsiteY88" fmla="*/ 481119 h 783507"/>
                <a:gd name="connsiteX89" fmla="*/ 54980 w 398603"/>
                <a:gd name="connsiteY89" fmla="*/ 508609 h 783507"/>
                <a:gd name="connsiteX90" fmla="*/ 27490 w 398603"/>
                <a:gd name="connsiteY90" fmla="*/ 508609 h 783507"/>
                <a:gd name="connsiteX91" fmla="*/ 329878 w 398603"/>
                <a:gd name="connsiteY91" fmla="*/ 756018 h 783507"/>
                <a:gd name="connsiteX92" fmla="*/ 302389 w 398603"/>
                <a:gd name="connsiteY92" fmla="*/ 756018 h 783507"/>
                <a:gd name="connsiteX93" fmla="*/ 302389 w 398603"/>
                <a:gd name="connsiteY93" fmla="*/ 728528 h 783507"/>
                <a:gd name="connsiteX94" fmla="*/ 274899 w 398603"/>
                <a:gd name="connsiteY94" fmla="*/ 728528 h 783507"/>
                <a:gd name="connsiteX95" fmla="*/ 274899 w 398603"/>
                <a:gd name="connsiteY95" fmla="*/ 756018 h 783507"/>
                <a:gd name="connsiteX96" fmla="*/ 247409 w 398603"/>
                <a:gd name="connsiteY96" fmla="*/ 756018 h 783507"/>
                <a:gd name="connsiteX97" fmla="*/ 247409 w 398603"/>
                <a:gd name="connsiteY97" fmla="*/ 728528 h 783507"/>
                <a:gd name="connsiteX98" fmla="*/ 219919 w 398603"/>
                <a:gd name="connsiteY98" fmla="*/ 728528 h 783507"/>
                <a:gd name="connsiteX99" fmla="*/ 219919 w 398603"/>
                <a:gd name="connsiteY99" fmla="*/ 756018 h 783507"/>
                <a:gd name="connsiteX100" fmla="*/ 192429 w 398603"/>
                <a:gd name="connsiteY100" fmla="*/ 756018 h 783507"/>
                <a:gd name="connsiteX101" fmla="*/ 192429 w 398603"/>
                <a:gd name="connsiteY101" fmla="*/ 728528 h 783507"/>
                <a:gd name="connsiteX102" fmla="*/ 164939 w 398603"/>
                <a:gd name="connsiteY102" fmla="*/ 728528 h 783507"/>
                <a:gd name="connsiteX103" fmla="*/ 164939 w 398603"/>
                <a:gd name="connsiteY103" fmla="*/ 756018 h 783507"/>
                <a:gd name="connsiteX104" fmla="*/ 137449 w 398603"/>
                <a:gd name="connsiteY104" fmla="*/ 756018 h 783507"/>
                <a:gd name="connsiteX105" fmla="*/ 137449 w 398603"/>
                <a:gd name="connsiteY105" fmla="*/ 728528 h 783507"/>
                <a:gd name="connsiteX106" fmla="*/ 109959 w 398603"/>
                <a:gd name="connsiteY106" fmla="*/ 728528 h 783507"/>
                <a:gd name="connsiteX107" fmla="*/ 109959 w 398603"/>
                <a:gd name="connsiteY107" fmla="*/ 756018 h 783507"/>
                <a:gd name="connsiteX108" fmla="*/ 82470 w 398603"/>
                <a:gd name="connsiteY108" fmla="*/ 756018 h 783507"/>
                <a:gd name="connsiteX109" fmla="*/ 82470 w 398603"/>
                <a:gd name="connsiteY109" fmla="*/ 728528 h 783507"/>
                <a:gd name="connsiteX110" fmla="*/ 54980 w 398603"/>
                <a:gd name="connsiteY110" fmla="*/ 728528 h 783507"/>
                <a:gd name="connsiteX111" fmla="*/ 54980 w 398603"/>
                <a:gd name="connsiteY111" fmla="*/ 756018 h 783507"/>
                <a:gd name="connsiteX112" fmla="*/ 27490 w 398603"/>
                <a:gd name="connsiteY112" fmla="*/ 756018 h 783507"/>
                <a:gd name="connsiteX113" fmla="*/ 27490 w 398603"/>
                <a:gd name="connsiteY113" fmla="*/ 701038 h 783507"/>
                <a:gd name="connsiteX114" fmla="*/ 329878 w 398603"/>
                <a:gd name="connsiteY114" fmla="*/ 701038 h 783507"/>
                <a:gd name="connsiteX115" fmla="*/ 329878 w 398603"/>
                <a:gd name="connsiteY115" fmla="*/ 756018 h 783507"/>
                <a:gd name="connsiteX116" fmla="*/ 343623 w 398603"/>
                <a:gd name="connsiteY116" fmla="*/ 673548 h 783507"/>
                <a:gd name="connsiteX117" fmla="*/ 316133 w 398603"/>
                <a:gd name="connsiteY117" fmla="*/ 673548 h 783507"/>
                <a:gd name="connsiteX118" fmla="*/ 316133 w 398603"/>
                <a:gd name="connsiteY118" fmla="*/ 646058 h 783507"/>
                <a:gd name="connsiteX119" fmla="*/ 288644 w 398603"/>
                <a:gd name="connsiteY119" fmla="*/ 646058 h 783507"/>
                <a:gd name="connsiteX120" fmla="*/ 288644 w 398603"/>
                <a:gd name="connsiteY120" fmla="*/ 673548 h 783507"/>
                <a:gd name="connsiteX121" fmla="*/ 261154 w 398603"/>
                <a:gd name="connsiteY121" fmla="*/ 673548 h 783507"/>
                <a:gd name="connsiteX122" fmla="*/ 261154 w 398603"/>
                <a:gd name="connsiteY122" fmla="*/ 646058 h 783507"/>
                <a:gd name="connsiteX123" fmla="*/ 233664 w 398603"/>
                <a:gd name="connsiteY123" fmla="*/ 646058 h 783507"/>
                <a:gd name="connsiteX124" fmla="*/ 233664 w 398603"/>
                <a:gd name="connsiteY124" fmla="*/ 673548 h 783507"/>
                <a:gd name="connsiteX125" fmla="*/ 206174 w 398603"/>
                <a:gd name="connsiteY125" fmla="*/ 673548 h 783507"/>
                <a:gd name="connsiteX126" fmla="*/ 206174 w 398603"/>
                <a:gd name="connsiteY126" fmla="*/ 646058 h 783507"/>
                <a:gd name="connsiteX127" fmla="*/ 178684 w 398603"/>
                <a:gd name="connsiteY127" fmla="*/ 646058 h 783507"/>
                <a:gd name="connsiteX128" fmla="*/ 178684 w 398603"/>
                <a:gd name="connsiteY128" fmla="*/ 673548 h 783507"/>
                <a:gd name="connsiteX129" fmla="*/ 151194 w 398603"/>
                <a:gd name="connsiteY129" fmla="*/ 673548 h 783507"/>
                <a:gd name="connsiteX130" fmla="*/ 151194 w 398603"/>
                <a:gd name="connsiteY130" fmla="*/ 646058 h 783507"/>
                <a:gd name="connsiteX131" fmla="*/ 123704 w 398603"/>
                <a:gd name="connsiteY131" fmla="*/ 646058 h 783507"/>
                <a:gd name="connsiteX132" fmla="*/ 123704 w 398603"/>
                <a:gd name="connsiteY132" fmla="*/ 673548 h 783507"/>
                <a:gd name="connsiteX133" fmla="*/ 96215 w 398603"/>
                <a:gd name="connsiteY133" fmla="*/ 673548 h 783507"/>
                <a:gd name="connsiteX134" fmla="*/ 96215 w 398603"/>
                <a:gd name="connsiteY134" fmla="*/ 646058 h 783507"/>
                <a:gd name="connsiteX135" fmla="*/ 68725 w 398603"/>
                <a:gd name="connsiteY135" fmla="*/ 646058 h 783507"/>
                <a:gd name="connsiteX136" fmla="*/ 68725 w 398603"/>
                <a:gd name="connsiteY136" fmla="*/ 673548 h 783507"/>
                <a:gd name="connsiteX137" fmla="*/ 41235 w 398603"/>
                <a:gd name="connsiteY137" fmla="*/ 673548 h 783507"/>
                <a:gd name="connsiteX138" fmla="*/ 41235 w 398603"/>
                <a:gd name="connsiteY138" fmla="*/ 618568 h 783507"/>
                <a:gd name="connsiteX139" fmla="*/ 343623 w 398603"/>
                <a:gd name="connsiteY139" fmla="*/ 618568 h 783507"/>
                <a:gd name="connsiteX140" fmla="*/ 343623 w 398603"/>
                <a:gd name="connsiteY140" fmla="*/ 673548 h 783507"/>
                <a:gd name="connsiteX141" fmla="*/ 371113 w 398603"/>
                <a:gd name="connsiteY141" fmla="*/ 591078 h 783507"/>
                <a:gd name="connsiteX142" fmla="*/ 343623 w 398603"/>
                <a:gd name="connsiteY142" fmla="*/ 591078 h 783507"/>
                <a:gd name="connsiteX143" fmla="*/ 343623 w 398603"/>
                <a:gd name="connsiteY143" fmla="*/ 563589 h 783507"/>
                <a:gd name="connsiteX144" fmla="*/ 316133 w 398603"/>
                <a:gd name="connsiteY144" fmla="*/ 563589 h 783507"/>
                <a:gd name="connsiteX145" fmla="*/ 316133 w 398603"/>
                <a:gd name="connsiteY145" fmla="*/ 591078 h 783507"/>
                <a:gd name="connsiteX146" fmla="*/ 288644 w 398603"/>
                <a:gd name="connsiteY146" fmla="*/ 591078 h 783507"/>
                <a:gd name="connsiteX147" fmla="*/ 288644 w 398603"/>
                <a:gd name="connsiteY147" fmla="*/ 563589 h 783507"/>
                <a:gd name="connsiteX148" fmla="*/ 261154 w 398603"/>
                <a:gd name="connsiteY148" fmla="*/ 563589 h 783507"/>
                <a:gd name="connsiteX149" fmla="*/ 261154 w 398603"/>
                <a:gd name="connsiteY149" fmla="*/ 591078 h 783507"/>
                <a:gd name="connsiteX150" fmla="*/ 233664 w 398603"/>
                <a:gd name="connsiteY150" fmla="*/ 591078 h 783507"/>
                <a:gd name="connsiteX151" fmla="*/ 233664 w 398603"/>
                <a:gd name="connsiteY151" fmla="*/ 563589 h 783507"/>
                <a:gd name="connsiteX152" fmla="*/ 206174 w 398603"/>
                <a:gd name="connsiteY152" fmla="*/ 563589 h 783507"/>
                <a:gd name="connsiteX153" fmla="*/ 206174 w 398603"/>
                <a:gd name="connsiteY153" fmla="*/ 591078 h 783507"/>
                <a:gd name="connsiteX154" fmla="*/ 178684 w 398603"/>
                <a:gd name="connsiteY154" fmla="*/ 591078 h 783507"/>
                <a:gd name="connsiteX155" fmla="*/ 178684 w 398603"/>
                <a:gd name="connsiteY155" fmla="*/ 563589 h 783507"/>
                <a:gd name="connsiteX156" fmla="*/ 151194 w 398603"/>
                <a:gd name="connsiteY156" fmla="*/ 563589 h 783507"/>
                <a:gd name="connsiteX157" fmla="*/ 151194 w 398603"/>
                <a:gd name="connsiteY157" fmla="*/ 591078 h 783507"/>
                <a:gd name="connsiteX158" fmla="*/ 123704 w 398603"/>
                <a:gd name="connsiteY158" fmla="*/ 591078 h 783507"/>
                <a:gd name="connsiteX159" fmla="*/ 123704 w 398603"/>
                <a:gd name="connsiteY159" fmla="*/ 563589 h 783507"/>
                <a:gd name="connsiteX160" fmla="*/ 96215 w 398603"/>
                <a:gd name="connsiteY160" fmla="*/ 563589 h 783507"/>
                <a:gd name="connsiteX161" fmla="*/ 96215 w 398603"/>
                <a:gd name="connsiteY161" fmla="*/ 591078 h 783507"/>
                <a:gd name="connsiteX162" fmla="*/ 68725 w 398603"/>
                <a:gd name="connsiteY162" fmla="*/ 591078 h 783507"/>
                <a:gd name="connsiteX163" fmla="*/ 68725 w 398603"/>
                <a:gd name="connsiteY163" fmla="*/ 536099 h 783507"/>
                <a:gd name="connsiteX164" fmla="*/ 371113 w 398603"/>
                <a:gd name="connsiteY164" fmla="*/ 536099 h 783507"/>
                <a:gd name="connsiteX165" fmla="*/ 371113 w 398603"/>
                <a:gd name="connsiteY165" fmla="*/ 591078 h 78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398603" h="783507">
                  <a:moveTo>
                    <a:pt x="384858" y="508609"/>
                  </a:moveTo>
                  <a:lnTo>
                    <a:pt x="357368" y="508609"/>
                  </a:lnTo>
                  <a:lnTo>
                    <a:pt x="357368" y="453629"/>
                  </a:lnTo>
                  <a:lnTo>
                    <a:pt x="371113" y="453629"/>
                  </a:lnTo>
                  <a:cubicBezTo>
                    <a:pt x="378704" y="453629"/>
                    <a:pt x="384858" y="447475"/>
                    <a:pt x="384858" y="439884"/>
                  </a:cubicBezTo>
                  <a:lnTo>
                    <a:pt x="384858" y="357415"/>
                  </a:lnTo>
                  <a:cubicBezTo>
                    <a:pt x="384858" y="349824"/>
                    <a:pt x="378704" y="343670"/>
                    <a:pt x="371113" y="343670"/>
                  </a:cubicBezTo>
                  <a:lnTo>
                    <a:pt x="274899" y="343670"/>
                  </a:lnTo>
                  <a:cubicBezTo>
                    <a:pt x="365992" y="305715"/>
                    <a:pt x="409068" y="201099"/>
                    <a:pt x="371113" y="110006"/>
                  </a:cubicBezTo>
                  <a:cubicBezTo>
                    <a:pt x="333158" y="18913"/>
                    <a:pt x="228542" y="-24164"/>
                    <a:pt x="137449" y="13791"/>
                  </a:cubicBezTo>
                  <a:cubicBezTo>
                    <a:pt x="46357" y="51746"/>
                    <a:pt x="3280" y="156362"/>
                    <a:pt x="41235" y="247455"/>
                  </a:cubicBezTo>
                  <a:cubicBezTo>
                    <a:pt x="59363" y="290961"/>
                    <a:pt x="93943" y="325542"/>
                    <a:pt x="137449" y="343670"/>
                  </a:cubicBezTo>
                  <a:lnTo>
                    <a:pt x="41235" y="343670"/>
                  </a:lnTo>
                  <a:cubicBezTo>
                    <a:pt x="33644" y="343670"/>
                    <a:pt x="27490" y="349824"/>
                    <a:pt x="27490" y="357415"/>
                  </a:cubicBezTo>
                  <a:lnTo>
                    <a:pt x="27490" y="426139"/>
                  </a:lnTo>
                  <a:lnTo>
                    <a:pt x="13745" y="426139"/>
                  </a:lnTo>
                  <a:cubicBezTo>
                    <a:pt x="6154" y="426139"/>
                    <a:pt x="0" y="432293"/>
                    <a:pt x="0" y="439884"/>
                  </a:cubicBezTo>
                  <a:lnTo>
                    <a:pt x="0" y="522354"/>
                  </a:lnTo>
                  <a:cubicBezTo>
                    <a:pt x="0" y="529944"/>
                    <a:pt x="6154" y="536099"/>
                    <a:pt x="13745" y="536099"/>
                  </a:cubicBezTo>
                  <a:lnTo>
                    <a:pt x="41235" y="536099"/>
                  </a:lnTo>
                  <a:lnTo>
                    <a:pt x="41235" y="591078"/>
                  </a:lnTo>
                  <a:lnTo>
                    <a:pt x="27490" y="591078"/>
                  </a:lnTo>
                  <a:cubicBezTo>
                    <a:pt x="19899" y="591078"/>
                    <a:pt x="13745" y="597233"/>
                    <a:pt x="13745" y="604823"/>
                  </a:cubicBezTo>
                  <a:lnTo>
                    <a:pt x="13745" y="673548"/>
                  </a:lnTo>
                  <a:cubicBezTo>
                    <a:pt x="6154" y="673548"/>
                    <a:pt x="0" y="679702"/>
                    <a:pt x="0" y="687293"/>
                  </a:cubicBezTo>
                  <a:lnTo>
                    <a:pt x="0" y="769763"/>
                  </a:lnTo>
                  <a:cubicBezTo>
                    <a:pt x="0" y="777353"/>
                    <a:pt x="6154" y="783507"/>
                    <a:pt x="13745" y="783507"/>
                  </a:cubicBezTo>
                  <a:lnTo>
                    <a:pt x="343623" y="783507"/>
                  </a:lnTo>
                  <a:cubicBezTo>
                    <a:pt x="351214" y="783507"/>
                    <a:pt x="357368" y="777353"/>
                    <a:pt x="357368" y="769763"/>
                  </a:cubicBezTo>
                  <a:lnTo>
                    <a:pt x="357368" y="701038"/>
                  </a:lnTo>
                  <a:cubicBezTo>
                    <a:pt x="364959" y="701038"/>
                    <a:pt x="371113" y="694884"/>
                    <a:pt x="371113" y="687293"/>
                  </a:cubicBezTo>
                  <a:lnTo>
                    <a:pt x="371113" y="618568"/>
                  </a:lnTo>
                  <a:lnTo>
                    <a:pt x="384858" y="618568"/>
                  </a:lnTo>
                  <a:cubicBezTo>
                    <a:pt x="392449" y="618568"/>
                    <a:pt x="398603" y="612414"/>
                    <a:pt x="398603" y="604823"/>
                  </a:cubicBezTo>
                  <a:lnTo>
                    <a:pt x="398603" y="522354"/>
                  </a:lnTo>
                  <a:cubicBezTo>
                    <a:pt x="398603" y="514763"/>
                    <a:pt x="392449" y="508609"/>
                    <a:pt x="384858" y="508609"/>
                  </a:cubicBezTo>
                  <a:close/>
                  <a:moveTo>
                    <a:pt x="54980" y="178730"/>
                  </a:moveTo>
                  <a:cubicBezTo>
                    <a:pt x="54980" y="95228"/>
                    <a:pt x="122672" y="27536"/>
                    <a:pt x="206174" y="27536"/>
                  </a:cubicBezTo>
                  <a:cubicBezTo>
                    <a:pt x="289676" y="27536"/>
                    <a:pt x="357368" y="95228"/>
                    <a:pt x="357368" y="178730"/>
                  </a:cubicBezTo>
                  <a:cubicBezTo>
                    <a:pt x="357368" y="262233"/>
                    <a:pt x="289676" y="329925"/>
                    <a:pt x="206174" y="329925"/>
                  </a:cubicBezTo>
                  <a:cubicBezTo>
                    <a:pt x="122672" y="329925"/>
                    <a:pt x="54980" y="262233"/>
                    <a:pt x="54980" y="178730"/>
                  </a:cubicBezTo>
                  <a:close/>
                  <a:moveTo>
                    <a:pt x="54980" y="371159"/>
                  </a:moveTo>
                  <a:lnTo>
                    <a:pt x="357368" y="371159"/>
                  </a:lnTo>
                  <a:lnTo>
                    <a:pt x="357368" y="426139"/>
                  </a:lnTo>
                  <a:lnTo>
                    <a:pt x="329878" y="426139"/>
                  </a:lnTo>
                  <a:lnTo>
                    <a:pt x="329878" y="398649"/>
                  </a:lnTo>
                  <a:lnTo>
                    <a:pt x="302389" y="398649"/>
                  </a:lnTo>
                  <a:lnTo>
                    <a:pt x="302389" y="426139"/>
                  </a:lnTo>
                  <a:lnTo>
                    <a:pt x="274899" y="426139"/>
                  </a:lnTo>
                  <a:lnTo>
                    <a:pt x="274899" y="398649"/>
                  </a:lnTo>
                  <a:lnTo>
                    <a:pt x="247409" y="398649"/>
                  </a:lnTo>
                  <a:lnTo>
                    <a:pt x="247409" y="426139"/>
                  </a:lnTo>
                  <a:lnTo>
                    <a:pt x="219919" y="426139"/>
                  </a:lnTo>
                  <a:lnTo>
                    <a:pt x="219919" y="398649"/>
                  </a:lnTo>
                  <a:lnTo>
                    <a:pt x="192429" y="398649"/>
                  </a:lnTo>
                  <a:lnTo>
                    <a:pt x="192429" y="426139"/>
                  </a:lnTo>
                  <a:lnTo>
                    <a:pt x="164939" y="426139"/>
                  </a:lnTo>
                  <a:lnTo>
                    <a:pt x="164939" y="398649"/>
                  </a:lnTo>
                  <a:lnTo>
                    <a:pt x="137449" y="398649"/>
                  </a:lnTo>
                  <a:lnTo>
                    <a:pt x="137449" y="426139"/>
                  </a:lnTo>
                  <a:lnTo>
                    <a:pt x="109959" y="426139"/>
                  </a:lnTo>
                  <a:lnTo>
                    <a:pt x="109959" y="398649"/>
                  </a:lnTo>
                  <a:lnTo>
                    <a:pt x="82470" y="398649"/>
                  </a:lnTo>
                  <a:lnTo>
                    <a:pt x="82470" y="426139"/>
                  </a:lnTo>
                  <a:lnTo>
                    <a:pt x="54980" y="426139"/>
                  </a:lnTo>
                  <a:lnTo>
                    <a:pt x="54980" y="371159"/>
                  </a:lnTo>
                  <a:close/>
                  <a:moveTo>
                    <a:pt x="27490" y="508609"/>
                  </a:moveTo>
                  <a:lnTo>
                    <a:pt x="27490" y="453629"/>
                  </a:lnTo>
                  <a:lnTo>
                    <a:pt x="329878" y="453629"/>
                  </a:lnTo>
                  <a:lnTo>
                    <a:pt x="329878" y="508609"/>
                  </a:lnTo>
                  <a:lnTo>
                    <a:pt x="302389" y="508609"/>
                  </a:lnTo>
                  <a:lnTo>
                    <a:pt x="302389" y="481119"/>
                  </a:lnTo>
                  <a:lnTo>
                    <a:pt x="274899" y="481119"/>
                  </a:lnTo>
                  <a:lnTo>
                    <a:pt x="274899" y="508609"/>
                  </a:lnTo>
                  <a:lnTo>
                    <a:pt x="247409" y="508609"/>
                  </a:lnTo>
                  <a:lnTo>
                    <a:pt x="247409" y="481119"/>
                  </a:lnTo>
                  <a:lnTo>
                    <a:pt x="219919" y="481119"/>
                  </a:lnTo>
                  <a:lnTo>
                    <a:pt x="219919" y="508609"/>
                  </a:lnTo>
                  <a:lnTo>
                    <a:pt x="192429" y="508609"/>
                  </a:lnTo>
                  <a:lnTo>
                    <a:pt x="192429" y="481119"/>
                  </a:lnTo>
                  <a:lnTo>
                    <a:pt x="164939" y="481119"/>
                  </a:lnTo>
                  <a:lnTo>
                    <a:pt x="164939" y="508609"/>
                  </a:lnTo>
                  <a:lnTo>
                    <a:pt x="137449" y="508609"/>
                  </a:lnTo>
                  <a:lnTo>
                    <a:pt x="137449" y="481119"/>
                  </a:lnTo>
                  <a:lnTo>
                    <a:pt x="109959" y="481119"/>
                  </a:lnTo>
                  <a:lnTo>
                    <a:pt x="109959" y="508609"/>
                  </a:lnTo>
                  <a:lnTo>
                    <a:pt x="82470" y="508609"/>
                  </a:lnTo>
                  <a:lnTo>
                    <a:pt x="82470" y="481119"/>
                  </a:lnTo>
                  <a:lnTo>
                    <a:pt x="54980" y="481119"/>
                  </a:lnTo>
                  <a:lnTo>
                    <a:pt x="54980" y="508609"/>
                  </a:lnTo>
                  <a:lnTo>
                    <a:pt x="27490" y="508609"/>
                  </a:lnTo>
                  <a:close/>
                  <a:moveTo>
                    <a:pt x="329878" y="756018"/>
                  </a:moveTo>
                  <a:lnTo>
                    <a:pt x="302389" y="756018"/>
                  </a:lnTo>
                  <a:lnTo>
                    <a:pt x="302389" y="728528"/>
                  </a:lnTo>
                  <a:lnTo>
                    <a:pt x="274899" y="728528"/>
                  </a:lnTo>
                  <a:lnTo>
                    <a:pt x="274899" y="756018"/>
                  </a:lnTo>
                  <a:lnTo>
                    <a:pt x="247409" y="756018"/>
                  </a:lnTo>
                  <a:lnTo>
                    <a:pt x="247409" y="728528"/>
                  </a:lnTo>
                  <a:lnTo>
                    <a:pt x="219919" y="728528"/>
                  </a:lnTo>
                  <a:lnTo>
                    <a:pt x="219919" y="756018"/>
                  </a:lnTo>
                  <a:lnTo>
                    <a:pt x="192429" y="756018"/>
                  </a:lnTo>
                  <a:lnTo>
                    <a:pt x="192429" y="728528"/>
                  </a:lnTo>
                  <a:lnTo>
                    <a:pt x="164939" y="728528"/>
                  </a:lnTo>
                  <a:lnTo>
                    <a:pt x="164939" y="756018"/>
                  </a:lnTo>
                  <a:lnTo>
                    <a:pt x="137449" y="756018"/>
                  </a:lnTo>
                  <a:lnTo>
                    <a:pt x="137449" y="728528"/>
                  </a:lnTo>
                  <a:lnTo>
                    <a:pt x="109959" y="728528"/>
                  </a:lnTo>
                  <a:lnTo>
                    <a:pt x="109959" y="756018"/>
                  </a:lnTo>
                  <a:lnTo>
                    <a:pt x="82470" y="756018"/>
                  </a:lnTo>
                  <a:lnTo>
                    <a:pt x="82470" y="728528"/>
                  </a:lnTo>
                  <a:lnTo>
                    <a:pt x="54980" y="728528"/>
                  </a:lnTo>
                  <a:lnTo>
                    <a:pt x="54980" y="756018"/>
                  </a:lnTo>
                  <a:lnTo>
                    <a:pt x="27490" y="756018"/>
                  </a:lnTo>
                  <a:lnTo>
                    <a:pt x="27490" y="701038"/>
                  </a:lnTo>
                  <a:lnTo>
                    <a:pt x="329878" y="701038"/>
                  </a:lnTo>
                  <a:lnTo>
                    <a:pt x="329878" y="756018"/>
                  </a:lnTo>
                  <a:close/>
                  <a:moveTo>
                    <a:pt x="343623" y="673548"/>
                  </a:moveTo>
                  <a:lnTo>
                    <a:pt x="316133" y="673548"/>
                  </a:lnTo>
                  <a:lnTo>
                    <a:pt x="316133" y="646058"/>
                  </a:lnTo>
                  <a:lnTo>
                    <a:pt x="288644" y="646058"/>
                  </a:lnTo>
                  <a:lnTo>
                    <a:pt x="288644" y="673548"/>
                  </a:lnTo>
                  <a:lnTo>
                    <a:pt x="261154" y="673548"/>
                  </a:lnTo>
                  <a:lnTo>
                    <a:pt x="261154" y="646058"/>
                  </a:lnTo>
                  <a:lnTo>
                    <a:pt x="233664" y="646058"/>
                  </a:lnTo>
                  <a:lnTo>
                    <a:pt x="233664" y="673548"/>
                  </a:lnTo>
                  <a:lnTo>
                    <a:pt x="206174" y="673548"/>
                  </a:lnTo>
                  <a:lnTo>
                    <a:pt x="206174" y="646058"/>
                  </a:lnTo>
                  <a:lnTo>
                    <a:pt x="178684" y="646058"/>
                  </a:lnTo>
                  <a:lnTo>
                    <a:pt x="178684" y="673548"/>
                  </a:lnTo>
                  <a:lnTo>
                    <a:pt x="151194" y="673548"/>
                  </a:lnTo>
                  <a:lnTo>
                    <a:pt x="151194" y="646058"/>
                  </a:lnTo>
                  <a:lnTo>
                    <a:pt x="123704" y="646058"/>
                  </a:lnTo>
                  <a:lnTo>
                    <a:pt x="123704" y="673548"/>
                  </a:lnTo>
                  <a:lnTo>
                    <a:pt x="96215" y="673548"/>
                  </a:lnTo>
                  <a:lnTo>
                    <a:pt x="96215" y="646058"/>
                  </a:lnTo>
                  <a:lnTo>
                    <a:pt x="68725" y="646058"/>
                  </a:lnTo>
                  <a:lnTo>
                    <a:pt x="68725" y="673548"/>
                  </a:lnTo>
                  <a:lnTo>
                    <a:pt x="41235" y="673548"/>
                  </a:lnTo>
                  <a:lnTo>
                    <a:pt x="41235" y="618568"/>
                  </a:lnTo>
                  <a:lnTo>
                    <a:pt x="343623" y="618568"/>
                  </a:lnTo>
                  <a:lnTo>
                    <a:pt x="343623" y="673548"/>
                  </a:lnTo>
                  <a:close/>
                  <a:moveTo>
                    <a:pt x="371113" y="591078"/>
                  </a:moveTo>
                  <a:lnTo>
                    <a:pt x="343623" y="591078"/>
                  </a:lnTo>
                  <a:lnTo>
                    <a:pt x="343623" y="563589"/>
                  </a:lnTo>
                  <a:lnTo>
                    <a:pt x="316133" y="563589"/>
                  </a:lnTo>
                  <a:lnTo>
                    <a:pt x="316133" y="591078"/>
                  </a:lnTo>
                  <a:lnTo>
                    <a:pt x="288644" y="591078"/>
                  </a:lnTo>
                  <a:lnTo>
                    <a:pt x="288644" y="563589"/>
                  </a:lnTo>
                  <a:lnTo>
                    <a:pt x="261154" y="563589"/>
                  </a:lnTo>
                  <a:lnTo>
                    <a:pt x="261154" y="591078"/>
                  </a:lnTo>
                  <a:lnTo>
                    <a:pt x="233664" y="591078"/>
                  </a:lnTo>
                  <a:lnTo>
                    <a:pt x="233664" y="563589"/>
                  </a:lnTo>
                  <a:lnTo>
                    <a:pt x="206174" y="563589"/>
                  </a:lnTo>
                  <a:lnTo>
                    <a:pt x="206174" y="591078"/>
                  </a:lnTo>
                  <a:lnTo>
                    <a:pt x="178684" y="591078"/>
                  </a:lnTo>
                  <a:lnTo>
                    <a:pt x="178684" y="563589"/>
                  </a:lnTo>
                  <a:lnTo>
                    <a:pt x="151194" y="563589"/>
                  </a:lnTo>
                  <a:lnTo>
                    <a:pt x="151194" y="591078"/>
                  </a:lnTo>
                  <a:lnTo>
                    <a:pt x="123704" y="591078"/>
                  </a:lnTo>
                  <a:lnTo>
                    <a:pt x="123704" y="563589"/>
                  </a:lnTo>
                  <a:lnTo>
                    <a:pt x="96215" y="563589"/>
                  </a:lnTo>
                  <a:lnTo>
                    <a:pt x="96215" y="591078"/>
                  </a:lnTo>
                  <a:lnTo>
                    <a:pt x="68725" y="591078"/>
                  </a:lnTo>
                  <a:lnTo>
                    <a:pt x="68725" y="536099"/>
                  </a:lnTo>
                  <a:lnTo>
                    <a:pt x="371113" y="536099"/>
                  </a:lnTo>
                  <a:lnTo>
                    <a:pt x="371113" y="591078"/>
                  </a:lnTo>
                  <a:close/>
                </a:path>
              </a:pathLst>
            </a:custGeom>
            <a:grpFill/>
            <a:ln w="1707" cap="flat">
              <a:noFill/>
              <a:prstDash val="solid"/>
              <a:miter/>
            </a:ln>
          </p:spPr>
          <p:txBody>
            <a:bodyPr rtlCol="0" anchor="ctr"/>
            <a:lstStyle/>
            <a:p>
              <a:endParaRPr lang="zh-CN" altLang="en-US"/>
            </a:p>
          </p:txBody>
        </p:sp>
        <p:sp>
          <p:nvSpPr>
            <p:cNvPr id="109" name="任意多边形: 形状 108">
              <a:extLst>
                <a:ext uri="{FF2B5EF4-FFF2-40B4-BE49-F238E27FC236}">
                  <a16:creationId xmlns="" xmlns:a16="http://schemas.microsoft.com/office/drawing/2014/main" id="{8B549C7D-DA66-46C3-8261-18B855291E5B}"/>
                </a:ext>
              </a:extLst>
            </p:cNvPr>
            <p:cNvSpPr/>
            <p:nvPr/>
          </p:nvSpPr>
          <p:spPr>
            <a:xfrm>
              <a:off x="5322739" y="3081061"/>
              <a:ext cx="412348" cy="604777"/>
            </a:xfrm>
            <a:custGeom>
              <a:avLst/>
              <a:gdLst>
                <a:gd name="connsiteX0" fmla="*/ 398603 w 412348"/>
                <a:gd name="connsiteY0" fmla="*/ 109959 h 604777"/>
                <a:gd name="connsiteX1" fmla="*/ 412348 w 412348"/>
                <a:gd name="connsiteY1" fmla="*/ 96215 h 604777"/>
                <a:gd name="connsiteX2" fmla="*/ 412348 w 412348"/>
                <a:gd name="connsiteY2" fmla="*/ 13745 h 604777"/>
                <a:gd name="connsiteX3" fmla="*/ 398603 w 412348"/>
                <a:gd name="connsiteY3" fmla="*/ 0 h 604777"/>
                <a:gd name="connsiteX4" fmla="*/ 68725 w 412348"/>
                <a:gd name="connsiteY4" fmla="*/ 0 h 604777"/>
                <a:gd name="connsiteX5" fmla="*/ 54980 w 412348"/>
                <a:gd name="connsiteY5" fmla="*/ 13745 h 604777"/>
                <a:gd name="connsiteX6" fmla="*/ 54980 w 412348"/>
                <a:gd name="connsiteY6" fmla="*/ 82470 h 604777"/>
                <a:gd name="connsiteX7" fmla="*/ 13745 w 412348"/>
                <a:gd name="connsiteY7" fmla="*/ 82470 h 604777"/>
                <a:gd name="connsiteX8" fmla="*/ 0 w 412348"/>
                <a:gd name="connsiteY8" fmla="*/ 96215 h 604777"/>
                <a:gd name="connsiteX9" fmla="*/ 0 w 412348"/>
                <a:gd name="connsiteY9" fmla="*/ 178684 h 604777"/>
                <a:gd name="connsiteX10" fmla="*/ 13745 w 412348"/>
                <a:gd name="connsiteY10" fmla="*/ 192429 h 604777"/>
                <a:gd name="connsiteX11" fmla="*/ 27490 w 412348"/>
                <a:gd name="connsiteY11" fmla="*/ 192429 h 604777"/>
                <a:gd name="connsiteX12" fmla="*/ 27490 w 412348"/>
                <a:gd name="connsiteY12" fmla="*/ 343623 h 604777"/>
                <a:gd name="connsiteX13" fmla="*/ 41235 w 412348"/>
                <a:gd name="connsiteY13" fmla="*/ 357368 h 604777"/>
                <a:gd name="connsiteX14" fmla="*/ 54980 w 412348"/>
                <a:gd name="connsiteY14" fmla="*/ 357368 h 604777"/>
                <a:gd name="connsiteX15" fmla="*/ 54980 w 412348"/>
                <a:gd name="connsiteY15" fmla="*/ 412348 h 604777"/>
                <a:gd name="connsiteX16" fmla="*/ 27490 w 412348"/>
                <a:gd name="connsiteY16" fmla="*/ 412348 h 604777"/>
                <a:gd name="connsiteX17" fmla="*/ 13745 w 412348"/>
                <a:gd name="connsiteY17" fmla="*/ 426093 h 604777"/>
                <a:gd name="connsiteX18" fmla="*/ 13745 w 412348"/>
                <a:gd name="connsiteY18" fmla="*/ 591032 h 604777"/>
                <a:gd name="connsiteX19" fmla="*/ 27490 w 412348"/>
                <a:gd name="connsiteY19" fmla="*/ 604777 h 604777"/>
                <a:gd name="connsiteX20" fmla="*/ 357368 w 412348"/>
                <a:gd name="connsiteY20" fmla="*/ 604777 h 604777"/>
                <a:gd name="connsiteX21" fmla="*/ 371113 w 412348"/>
                <a:gd name="connsiteY21" fmla="*/ 591032 h 604777"/>
                <a:gd name="connsiteX22" fmla="*/ 371113 w 412348"/>
                <a:gd name="connsiteY22" fmla="*/ 439838 h 604777"/>
                <a:gd name="connsiteX23" fmla="*/ 398603 w 412348"/>
                <a:gd name="connsiteY23" fmla="*/ 439838 h 604777"/>
                <a:gd name="connsiteX24" fmla="*/ 412348 w 412348"/>
                <a:gd name="connsiteY24" fmla="*/ 426093 h 604777"/>
                <a:gd name="connsiteX25" fmla="*/ 412348 w 412348"/>
                <a:gd name="connsiteY25" fmla="*/ 343623 h 604777"/>
                <a:gd name="connsiteX26" fmla="*/ 398603 w 412348"/>
                <a:gd name="connsiteY26" fmla="*/ 329878 h 604777"/>
                <a:gd name="connsiteX27" fmla="*/ 384858 w 412348"/>
                <a:gd name="connsiteY27" fmla="*/ 329878 h 604777"/>
                <a:gd name="connsiteX28" fmla="*/ 384858 w 412348"/>
                <a:gd name="connsiteY28" fmla="*/ 178684 h 604777"/>
                <a:gd name="connsiteX29" fmla="*/ 371113 w 412348"/>
                <a:gd name="connsiteY29" fmla="*/ 164939 h 604777"/>
                <a:gd name="connsiteX30" fmla="*/ 357368 w 412348"/>
                <a:gd name="connsiteY30" fmla="*/ 164939 h 604777"/>
                <a:gd name="connsiteX31" fmla="*/ 357368 w 412348"/>
                <a:gd name="connsiteY31" fmla="*/ 109959 h 604777"/>
                <a:gd name="connsiteX32" fmla="*/ 398603 w 412348"/>
                <a:gd name="connsiteY32" fmla="*/ 109959 h 604777"/>
                <a:gd name="connsiteX33" fmla="*/ 27490 w 412348"/>
                <a:gd name="connsiteY33" fmla="*/ 164939 h 604777"/>
                <a:gd name="connsiteX34" fmla="*/ 27490 w 412348"/>
                <a:gd name="connsiteY34" fmla="*/ 109959 h 604777"/>
                <a:gd name="connsiteX35" fmla="*/ 329878 w 412348"/>
                <a:gd name="connsiteY35" fmla="*/ 109959 h 604777"/>
                <a:gd name="connsiteX36" fmla="*/ 329878 w 412348"/>
                <a:gd name="connsiteY36" fmla="*/ 164939 h 604777"/>
                <a:gd name="connsiteX37" fmla="*/ 302389 w 412348"/>
                <a:gd name="connsiteY37" fmla="*/ 164939 h 604777"/>
                <a:gd name="connsiteX38" fmla="*/ 302389 w 412348"/>
                <a:gd name="connsiteY38" fmla="*/ 137449 h 604777"/>
                <a:gd name="connsiteX39" fmla="*/ 274899 w 412348"/>
                <a:gd name="connsiteY39" fmla="*/ 137449 h 604777"/>
                <a:gd name="connsiteX40" fmla="*/ 274899 w 412348"/>
                <a:gd name="connsiteY40" fmla="*/ 164939 h 604777"/>
                <a:gd name="connsiteX41" fmla="*/ 247409 w 412348"/>
                <a:gd name="connsiteY41" fmla="*/ 164939 h 604777"/>
                <a:gd name="connsiteX42" fmla="*/ 247409 w 412348"/>
                <a:gd name="connsiteY42" fmla="*/ 137449 h 604777"/>
                <a:gd name="connsiteX43" fmla="*/ 219919 w 412348"/>
                <a:gd name="connsiteY43" fmla="*/ 137449 h 604777"/>
                <a:gd name="connsiteX44" fmla="*/ 219919 w 412348"/>
                <a:gd name="connsiteY44" fmla="*/ 164939 h 604777"/>
                <a:gd name="connsiteX45" fmla="*/ 192429 w 412348"/>
                <a:gd name="connsiteY45" fmla="*/ 164939 h 604777"/>
                <a:gd name="connsiteX46" fmla="*/ 192429 w 412348"/>
                <a:gd name="connsiteY46" fmla="*/ 137449 h 604777"/>
                <a:gd name="connsiteX47" fmla="*/ 164939 w 412348"/>
                <a:gd name="connsiteY47" fmla="*/ 137449 h 604777"/>
                <a:gd name="connsiteX48" fmla="*/ 164939 w 412348"/>
                <a:gd name="connsiteY48" fmla="*/ 164939 h 604777"/>
                <a:gd name="connsiteX49" fmla="*/ 137449 w 412348"/>
                <a:gd name="connsiteY49" fmla="*/ 164939 h 604777"/>
                <a:gd name="connsiteX50" fmla="*/ 137449 w 412348"/>
                <a:gd name="connsiteY50" fmla="*/ 137449 h 604777"/>
                <a:gd name="connsiteX51" fmla="*/ 109959 w 412348"/>
                <a:gd name="connsiteY51" fmla="*/ 137449 h 604777"/>
                <a:gd name="connsiteX52" fmla="*/ 109959 w 412348"/>
                <a:gd name="connsiteY52" fmla="*/ 164939 h 604777"/>
                <a:gd name="connsiteX53" fmla="*/ 82470 w 412348"/>
                <a:gd name="connsiteY53" fmla="*/ 164939 h 604777"/>
                <a:gd name="connsiteX54" fmla="*/ 82470 w 412348"/>
                <a:gd name="connsiteY54" fmla="*/ 137449 h 604777"/>
                <a:gd name="connsiteX55" fmla="*/ 54980 w 412348"/>
                <a:gd name="connsiteY55" fmla="*/ 137449 h 604777"/>
                <a:gd name="connsiteX56" fmla="*/ 54980 w 412348"/>
                <a:gd name="connsiteY56" fmla="*/ 164939 h 604777"/>
                <a:gd name="connsiteX57" fmla="*/ 27490 w 412348"/>
                <a:gd name="connsiteY57" fmla="*/ 164939 h 604777"/>
                <a:gd name="connsiteX58" fmla="*/ 302389 w 412348"/>
                <a:gd name="connsiteY58" fmla="*/ 302389 h 604777"/>
                <a:gd name="connsiteX59" fmla="*/ 302389 w 412348"/>
                <a:gd name="connsiteY59" fmla="*/ 329878 h 604777"/>
                <a:gd name="connsiteX60" fmla="*/ 274899 w 412348"/>
                <a:gd name="connsiteY60" fmla="*/ 329878 h 604777"/>
                <a:gd name="connsiteX61" fmla="*/ 274899 w 412348"/>
                <a:gd name="connsiteY61" fmla="*/ 302389 h 604777"/>
                <a:gd name="connsiteX62" fmla="*/ 247409 w 412348"/>
                <a:gd name="connsiteY62" fmla="*/ 302389 h 604777"/>
                <a:gd name="connsiteX63" fmla="*/ 247409 w 412348"/>
                <a:gd name="connsiteY63" fmla="*/ 329878 h 604777"/>
                <a:gd name="connsiteX64" fmla="*/ 219919 w 412348"/>
                <a:gd name="connsiteY64" fmla="*/ 329878 h 604777"/>
                <a:gd name="connsiteX65" fmla="*/ 219919 w 412348"/>
                <a:gd name="connsiteY65" fmla="*/ 302389 h 604777"/>
                <a:gd name="connsiteX66" fmla="*/ 192429 w 412348"/>
                <a:gd name="connsiteY66" fmla="*/ 302389 h 604777"/>
                <a:gd name="connsiteX67" fmla="*/ 192429 w 412348"/>
                <a:gd name="connsiteY67" fmla="*/ 329878 h 604777"/>
                <a:gd name="connsiteX68" fmla="*/ 164939 w 412348"/>
                <a:gd name="connsiteY68" fmla="*/ 329878 h 604777"/>
                <a:gd name="connsiteX69" fmla="*/ 164939 w 412348"/>
                <a:gd name="connsiteY69" fmla="*/ 302389 h 604777"/>
                <a:gd name="connsiteX70" fmla="*/ 137449 w 412348"/>
                <a:gd name="connsiteY70" fmla="*/ 302389 h 604777"/>
                <a:gd name="connsiteX71" fmla="*/ 137449 w 412348"/>
                <a:gd name="connsiteY71" fmla="*/ 329878 h 604777"/>
                <a:gd name="connsiteX72" fmla="*/ 109959 w 412348"/>
                <a:gd name="connsiteY72" fmla="*/ 329878 h 604777"/>
                <a:gd name="connsiteX73" fmla="*/ 109959 w 412348"/>
                <a:gd name="connsiteY73" fmla="*/ 302389 h 604777"/>
                <a:gd name="connsiteX74" fmla="*/ 82470 w 412348"/>
                <a:gd name="connsiteY74" fmla="*/ 302389 h 604777"/>
                <a:gd name="connsiteX75" fmla="*/ 82470 w 412348"/>
                <a:gd name="connsiteY75" fmla="*/ 329878 h 604777"/>
                <a:gd name="connsiteX76" fmla="*/ 54980 w 412348"/>
                <a:gd name="connsiteY76" fmla="*/ 329878 h 604777"/>
                <a:gd name="connsiteX77" fmla="*/ 54980 w 412348"/>
                <a:gd name="connsiteY77" fmla="*/ 274899 h 604777"/>
                <a:gd name="connsiteX78" fmla="*/ 357368 w 412348"/>
                <a:gd name="connsiteY78" fmla="*/ 274899 h 604777"/>
                <a:gd name="connsiteX79" fmla="*/ 357368 w 412348"/>
                <a:gd name="connsiteY79" fmla="*/ 329878 h 604777"/>
                <a:gd name="connsiteX80" fmla="*/ 329878 w 412348"/>
                <a:gd name="connsiteY80" fmla="*/ 329878 h 604777"/>
                <a:gd name="connsiteX81" fmla="*/ 329878 w 412348"/>
                <a:gd name="connsiteY81" fmla="*/ 302389 h 604777"/>
                <a:gd name="connsiteX82" fmla="*/ 302389 w 412348"/>
                <a:gd name="connsiteY82" fmla="*/ 302389 h 604777"/>
                <a:gd name="connsiteX83" fmla="*/ 329878 w 412348"/>
                <a:gd name="connsiteY83" fmla="*/ 247409 h 604777"/>
                <a:gd name="connsiteX84" fmla="*/ 329878 w 412348"/>
                <a:gd name="connsiteY84" fmla="*/ 219919 h 604777"/>
                <a:gd name="connsiteX85" fmla="*/ 302389 w 412348"/>
                <a:gd name="connsiteY85" fmla="*/ 219919 h 604777"/>
                <a:gd name="connsiteX86" fmla="*/ 302389 w 412348"/>
                <a:gd name="connsiteY86" fmla="*/ 247409 h 604777"/>
                <a:gd name="connsiteX87" fmla="*/ 274899 w 412348"/>
                <a:gd name="connsiteY87" fmla="*/ 247409 h 604777"/>
                <a:gd name="connsiteX88" fmla="*/ 274899 w 412348"/>
                <a:gd name="connsiteY88" fmla="*/ 219919 h 604777"/>
                <a:gd name="connsiteX89" fmla="*/ 247409 w 412348"/>
                <a:gd name="connsiteY89" fmla="*/ 219919 h 604777"/>
                <a:gd name="connsiteX90" fmla="*/ 247409 w 412348"/>
                <a:gd name="connsiteY90" fmla="*/ 247409 h 604777"/>
                <a:gd name="connsiteX91" fmla="*/ 219919 w 412348"/>
                <a:gd name="connsiteY91" fmla="*/ 247409 h 604777"/>
                <a:gd name="connsiteX92" fmla="*/ 219919 w 412348"/>
                <a:gd name="connsiteY92" fmla="*/ 219919 h 604777"/>
                <a:gd name="connsiteX93" fmla="*/ 192429 w 412348"/>
                <a:gd name="connsiteY93" fmla="*/ 219919 h 604777"/>
                <a:gd name="connsiteX94" fmla="*/ 192429 w 412348"/>
                <a:gd name="connsiteY94" fmla="*/ 247409 h 604777"/>
                <a:gd name="connsiteX95" fmla="*/ 164939 w 412348"/>
                <a:gd name="connsiteY95" fmla="*/ 247409 h 604777"/>
                <a:gd name="connsiteX96" fmla="*/ 164939 w 412348"/>
                <a:gd name="connsiteY96" fmla="*/ 219919 h 604777"/>
                <a:gd name="connsiteX97" fmla="*/ 137449 w 412348"/>
                <a:gd name="connsiteY97" fmla="*/ 219919 h 604777"/>
                <a:gd name="connsiteX98" fmla="*/ 137449 w 412348"/>
                <a:gd name="connsiteY98" fmla="*/ 247409 h 604777"/>
                <a:gd name="connsiteX99" fmla="*/ 109959 w 412348"/>
                <a:gd name="connsiteY99" fmla="*/ 247409 h 604777"/>
                <a:gd name="connsiteX100" fmla="*/ 109959 w 412348"/>
                <a:gd name="connsiteY100" fmla="*/ 219919 h 604777"/>
                <a:gd name="connsiteX101" fmla="*/ 82470 w 412348"/>
                <a:gd name="connsiteY101" fmla="*/ 219919 h 604777"/>
                <a:gd name="connsiteX102" fmla="*/ 82470 w 412348"/>
                <a:gd name="connsiteY102" fmla="*/ 247409 h 604777"/>
                <a:gd name="connsiteX103" fmla="*/ 54980 w 412348"/>
                <a:gd name="connsiteY103" fmla="*/ 247409 h 604777"/>
                <a:gd name="connsiteX104" fmla="*/ 54980 w 412348"/>
                <a:gd name="connsiteY104" fmla="*/ 192429 h 604777"/>
                <a:gd name="connsiteX105" fmla="*/ 343623 w 412348"/>
                <a:gd name="connsiteY105" fmla="*/ 192429 h 604777"/>
                <a:gd name="connsiteX106" fmla="*/ 357368 w 412348"/>
                <a:gd name="connsiteY106" fmla="*/ 192429 h 604777"/>
                <a:gd name="connsiteX107" fmla="*/ 357368 w 412348"/>
                <a:gd name="connsiteY107" fmla="*/ 247409 h 604777"/>
                <a:gd name="connsiteX108" fmla="*/ 329878 w 412348"/>
                <a:gd name="connsiteY108" fmla="*/ 247409 h 604777"/>
                <a:gd name="connsiteX109" fmla="*/ 343623 w 412348"/>
                <a:gd name="connsiteY109" fmla="*/ 577287 h 604777"/>
                <a:gd name="connsiteX110" fmla="*/ 316133 w 412348"/>
                <a:gd name="connsiteY110" fmla="*/ 577287 h 604777"/>
                <a:gd name="connsiteX111" fmla="*/ 316133 w 412348"/>
                <a:gd name="connsiteY111" fmla="*/ 549797 h 604777"/>
                <a:gd name="connsiteX112" fmla="*/ 288644 w 412348"/>
                <a:gd name="connsiteY112" fmla="*/ 549797 h 604777"/>
                <a:gd name="connsiteX113" fmla="*/ 288644 w 412348"/>
                <a:gd name="connsiteY113" fmla="*/ 577287 h 604777"/>
                <a:gd name="connsiteX114" fmla="*/ 261154 w 412348"/>
                <a:gd name="connsiteY114" fmla="*/ 577287 h 604777"/>
                <a:gd name="connsiteX115" fmla="*/ 261154 w 412348"/>
                <a:gd name="connsiteY115" fmla="*/ 549797 h 604777"/>
                <a:gd name="connsiteX116" fmla="*/ 233664 w 412348"/>
                <a:gd name="connsiteY116" fmla="*/ 549797 h 604777"/>
                <a:gd name="connsiteX117" fmla="*/ 233664 w 412348"/>
                <a:gd name="connsiteY117" fmla="*/ 577287 h 604777"/>
                <a:gd name="connsiteX118" fmla="*/ 206174 w 412348"/>
                <a:gd name="connsiteY118" fmla="*/ 577287 h 604777"/>
                <a:gd name="connsiteX119" fmla="*/ 206174 w 412348"/>
                <a:gd name="connsiteY119" fmla="*/ 549797 h 604777"/>
                <a:gd name="connsiteX120" fmla="*/ 178684 w 412348"/>
                <a:gd name="connsiteY120" fmla="*/ 549797 h 604777"/>
                <a:gd name="connsiteX121" fmla="*/ 178684 w 412348"/>
                <a:gd name="connsiteY121" fmla="*/ 577287 h 604777"/>
                <a:gd name="connsiteX122" fmla="*/ 151194 w 412348"/>
                <a:gd name="connsiteY122" fmla="*/ 577287 h 604777"/>
                <a:gd name="connsiteX123" fmla="*/ 151194 w 412348"/>
                <a:gd name="connsiteY123" fmla="*/ 549797 h 604777"/>
                <a:gd name="connsiteX124" fmla="*/ 123704 w 412348"/>
                <a:gd name="connsiteY124" fmla="*/ 549797 h 604777"/>
                <a:gd name="connsiteX125" fmla="*/ 123704 w 412348"/>
                <a:gd name="connsiteY125" fmla="*/ 577287 h 604777"/>
                <a:gd name="connsiteX126" fmla="*/ 96215 w 412348"/>
                <a:gd name="connsiteY126" fmla="*/ 577287 h 604777"/>
                <a:gd name="connsiteX127" fmla="*/ 96215 w 412348"/>
                <a:gd name="connsiteY127" fmla="*/ 549797 h 604777"/>
                <a:gd name="connsiteX128" fmla="*/ 68725 w 412348"/>
                <a:gd name="connsiteY128" fmla="*/ 549797 h 604777"/>
                <a:gd name="connsiteX129" fmla="*/ 68725 w 412348"/>
                <a:gd name="connsiteY129" fmla="*/ 577287 h 604777"/>
                <a:gd name="connsiteX130" fmla="*/ 41235 w 412348"/>
                <a:gd name="connsiteY130" fmla="*/ 577287 h 604777"/>
                <a:gd name="connsiteX131" fmla="*/ 41235 w 412348"/>
                <a:gd name="connsiteY131" fmla="*/ 522307 h 604777"/>
                <a:gd name="connsiteX132" fmla="*/ 343623 w 412348"/>
                <a:gd name="connsiteY132" fmla="*/ 522307 h 604777"/>
                <a:gd name="connsiteX133" fmla="*/ 343623 w 412348"/>
                <a:gd name="connsiteY133" fmla="*/ 577287 h 604777"/>
                <a:gd name="connsiteX134" fmla="*/ 343623 w 412348"/>
                <a:gd name="connsiteY134" fmla="*/ 494818 h 604777"/>
                <a:gd name="connsiteX135" fmla="*/ 316133 w 412348"/>
                <a:gd name="connsiteY135" fmla="*/ 494818 h 604777"/>
                <a:gd name="connsiteX136" fmla="*/ 316133 w 412348"/>
                <a:gd name="connsiteY136" fmla="*/ 467328 h 604777"/>
                <a:gd name="connsiteX137" fmla="*/ 288644 w 412348"/>
                <a:gd name="connsiteY137" fmla="*/ 467328 h 604777"/>
                <a:gd name="connsiteX138" fmla="*/ 288644 w 412348"/>
                <a:gd name="connsiteY138" fmla="*/ 494818 h 604777"/>
                <a:gd name="connsiteX139" fmla="*/ 261154 w 412348"/>
                <a:gd name="connsiteY139" fmla="*/ 494818 h 604777"/>
                <a:gd name="connsiteX140" fmla="*/ 261154 w 412348"/>
                <a:gd name="connsiteY140" fmla="*/ 467328 h 604777"/>
                <a:gd name="connsiteX141" fmla="*/ 233664 w 412348"/>
                <a:gd name="connsiteY141" fmla="*/ 467328 h 604777"/>
                <a:gd name="connsiteX142" fmla="*/ 233664 w 412348"/>
                <a:gd name="connsiteY142" fmla="*/ 494818 h 604777"/>
                <a:gd name="connsiteX143" fmla="*/ 206174 w 412348"/>
                <a:gd name="connsiteY143" fmla="*/ 494818 h 604777"/>
                <a:gd name="connsiteX144" fmla="*/ 206174 w 412348"/>
                <a:gd name="connsiteY144" fmla="*/ 467328 h 604777"/>
                <a:gd name="connsiteX145" fmla="*/ 178684 w 412348"/>
                <a:gd name="connsiteY145" fmla="*/ 467328 h 604777"/>
                <a:gd name="connsiteX146" fmla="*/ 178684 w 412348"/>
                <a:gd name="connsiteY146" fmla="*/ 494818 h 604777"/>
                <a:gd name="connsiteX147" fmla="*/ 151194 w 412348"/>
                <a:gd name="connsiteY147" fmla="*/ 494818 h 604777"/>
                <a:gd name="connsiteX148" fmla="*/ 151194 w 412348"/>
                <a:gd name="connsiteY148" fmla="*/ 467328 h 604777"/>
                <a:gd name="connsiteX149" fmla="*/ 123704 w 412348"/>
                <a:gd name="connsiteY149" fmla="*/ 467328 h 604777"/>
                <a:gd name="connsiteX150" fmla="*/ 123704 w 412348"/>
                <a:gd name="connsiteY150" fmla="*/ 494818 h 604777"/>
                <a:gd name="connsiteX151" fmla="*/ 96215 w 412348"/>
                <a:gd name="connsiteY151" fmla="*/ 494818 h 604777"/>
                <a:gd name="connsiteX152" fmla="*/ 96215 w 412348"/>
                <a:gd name="connsiteY152" fmla="*/ 467328 h 604777"/>
                <a:gd name="connsiteX153" fmla="*/ 68725 w 412348"/>
                <a:gd name="connsiteY153" fmla="*/ 467328 h 604777"/>
                <a:gd name="connsiteX154" fmla="*/ 68725 w 412348"/>
                <a:gd name="connsiteY154" fmla="*/ 494818 h 604777"/>
                <a:gd name="connsiteX155" fmla="*/ 41235 w 412348"/>
                <a:gd name="connsiteY155" fmla="*/ 494818 h 604777"/>
                <a:gd name="connsiteX156" fmla="*/ 41235 w 412348"/>
                <a:gd name="connsiteY156" fmla="*/ 439838 h 604777"/>
                <a:gd name="connsiteX157" fmla="*/ 343623 w 412348"/>
                <a:gd name="connsiteY157" fmla="*/ 439838 h 604777"/>
                <a:gd name="connsiteX158" fmla="*/ 343623 w 412348"/>
                <a:gd name="connsiteY158" fmla="*/ 494818 h 604777"/>
                <a:gd name="connsiteX159" fmla="*/ 384858 w 412348"/>
                <a:gd name="connsiteY159" fmla="*/ 357368 h 604777"/>
                <a:gd name="connsiteX160" fmla="*/ 384858 w 412348"/>
                <a:gd name="connsiteY160" fmla="*/ 412348 h 604777"/>
                <a:gd name="connsiteX161" fmla="*/ 357368 w 412348"/>
                <a:gd name="connsiteY161" fmla="*/ 412348 h 604777"/>
                <a:gd name="connsiteX162" fmla="*/ 357368 w 412348"/>
                <a:gd name="connsiteY162" fmla="*/ 384858 h 604777"/>
                <a:gd name="connsiteX163" fmla="*/ 329878 w 412348"/>
                <a:gd name="connsiteY163" fmla="*/ 384858 h 604777"/>
                <a:gd name="connsiteX164" fmla="*/ 329878 w 412348"/>
                <a:gd name="connsiteY164" fmla="*/ 412348 h 604777"/>
                <a:gd name="connsiteX165" fmla="*/ 302389 w 412348"/>
                <a:gd name="connsiteY165" fmla="*/ 412348 h 604777"/>
                <a:gd name="connsiteX166" fmla="*/ 302389 w 412348"/>
                <a:gd name="connsiteY166" fmla="*/ 384858 h 604777"/>
                <a:gd name="connsiteX167" fmla="*/ 274899 w 412348"/>
                <a:gd name="connsiteY167" fmla="*/ 384858 h 604777"/>
                <a:gd name="connsiteX168" fmla="*/ 274899 w 412348"/>
                <a:gd name="connsiteY168" fmla="*/ 412348 h 604777"/>
                <a:gd name="connsiteX169" fmla="*/ 247409 w 412348"/>
                <a:gd name="connsiteY169" fmla="*/ 412348 h 604777"/>
                <a:gd name="connsiteX170" fmla="*/ 247409 w 412348"/>
                <a:gd name="connsiteY170" fmla="*/ 384858 h 604777"/>
                <a:gd name="connsiteX171" fmla="*/ 219919 w 412348"/>
                <a:gd name="connsiteY171" fmla="*/ 384858 h 604777"/>
                <a:gd name="connsiteX172" fmla="*/ 219919 w 412348"/>
                <a:gd name="connsiteY172" fmla="*/ 412348 h 604777"/>
                <a:gd name="connsiteX173" fmla="*/ 192429 w 412348"/>
                <a:gd name="connsiteY173" fmla="*/ 412348 h 604777"/>
                <a:gd name="connsiteX174" fmla="*/ 192429 w 412348"/>
                <a:gd name="connsiteY174" fmla="*/ 384858 h 604777"/>
                <a:gd name="connsiteX175" fmla="*/ 164939 w 412348"/>
                <a:gd name="connsiteY175" fmla="*/ 384858 h 604777"/>
                <a:gd name="connsiteX176" fmla="*/ 164939 w 412348"/>
                <a:gd name="connsiteY176" fmla="*/ 412348 h 604777"/>
                <a:gd name="connsiteX177" fmla="*/ 137449 w 412348"/>
                <a:gd name="connsiteY177" fmla="*/ 412348 h 604777"/>
                <a:gd name="connsiteX178" fmla="*/ 137449 w 412348"/>
                <a:gd name="connsiteY178" fmla="*/ 384858 h 604777"/>
                <a:gd name="connsiteX179" fmla="*/ 109959 w 412348"/>
                <a:gd name="connsiteY179" fmla="*/ 384858 h 604777"/>
                <a:gd name="connsiteX180" fmla="*/ 109959 w 412348"/>
                <a:gd name="connsiteY180" fmla="*/ 412348 h 604777"/>
                <a:gd name="connsiteX181" fmla="*/ 82470 w 412348"/>
                <a:gd name="connsiteY181" fmla="*/ 412348 h 604777"/>
                <a:gd name="connsiteX182" fmla="*/ 82470 w 412348"/>
                <a:gd name="connsiteY182" fmla="*/ 357368 h 604777"/>
                <a:gd name="connsiteX183" fmla="*/ 384858 w 412348"/>
                <a:gd name="connsiteY183" fmla="*/ 357368 h 604777"/>
                <a:gd name="connsiteX184" fmla="*/ 329878 w 412348"/>
                <a:gd name="connsiteY184" fmla="*/ 54980 h 604777"/>
                <a:gd name="connsiteX185" fmla="*/ 329878 w 412348"/>
                <a:gd name="connsiteY185" fmla="*/ 82470 h 604777"/>
                <a:gd name="connsiteX186" fmla="*/ 302389 w 412348"/>
                <a:gd name="connsiteY186" fmla="*/ 82470 h 604777"/>
                <a:gd name="connsiteX187" fmla="*/ 302389 w 412348"/>
                <a:gd name="connsiteY187" fmla="*/ 54980 h 604777"/>
                <a:gd name="connsiteX188" fmla="*/ 274899 w 412348"/>
                <a:gd name="connsiteY188" fmla="*/ 54980 h 604777"/>
                <a:gd name="connsiteX189" fmla="*/ 274899 w 412348"/>
                <a:gd name="connsiteY189" fmla="*/ 82470 h 604777"/>
                <a:gd name="connsiteX190" fmla="*/ 247409 w 412348"/>
                <a:gd name="connsiteY190" fmla="*/ 82470 h 604777"/>
                <a:gd name="connsiteX191" fmla="*/ 247409 w 412348"/>
                <a:gd name="connsiteY191" fmla="*/ 54980 h 604777"/>
                <a:gd name="connsiteX192" fmla="*/ 219919 w 412348"/>
                <a:gd name="connsiteY192" fmla="*/ 54980 h 604777"/>
                <a:gd name="connsiteX193" fmla="*/ 219919 w 412348"/>
                <a:gd name="connsiteY193" fmla="*/ 82470 h 604777"/>
                <a:gd name="connsiteX194" fmla="*/ 192429 w 412348"/>
                <a:gd name="connsiteY194" fmla="*/ 82470 h 604777"/>
                <a:gd name="connsiteX195" fmla="*/ 192429 w 412348"/>
                <a:gd name="connsiteY195" fmla="*/ 54980 h 604777"/>
                <a:gd name="connsiteX196" fmla="*/ 164939 w 412348"/>
                <a:gd name="connsiteY196" fmla="*/ 54980 h 604777"/>
                <a:gd name="connsiteX197" fmla="*/ 164939 w 412348"/>
                <a:gd name="connsiteY197" fmla="*/ 82470 h 604777"/>
                <a:gd name="connsiteX198" fmla="*/ 137449 w 412348"/>
                <a:gd name="connsiteY198" fmla="*/ 82470 h 604777"/>
                <a:gd name="connsiteX199" fmla="*/ 137449 w 412348"/>
                <a:gd name="connsiteY199" fmla="*/ 54980 h 604777"/>
                <a:gd name="connsiteX200" fmla="*/ 109959 w 412348"/>
                <a:gd name="connsiteY200" fmla="*/ 54980 h 604777"/>
                <a:gd name="connsiteX201" fmla="*/ 109959 w 412348"/>
                <a:gd name="connsiteY201" fmla="*/ 82470 h 604777"/>
                <a:gd name="connsiteX202" fmla="*/ 82470 w 412348"/>
                <a:gd name="connsiteY202" fmla="*/ 82470 h 604777"/>
                <a:gd name="connsiteX203" fmla="*/ 82470 w 412348"/>
                <a:gd name="connsiteY203" fmla="*/ 27490 h 604777"/>
                <a:gd name="connsiteX204" fmla="*/ 384858 w 412348"/>
                <a:gd name="connsiteY204" fmla="*/ 27490 h 604777"/>
                <a:gd name="connsiteX205" fmla="*/ 384858 w 412348"/>
                <a:gd name="connsiteY205" fmla="*/ 82470 h 604777"/>
                <a:gd name="connsiteX206" fmla="*/ 357368 w 412348"/>
                <a:gd name="connsiteY206" fmla="*/ 82470 h 604777"/>
                <a:gd name="connsiteX207" fmla="*/ 357368 w 412348"/>
                <a:gd name="connsiteY207" fmla="*/ 54980 h 604777"/>
                <a:gd name="connsiteX208" fmla="*/ 329878 w 412348"/>
                <a:gd name="connsiteY208" fmla="*/ 54980 h 60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412348" h="604777">
                  <a:moveTo>
                    <a:pt x="398603" y="109959"/>
                  </a:moveTo>
                  <a:cubicBezTo>
                    <a:pt x="406194" y="109959"/>
                    <a:pt x="412348" y="103805"/>
                    <a:pt x="412348" y="96215"/>
                  </a:cubicBezTo>
                  <a:lnTo>
                    <a:pt x="412348" y="13745"/>
                  </a:lnTo>
                  <a:cubicBezTo>
                    <a:pt x="412348" y="6154"/>
                    <a:pt x="406194" y="0"/>
                    <a:pt x="398603" y="0"/>
                  </a:cubicBezTo>
                  <a:lnTo>
                    <a:pt x="68725" y="0"/>
                  </a:lnTo>
                  <a:cubicBezTo>
                    <a:pt x="61134" y="0"/>
                    <a:pt x="54980" y="6154"/>
                    <a:pt x="54980" y="13745"/>
                  </a:cubicBezTo>
                  <a:lnTo>
                    <a:pt x="54980" y="82470"/>
                  </a:lnTo>
                  <a:lnTo>
                    <a:pt x="13745" y="82470"/>
                  </a:lnTo>
                  <a:cubicBezTo>
                    <a:pt x="6154" y="82470"/>
                    <a:pt x="0" y="88624"/>
                    <a:pt x="0" y="96215"/>
                  </a:cubicBezTo>
                  <a:lnTo>
                    <a:pt x="0" y="178684"/>
                  </a:lnTo>
                  <a:cubicBezTo>
                    <a:pt x="0" y="186275"/>
                    <a:pt x="6154" y="192429"/>
                    <a:pt x="13745" y="192429"/>
                  </a:cubicBezTo>
                  <a:lnTo>
                    <a:pt x="27490" y="192429"/>
                  </a:lnTo>
                  <a:lnTo>
                    <a:pt x="27490" y="343623"/>
                  </a:lnTo>
                  <a:cubicBezTo>
                    <a:pt x="27490" y="351214"/>
                    <a:pt x="33644" y="357368"/>
                    <a:pt x="41235" y="357368"/>
                  </a:cubicBezTo>
                  <a:lnTo>
                    <a:pt x="54980" y="357368"/>
                  </a:lnTo>
                  <a:lnTo>
                    <a:pt x="54980" y="412348"/>
                  </a:lnTo>
                  <a:lnTo>
                    <a:pt x="27490" y="412348"/>
                  </a:lnTo>
                  <a:cubicBezTo>
                    <a:pt x="19899" y="412348"/>
                    <a:pt x="13745" y="418502"/>
                    <a:pt x="13745" y="426093"/>
                  </a:cubicBezTo>
                  <a:lnTo>
                    <a:pt x="13745" y="591032"/>
                  </a:lnTo>
                  <a:cubicBezTo>
                    <a:pt x="13745" y="598623"/>
                    <a:pt x="19899" y="604777"/>
                    <a:pt x="27490" y="604777"/>
                  </a:cubicBezTo>
                  <a:lnTo>
                    <a:pt x="357368" y="604777"/>
                  </a:lnTo>
                  <a:cubicBezTo>
                    <a:pt x="364959" y="604777"/>
                    <a:pt x="371113" y="598623"/>
                    <a:pt x="371113" y="591032"/>
                  </a:cubicBezTo>
                  <a:lnTo>
                    <a:pt x="371113" y="439838"/>
                  </a:lnTo>
                  <a:lnTo>
                    <a:pt x="398603" y="439838"/>
                  </a:lnTo>
                  <a:cubicBezTo>
                    <a:pt x="406194" y="439838"/>
                    <a:pt x="412348" y="433684"/>
                    <a:pt x="412348" y="426093"/>
                  </a:cubicBezTo>
                  <a:lnTo>
                    <a:pt x="412348" y="343623"/>
                  </a:lnTo>
                  <a:cubicBezTo>
                    <a:pt x="412348" y="336033"/>
                    <a:pt x="406194" y="329878"/>
                    <a:pt x="398603" y="329878"/>
                  </a:cubicBezTo>
                  <a:lnTo>
                    <a:pt x="384858" y="329878"/>
                  </a:lnTo>
                  <a:lnTo>
                    <a:pt x="384858" y="178684"/>
                  </a:lnTo>
                  <a:cubicBezTo>
                    <a:pt x="384858" y="171094"/>
                    <a:pt x="378704" y="164939"/>
                    <a:pt x="371113" y="164939"/>
                  </a:cubicBezTo>
                  <a:lnTo>
                    <a:pt x="357368" y="164939"/>
                  </a:lnTo>
                  <a:lnTo>
                    <a:pt x="357368" y="109959"/>
                  </a:lnTo>
                  <a:lnTo>
                    <a:pt x="398603" y="109959"/>
                  </a:lnTo>
                  <a:close/>
                  <a:moveTo>
                    <a:pt x="27490" y="164939"/>
                  </a:moveTo>
                  <a:lnTo>
                    <a:pt x="27490" y="109959"/>
                  </a:lnTo>
                  <a:lnTo>
                    <a:pt x="329878" y="109959"/>
                  </a:lnTo>
                  <a:lnTo>
                    <a:pt x="329878" y="164939"/>
                  </a:lnTo>
                  <a:lnTo>
                    <a:pt x="302389" y="164939"/>
                  </a:lnTo>
                  <a:lnTo>
                    <a:pt x="302389" y="137449"/>
                  </a:lnTo>
                  <a:lnTo>
                    <a:pt x="274899" y="137449"/>
                  </a:lnTo>
                  <a:lnTo>
                    <a:pt x="274899" y="164939"/>
                  </a:lnTo>
                  <a:lnTo>
                    <a:pt x="247409" y="164939"/>
                  </a:lnTo>
                  <a:lnTo>
                    <a:pt x="247409" y="137449"/>
                  </a:lnTo>
                  <a:lnTo>
                    <a:pt x="219919" y="137449"/>
                  </a:lnTo>
                  <a:lnTo>
                    <a:pt x="219919" y="164939"/>
                  </a:lnTo>
                  <a:lnTo>
                    <a:pt x="192429" y="164939"/>
                  </a:lnTo>
                  <a:lnTo>
                    <a:pt x="192429" y="137449"/>
                  </a:lnTo>
                  <a:lnTo>
                    <a:pt x="164939" y="137449"/>
                  </a:lnTo>
                  <a:lnTo>
                    <a:pt x="164939" y="164939"/>
                  </a:lnTo>
                  <a:lnTo>
                    <a:pt x="137449" y="164939"/>
                  </a:lnTo>
                  <a:lnTo>
                    <a:pt x="137449" y="137449"/>
                  </a:lnTo>
                  <a:lnTo>
                    <a:pt x="109959" y="137449"/>
                  </a:lnTo>
                  <a:lnTo>
                    <a:pt x="109959" y="164939"/>
                  </a:lnTo>
                  <a:lnTo>
                    <a:pt x="82470" y="164939"/>
                  </a:lnTo>
                  <a:lnTo>
                    <a:pt x="82470" y="137449"/>
                  </a:lnTo>
                  <a:lnTo>
                    <a:pt x="54980" y="137449"/>
                  </a:lnTo>
                  <a:lnTo>
                    <a:pt x="54980" y="164939"/>
                  </a:lnTo>
                  <a:lnTo>
                    <a:pt x="27490" y="164939"/>
                  </a:lnTo>
                  <a:close/>
                  <a:moveTo>
                    <a:pt x="302389" y="302389"/>
                  </a:moveTo>
                  <a:lnTo>
                    <a:pt x="302389" y="329878"/>
                  </a:lnTo>
                  <a:lnTo>
                    <a:pt x="274899" y="329878"/>
                  </a:lnTo>
                  <a:lnTo>
                    <a:pt x="274899" y="302389"/>
                  </a:lnTo>
                  <a:lnTo>
                    <a:pt x="247409" y="302389"/>
                  </a:lnTo>
                  <a:lnTo>
                    <a:pt x="247409" y="329878"/>
                  </a:lnTo>
                  <a:lnTo>
                    <a:pt x="219919" y="329878"/>
                  </a:lnTo>
                  <a:lnTo>
                    <a:pt x="219919" y="302389"/>
                  </a:lnTo>
                  <a:lnTo>
                    <a:pt x="192429" y="302389"/>
                  </a:lnTo>
                  <a:lnTo>
                    <a:pt x="192429" y="329878"/>
                  </a:lnTo>
                  <a:lnTo>
                    <a:pt x="164939" y="329878"/>
                  </a:lnTo>
                  <a:lnTo>
                    <a:pt x="164939" y="302389"/>
                  </a:lnTo>
                  <a:lnTo>
                    <a:pt x="137449" y="302389"/>
                  </a:lnTo>
                  <a:lnTo>
                    <a:pt x="137449" y="329878"/>
                  </a:lnTo>
                  <a:lnTo>
                    <a:pt x="109959" y="329878"/>
                  </a:lnTo>
                  <a:lnTo>
                    <a:pt x="109959" y="302389"/>
                  </a:lnTo>
                  <a:lnTo>
                    <a:pt x="82470" y="302389"/>
                  </a:lnTo>
                  <a:lnTo>
                    <a:pt x="82470" y="329878"/>
                  </a:lnTo>
                  <a:lnTo>
                    <a:pt x="54980" y="329878"/>
                  </a:lnTo>
                  <a:lnTo>
                    <a:pt x="54980" y="274899"/>
                  </a:lnTo>
                  <a:lnTo>
                    <a:pt x="357368" y="274899"/>
                  </a:lnTo>
                  <a:lnTo>
                    <a:pt x="357368" y="329878"/>
                  </a:lnTo>
                  <a:lnTo>
                    <a:pt x="329878" y="329878"/>
                  </a:lnTo>
                  <a:lnTo>
                    <a:pt x="329878" y="302389"/>
                  </a:lnTo>
                  <a:lnTo>
                    <a:pt x="302389" y="302389"/>
                  </a:lnTo>
                  <a:close/>
                  <a:moveTo>
                    <a:pt x="329878" y="247409"/>
                  </a:moveTo>
                  <a:lnTo>
                    <a:pt x="329878" y="219919"/>
                  </a:lnTo>
                  <a:lnTo>
                    <a:pt x="302389" y="219919"/>
                  </a:lnTo>
                  <a:lnTo>
                    <a:pt x="302389" y="247409"/>
                  </a:lnTo>
                  <a:lnTo>
                    <a:pt x="274899" y="247409"/>
                  </a:lnTo>
                  <a:lnTo>
                    <a:pt x="274899" y="219919"/>
                  </a:lnTo>
                  <a:lnTo>
                    <a:pt x="247409" y="219919"/>
                  </a:lnTo>
                  <a:lnTo>
                    <a:pt x="247409" y="247409"/>
                  </a:lnTo>
                  <a:lnTo>
                    <a:pt x="219919" y="247409"/>
                  </a:lnTo>
                  <a:lnTo>
                    <a:pt x="219919" y="219919"/>
                  </a:lnTo>
                  <a:lnTo>
                    <a:pt x="192429" y="219919"/>
                  </a:lnTo>
                  <a:lnTo>
                    <a:pt x="192429" y="247409"/>
                  </a:lnTo>
                  <a:lnTo>
                    <a:pt x="164939" y="247409"/>
                  </a:lnTo>
                  <a:lnTo>
                    <a:pt x="164939" y="219919"/>
                  </a:lnTo>
                  <a:lnTo>
                    <a:pt x="137449" y="219919"/>
                  </a:lnTo>
                  <a:lnTo>
                    <a:pt x="137449" y="247409"/>
                  </a:lnTo>
                  <a:lnTo>
                    <a:pt x="109959" y="247409"/>
                  </a:lnTo>
                  <a:lnTo>
                    <a:pt x="109959" y="219919"/>
                  </a:lnTo>
                  <a:lnTo>
                    <a:pt x="82470" y="219919"/>
                  </a:lnTo>
                  <a:lnTo>
                    <a:pt x="82470" y="247409"/>
                  </a:lnTo>
                  <a:lnTo>
                    <a:pt x="54980" y="247409"/>
                  </a:lnTo>
                  <a:lnTo>
                    <a:pt x="54980" y="192429"/>
                  </a:lnTo>
                  <a:lnTo>
                    <a:pt x="343623" y="192429"/>
                  </a:lnTo>
                  <a:lnTo>
                    <a:pt x="357368" y="192429"/>
                  </a:lnTo>
                  <a:lnTo>
                    <a:pt x="357368" y="247409"/>
                  </a:lnTo>
                  <a:lnTo>
                    <a:pt x="329878" y="247409"/>
                  </a:lnTo>
                  <a:close/>
                  <a:moveTo>
                    <a:pt x="343623" y="577287"/>
                  </a:moveTo>
                  <a:lnTo>
                    <a:pt x="316133" y="577287"/>
                  </a:lnTo>
                  <a:lnTo>
                    <a:pt x="316133" y="549797"/>
                  </a:lnTo>
                  <a:lnTo>
                    <a:pt x="288644" y="549797"/>
                  </a:lnTo>
                  <a:lnTo>
                    <a:pt x="288644" y="577287"/>
                  </a:lnTo>
                  <a:lnTo>
                    <a:pt x="261154" y="577287"/>
                  </a:lnTo>
                  <a:lnTo>
                    <a:pt x="261154" y="549797"/>
                  </a:lnTo>
                  <a:lnTo>
                    <a:pt x="233664" y="549797"/>
                  </a:lnTo>
                  <a:lnTo>
                    <a:pt x="233664" y="577287"/>
                  </a:lnTo>
                  <a:lnTo>
                    <a:pt x="206174" y="577287"/>
                  </a:lnTo>
                  <a:lnTo>
                    <a:pt x="206174" y="549797"/>
                  </a:lnTo>
                  <a:lnTo>
                    <a:pt x="178684" y="549797"/>
                  </a:lnTo>
                  <a:lnTo>
                    <a:pt x="178684" y="577287"/>
                  </a:lnTo>
                  <a:lnTo>
                    <a:pt x="151194" y="577287"/>
                  </a:lnTo>
                  <a:lnTo>
                    <a:pt x="151194" y="549797"/>
                  </a:lnTo>
                  <a:lnTo>
                    <a:pt x="123704" y="549797"/>
                  </a:lnTo>
                  <a:lnTo>
                    <a:pt x="123704" y="577287"/>
                  </a:lnTo>
                  <a:lnTo>
                    <a:pt x="96215" y="577287"/>
                  </a:lnTo>
                  <a:lnTo>
                    <a:pt x="96215" y="549797"/>
                  </a:lnTo>
                  <a:lnTo>
                    <a:pt x="68725" y="549797"/>
                  </a:lnTo>
                  <a:lnTo>
                    <a:pt x="68725" y="577287"/>
                  </a:lnTo>
                  <a:lnTo>
                    <a:pt x="41235" y="577287"/>
                  </a:lnTo>
                  <a:lnTo>
                    <a:pt x="41235" y="522307"/>
                  </a:lnTo>
                  <a:lnTo>
                    <a:pt x="343623" y="522307"/>
                  </a:lnTo>
                  <a:lnTo>
                    <a:pt x="343623" y="577287"/>
                  </a:lnTo>
                  <a:close/>
                  <a:moveTo>
                    <a:pt x="343623" y="494818"/>
                  </a:moveTo>
                  <a:lnTo>
                    <a:pt x="316133" y="494818"/>
                  </a:lnTo>
                  <a:lnTo>
                    <a:pt x="316133" y="467328"/>
                  </a:lnTo>
                  <a:lnTo>
                    <a:pt x="288644" y="467328"/>
                  </a:lnTo>
                  <a:lnTo>
                    <a:pt x="288644" y="494818"/>
                  </a:lnTo>
                  <a:lnTo>
                    <a:pt x="261154" y="494818"/>
                  </a:lnTo>
                  <a:lnTo>
                    <a:pt x="261154" y="467328"/>
                  </a:lnTo>
                  <a:lnTo>
                    <a:pt x="233664" y="467328"/>
                  </a:lnTo>
                  <a:lnTo>
                    <a:pt x="233664" y="494818"/>
                  </a:lnTo>
                  <a:lnTo>
                    <a:pt x="206174" y="494818"/>
                  </a:lnTo>
                  <a:lnTo>
                    <a:pt x="206174" y="467328"/>
                  </a:lnTo>
                  <a:lnTo>
                    <a:pt x="178684" y="467328"/>
                  </a:lnTo>
                  <a:lnTo>
                    <a:pt x="178684" y="494818"/>
                  </a:lnTo>
                  <a:lnTo>
                    <a:pt x="151194" y="494818"/>
                  </a:lnTo>
                  <a:lnTo>
                    <a:pt x="151194" y="467328"/>
                  </a:lnTo>
                  <a:lnTo>
                    <a:pt x="123704" y="467328"/>
                  </a:lnTo>
                  <a:lnTo>
                    <a:pt x="123704" y="494818"/>
                  </a:lnTo>
                  <a:lnTo>
                    <a:pt x="96215" y="494818"/>
                  </a:lnTo>
                  <a:lnTo>
                    <a:pt x="96215" y="467328"/>
                  </a:lnTo>
                  <a:lnTo>
                    <a:pt x="68725" y="467328"/>
                  </a:lnTo>
                  <a:lnTo>
                    <a:pt x="68725" y="494818"/>
                  </a:lnTo>
                  <a:lnTo>
                    <a:pt x="41235" y="494818"/>
                  </a:lnTo>
                  <a:lnTo>
                    <a:pt x="41235" y="439838"/>
                  </a:lnTo>
                  <a:lnTo>
                    <a:pt x="343623" y="439838"/>
                  </a:lnTo>
                  <a:lnTo>
                    <a:pt x="343623" y="494818"/>
                  </a:lnTo>
                  <a:close/>
                  <a:moveTo>
                    <a:pt x="384858" y="357368"/>
                  </a:moveTo>
                  <a:lnTo>
                    <a:pt x="384858" y="412348"/>
                  </a:lnTo>
                  <a:lnTo>
                    <a:pt x="357368" y="412348"/>
                  </a:lnTo>
                  <a:lnTo>
                    <a:pt x="357368" y="384858"/>
                  </a:lnTo>
                  <a:lnTo>
                    <a:pt x="329878" y="384858"/>
                  </a:lnTo>
                  <a:lnTo>
                    <a:pt x="329878" y="412348"/>
                  </a:lnTo>
                  <a:lnTo>
                    <a:pt x="302389" y="412348"/>
                  </a:lnTo>
                  <a:lnTo>
                    <a:pt x="302389" y="384858"/>
                  </a:lnTo>
                  <a:lnTo>
                    <a:pt x="274899" y="384858"/>
                  </a:lnTo>
                  <a:lnTo>
                    <a:pt x="274899" y="412348"/>
                  </a:lnTo>
                  <a:lnTo>
                    <a:pt x="247409" y="412348"/>
                  </a:lnTo>
                  <a:lnTo>
                    <a:pt x="247409" y="384858"/>
                  </a:lnTo>
                  <a:lnTo>
                    <a:pt x="219919" y="384858"/>
                  </a:lnTo>
                  <a:lnTo>
                    <a:pt x="219919" y="412348"/>
                  </a:lnTo>
                  <a:lnTo>
                    <a:pt x="192429" y="412348"/>
                  </a:lnTo>
                  <a:lnTo>
                    <a:pt x="192429" y="384858"/>
                  </a:lnTo>
                  <a:lnTo>
                    <a:pt x="164939" y="384858"/>
                  </a:lnTo>
                  <a:lnTo>
                    <a:pt x="164939" y="412348"/>
                  </a:lnTo>
                  <a:lnTo>
                    <a:pt x="137449" y="412348"/>
                  </a:lnTo>
                  <a:lnTo>
                    <a:pt x="137449" y="384858"/>
                  </a:lnTo>
                  <a:lnTo>
                    <a:pt x="109959" y="384858"/>
                  </a:lnTo>
                  <a:lnTo>
                    <a:pt x="109959" y="412348"/>
                  </a:lnTo>
                  <a:lnTo>
                    <a:pt x="82470" y="412348"/>
                  </a:lnTo>
                  <a:lnTo>
                    <a:pt x="82470" y="357368"/>
                  </a:lnTo>
                  <a:lnTo>
                    <a:pt x="384858" y="357368"/>
                  </a:lnTo>
                  <a:close/>
                  <a:moveTo>
                    <a:pt x="329878" y="54980"/>
                  </a:moveTo>
                  <a:lnTo>
                    <a:pt x="329878" y="82470"/>
                  </a:lnTo>
                  <a:lnTo>
                    <a:pt x="302389" y="82470"/>
                  </a:lnTo>
                  <a:lnTo>
                    <a:pt x="302389" y="54980"/>
                  </a:lnTo>
                  <a:lnTo>
                    <a:pt x="274899" y="54980"/>
                  </a:lnTo>
                  <a:lnTo>
                    <a:pt x="274899" y="82470"/>
                  </a:lnTo>
                  <a:lnTo>
                    <a:pt x="247409" y="82470"/>
                  </a:lnTo>
                  <a:lnTo>
                    <a:pt x="247409" y="54980"/>
                  </a:lnTo>
                  <a:lnTo>
                    <a:pt x="219919" y="54980"/>
                  </a:lnTo>
                  <a:lnTo>
                    <a:pt x="219919" y="82470"/>
                  </a:lnTo>
                  <a:lnTo>
                    <a:pt x="192429" y="82470"/>
                  </a:lnTo>
                  <a:lnTo>
                    <a:pt x="192429" y="54980"/>
                  </a:lnTo>
                  <a:lnTo>
                    <a:pt x="164939" y="54980"/>
                  </a:lnTo>
                  <a:lnTo>
                    <a:pt x="164939" y="82470"/>
                  </a:lnTo>
                  <a:lnTo>
                    <a:pt x="137449" y="82470"/>
                  </a:lnTo>
                  <a:lnTo>
                    <a:pt x="137449" y="54980"/>
                  </a:lnTo>
                  <a:lnTo>
                    <a:pt x="109959" y="54980"/>
                  </a:lnTo>
                  <a:lnTo>
                    <a:pt x="109959" y="82470"/>
                  </a:lnTo>
                  <a:lnTo>
                    <a:pt x="82470" y="82470"/>
                  </a:lnTo>
                  <a:lnTo>
                    <a:pt x="82470" y="27490"/>
                  </a:lnTo>
                  <a:lnTo>
                    <a:pt x="384858" y="27490"/>
                  </a:lnTo>
                  <a:lnTo>
                    <a:pt x="384858" y="82470"/>
                  </a:lnTo>
                  <a:lnTo>
                    <a:pt x="357368" y="82470"/>
                  </a:lnTo>
                  <a:lnTo>
                    <a:pt x="357368" y="54980"/>
                  </a:lnTo>
                  <a:lnTo>
                    <a:pt x="329878" y="54980"/>
                  </a:lnTo>
                  <a:close/>
                </a:path>
              </a:pathLst>
            </a:custGeom>
            <a:grpFill/>
            <a:ln w="1707" cap="flat">
              <a:noFill/>
              <a:prstDash val="solid"/>
              <a:miter/>
            </a:ln>
          </p:spPr>
          <p:txBody>
            <a:bodyPr rtlCol="0" anchor="ctr"/>
            <a:lstStyle/>
            <a:p>
              <a:endParaRPr lang="zh-CN" altLang="en-US"/>
            </a:p>
          </p:txBody>
        </p:sp>
      </p:grpSp>
      <p:grpSp>
        <p:nvGrpSpPr>
          <p:cNvPr id="110" name="图形 134">
            <a:extLst>
              <a:ext uri="{FF2B5EF4-FFF2-40B4-BE49-F238E27FC236}">
                <a16:creationId xmlns="" xmlns:a16="http://schemas.microsoft.com/office/drawing/2014/main" id="{299E360B-1F12-4D31-B64C-D6B72093A2B3}"/>
              </a:ext>
            </a:extLst>
          </p:cNvPr>
          <p:cNvGrpSpPr/>
          <p:nvPr/>
        </p:nvGrpSpPr>
        <p:grpSpPr>
          <a:xfrm>
            <a:off x="1387034" y="5111204"/>
            <a:ext cx="426683" cy="426683"/>
            <a:chOff x="8252672" y="4481273"/>
            <a:chExt cx="787725" cy="787725"/>
          </a:xfrm>
          <a:solidFill>
            <a:schemeClr val="bg1"/>
          </a:solidFill>
        </p:grpSpPr>
        <p:sp>
          <p:nvSpPr>
            <p:cNvPr id="111" name="任意多边形: 形状 110">
              <a:extLst>
                <a:ext uri="{FF2B5EF4-FFF2-40B4-BE49-F238E27FC236}">
                  <a16:creationId xmlns="" xmlns:a16="http://schemas.microsoft.com/office/drawing/2014/main" id="{56EDF4A8-F572-439E-B839-39D9E1A70EE5}"/>
                </a:ext>
              </a:extLst>
            </p:cNvPr>
            <p:cNvSpPr/>
            <p:nvPr/>
          </p:nvSpPr>
          <p:spPr>
            <a:xfrm>
              <a:off x="8259805" y="4481272"/>
              <a:ext cx="773227" cy="787493"/>
            </a:xfrm>
            <a:custGeom>
              <a:avLst/>
              <a:gdLst>
                <a:gd name="connsiteX0" fmla="*/ 762995 w 773227"/>
                <a:gd name="connsiteY0" fmla="*/ 536463 h 787493"/>
                <a:gd name="connsiteX1" fmla="*/ 710080 w 773227"/>
                <a:gd name="connsiteY1" fmla="*/ 525342 h 787493"/>
                <a:gd name="connsiteX2" fmla="*/ 707735 w 773227"/>
                <a:gd name="connsiteY2" fmla="*/ 523383 h 787493"/>
                <a:gd name="connsiteX3" fmla="*/ 708070 w 773227"/>
                <a:gd name="connsiteY3" fmla="*/ 520354 h 787493"/>
                <a:gd name="connsiteX4" fmla="*/ 738754 w 773227"/>
                <a:gd name="connsiteY4" fmla="*/ 475842 h 787493"/>
                <a:gd name="connsiteX5" fmla="*/ 737259 w 773227"/>
                <a:gd name="connsiteY5" fmla="*/ 459424 h 787493"/>
                <a:gd name="connsiteX6" fmla="*/ 688932 w 773227"/>
                <a:gd name="connsiteY6" fmla="*/ 411097 h 787493"/>
                <a:gd name="connsiteX7" fmla="*/ 672514 w 773227"/>
                <a:gd name="connsiteY7" fmla="*/ 409603 h 787493"/>
                <a:gd name="connsiteX8" fmla="*/ 628002 w 773227"/>
                <a:gd name="connsiteY8" fmla="*/ 440287 h 787493"/>
                <a:gd name="connsiteX9" fmla="*/ 623495 w 773227"/>
                <a:gd name="connsiteY9" fmla="*/ 439409 h 787493"/>
                <a:gd name="connsiteX10" fmla="*/ 623015 w 773227"/>
                <a:gd name="connsiteY10" fmla="*/ 438289 h 787493"/>
                <a:gd name="connsiteX11" fmla="*/ 611893 w 773227"/>
                <a:gd name="connsiteY11" fmla="*/ 385336 h 787493"/>
                <a:gd name="connsiteX12" fmla="*/ 599251 w 773227"/>
                <a:gd name="connsiteY12" fmla="*/ 375104 h 787493"/>
                <a:gd name="connsiteX13" fmla="*/ 579920 w 773227"/>
                <a:gd name="connsiteY13" fmla="*/ 375104 h 787493"/>
                <a:gd name="connsiteX14" fmla="*/ 579920 w 773227"/>
                <a:gd name="connsiteY14" fmla="*/ 222791 h 787493"/>
                <a:gd name="connsiteX15" fmla="*/ 650580 w 773227"/>
                <a:gd name="connsiteY15" fmla="*/ 244274 h 787493"/>
                <a:gd name="connsiteX16" fmla="*/ 666109 w 773227"/>
                <a:gd name="connsiteY16" fmla="*/ 242186 h 787493"/>
                <a:gd name="connsiteX17" fmla="*/ 707941 w 773227"/>
                <a:gd name="connsiteY17" fmla="*/ 225046 h 787493"/>
                <a:gd name="connsiteX18" fmla="*/ 708495 w 773227"/>
                <a:gd name="connsiteY18" fmla="*/ 225046 h 787493"/>
                <a:gd name="connsiteX19" fmla="*/ 749115 w 773227"/>
                <a:gd name="connsiteY19" fmla="*/ 242263 h 787493"/>
                <a:gd name="connsiteX20" fmla="*/ 758407 w 773227"/>
                <a:gd name="connsiteY20" fmla="*/ 246207 h 787493"/>
                <a:gd name="connsiteX21" fmla="*/ 762415 w 773227"/>
                <a:gd name="connsiteY21" fmla="*/ 245562 h 787493"/>
                <a:gd name="connsiteX22" fmla="*/ 771178 w 773227"/>
                <a:gd name="connsiteY22" fmla="*/ 235034 h 787493"/>
                <a:gd name="connsiteX23" fmla="*/ 595821 w 773227"/>
                <a:gd name="connsiteY23" fmla="*/ 2049 h 787493"/>
                <a:gd name="connsiteX24" fmla="*/ 362837 w 773227"/>
                <a:gd name="connsiteY24" fmla="*/ 177406 h 787493"/>
                <a:gd name="connsiteX25" fmla="*/ 362837 w 773227"/>
                <a:gd name="connsiteY25" fmla="*/ 235035 h 787493"/>
                <a:gd name="connsiteX26" fmla="*/ 377314 w 773227"/>
                <a:gd name="connsiteY26" fmla="*/ 246105 h 787493"/>
                <a:gd name="connsiteX27" fmla="*/ 384900 w 773227"/>
                <a:gd name="connsiteY27" fmla="*/ 242265 h 787493"/>
                <a:gd name="connsiteX28" fmla="*/ 425520 w 773227"/>
                <a:gd name="connsiteY28" fmla="*/ 225048 h 787493"/>
                <a:gd name="connsiteX29" fmla="*/ 426074 w 773227"/>
                <a:gd name="connsiteY29" fmla="*/ 225048 h 787493"/>
                <a:gd name="connsiteX30" fmla="*/ 467905 w 773227"/>
                <a:gd name="connsiteY30" fmla="*/ 242188 h 787493"/>
                <a:gd name="connsiteX31" fmla="*/ 483434 w 773227"/>
                <a:gd name="connsiteY31" fmla="*/ 244275 h 787493"/>
                <a:gd name="connsiteX32" fmla="*/ 554146 w 773227"/>
                <a:gd name="connsiteY32" fmla="*/ 222793 h 787493"/>
                <a:gd name="connsiteX33" fmla="*/ 554146 w 773227"/>
                <a:gd name="connsiteY33" fmla="*/ 375105 h 787493"/>
                <a:gd name="connsiteX34" fmla="*/ 534815 w 773227"/>
                <a:gd name="connsiteY34" fmla="*/ 375105 h 787493"/>
                <a:gd name="connsiteX35" fmla="*/ 522199 w 773227"/>
                <a:gd name="connsiteY35" fmla="*/ 385338 h 787493"/>
                <a:gd name="connsiteX36" fmla="*/ 511077 w 773227"/>
                <a:gd name="connsiteY36" fmla="*/ 438252 h 787493"/>
                <a:gd name="connsiteX37" fmla="*/ 509118 w 773227"/>
                <a:gd name="connsiteY37" fmla="*/ 440572 h 787493"/>
                <a:gd name="connsiteX38" fmla="*/ 506090 w 773227"/>
                <a:gd name="connsiteY38" fmla="*/ 440250 h 787493"/>
                <a:gd name="connsiteX39" fmla="*/ 461578 w 773227"/>
                <a:gd name="connsiteY39" fmla="*/ 409566 h 787493"/>
                <a:gd name="connsiteX40" fmla="*/ 445160 w 773227"/>
                <a:gd name="connsiteY40" fmla="*/ 411060 h 787493"/>
                <a:gd name="connsiteX41" fmla="*/ 422917 w 773227"/>
                <a:gd name="connsiteY41" fmla="*/ 433304 h 787493"/>
                <a:gd name="connsiteX42" fmla="*/ 355684 w 773227"/>
                <a:gd name="connsiteY42" fmla="*/ 377683 h 787493"/>
                <a:gd name="connsiteX43" fmla="*/ 348468 w 773227"/>
                <a:gd name="connsiteY43" fmla="*/ 375196 h 787493"/>
                <a:gd name="connsiteX44" fmla="*/ 422569 w 773227"/>
                <a:gd name="connsiteY44" fmla="*/ 279934 h 787493"/>
                <a:gd name="connsiteX45" fmla="*/ 420299 w 773227"/>
                <a:gd name="connsiteY45" fmla="*/ 261850 h 787493"/>
                <a:gd name="connsiteX46" fmla="*/ 409282 w 773227"/>
                <a:gd name="connsiteY46" fmla="*/ 259521 h 787493"/>
                <a:gd name="connsiteX47" fmla="*/ 329910 w 773227"/>
                <a:gd name="connsiteY47" fmla="*/ 279354 h 787493"/>
                <a:gd name="connsiteX48" fmla="*/ 347011 w 773227"/>
                <a:gd name="connsiteY48" fmla="*/ 238309 h 787493"/>
                <a:gd name="connsiteX49" fmla="*/ 339990 w 773227"/>
                <a:gd name="connsiteY49" fmla="*/ 221491 h 787493"/>
                <a:gd name="connsiteX50" fmla="*/ 330039 w 773227"/>
                <a:gd name="connsiteY50" fmla="*/ 221555 h 787493"/>
                <a:gd name="connsiteX51" fmla="*/ 246273 w 773227"/>
                <a:gd name="connsiteY51" fmla="*/ 257472 h 787493"/>
                <a:gd name="connsiteX52" fmla="*/ 174762 w 773227"/>
                <a:gd name="connsiteY52" fmla="*/ 209789 h 787493"/>
                <a:gd name="connsiteX53" fmla="*/ 156886 w 773227"/>
                <a:gd name="connsiteY53" fmla="*/ 213337 h 787493"/>
                <a:gd name="connsiteX54" fmla="*/ 155573 w 773227"/>
                <a:gd name="connsiteY54" fmla="*/ 225138 h 787493"/>
                <a:gd name="connsiteX55" fmla="*/ 170960 w 773227"/>
                <a:gd name="connsiteY55" fmla="*/ 265088 h 787493"/>
                <a:gd name="connsiteX56" fmla="*/ 106705 w 773227"/>
                <a:gd name="connsiteY56" fmla="*/ 246737 h 787493"/>
                <a:gd name="connsiteX57" fmla="*/ 90793 w 773227"/>
                <a:gd name="connsiteY57" fmla="*/ 255621 h 787493"/>
                <a:gd name="connsiteX58" fmla="*/ 92620 w 773227"/>
                <a:gd name="connsiteY58" fmla="*/ 266506 h 787493"/>
                <a:gd name="connsiteX59" fmla="*/ 168551 w 773227"/>
                <a:gd name="connsiteY59" fmla="*/ 375105 h 787493"/>
                <a:gd name="connsiteX60" fmla="*/ 167533 w 773227"/>
                <a:gd name="connsiteY60" fmla="*/ 375105 h 787493"/>
                <a:gd name="connsiteX61" fmla="*/ 159800 w 773227"/>
                <a:gd name="connsiteY61" fmla="*/ 377683 h 787493"/>
                <a:gd name="connsiteX62" fmla="*/ 0 w 773227"/>
                <a:gd name="connsiteY62" fmla="*/ 594186 h 787493"/>
                <a:gd name="connsiteX63" fmla="*/ 257742 w 773227"/>
                <a:gd name="connsiteY63" fmla="*/ 774606 h 787493"/>
                <a:gd name="connsiteX64" fmla="*/ 434489 w 773227"/>
                <a:gd name="connsiteY64" fmla="*/ 740829 h 787493"/>
                <a:gd name="connsiteX65" fmla="*/ 445160 w 773227"/>
                <a:gd name="connsiteY65" fmla="*/ 751499 h 787493"/>
                <a:gd name="connsiteX66" fmla="*/ 461578 w 773227"/>
                <a:gd name="connsiteY66" fmla="*/ 752994 h 787493"/>
                <a:gd name="connsiteX67" fmla="*/ 506103 w 773227"/>
                <a:gd name="connsiteY67" fmla="*/ 722310 h 787493"/>
                <a:gd name="connsiteX68" fmla="*/ 510581 w 773227"/>
                <a:gd name="connsiteY68" fmla="*/ 723146 h 787493"/>
                <a:gd name="connsiteX69" fmla="*/ 511077 w 773227"/>
                <a:gd name="connsiteY69" fmla="*/ 724308 h 787493"/>
                <a:gd name="connsiteX70" fmla="*/ 522199 w 773227"/>
                <a:gd name="connsiteY70" fmla="*/ 777261 h 787493"/>
                <a:gd name="connsiteX71" fmla="*/ 534815 w 773227"/>
                <a:gd name="connsiteY71" fmla="*/ 787493 h 787493"/>
                <a:gd name="connsiteX72" fmla="*/ 599251 w 773227"/>
                <a:gd name="connsiteY72" fmla="*/ 787493 h 787493"/>
                <a:gd name="connsiteX73" fmla="*/ 611867 w 773227"/>
                <a:gd name="connsiteY73" fmla="*/ 777261 h 787493"/>
                <a:gd name="connsiteX74" fmla="*/ 622989 w 773227"/>
                <a:gd name="connsiteY74" fmla="*/ 724308 h 787493"/>
                <a:gd name="connsiteX75" fmla="*/ 624948 w 773227"/>
                <a:gd name="connsiteY75" fmla="*/ 721975 h 787493"/>
                <a:gd name="connsiteX76" fmla="*/ 627976 w 773227"/>
                <a:gd name="connsiteY76" fmla="*/ 722310 h 787493"/>
                <a:gd name="connsiteX77" fmla="*/ 672488 w 773227"/>
                <a:gd name="connsiteY77" fmla="*/ 752994 h 787493"/>
                <a:gd name="connsiteX78" fmla="*/ 688907 w 773227"/>
                <a:gd name="connsiteY78" fmla="*/ 751499 h 787493"/>
                <a:gd name="connsiteX79" fmla="*/ 737233 w 773227"/>
                <a:gd name="connsiteY79" fmla="*/ 703173 h 787493"/>
                <a:gd name="connsiteX80" fmla="*/ 738728 w 773227"/>
                <a:gd name="connsiteY80" fmla="*/ 686755 h 787493"/>
                <a:gd name="connsiteX81" fmla="*/ 708044 w 773227"/>
                <a:gd name="connsiteY81" fmla="*/ 642242 h 787493"/>
                <a:gd name="connsiteX82" fmla="*/ 707709 w 773227"/>
                <a:gd name="connsiteY82" fmla="*/ 639214 h 787493"/>
                <a:gd name="connsiteX83" fmla="*/ 710054 w 773227"/>
                <a:gd name="connsiteY83" fmla="*/ 637255 h 787493"/>
                <a:gd name="connsiteX84" fmla="*/ 762995 w 773227"/>
                <a:gd name="connsiteY84" fmla="*/ 626134 h 787493"/>
                <a:gd name="connsiteX85" fmla="*/ 773227 w 773227"/>
                <a:gd name="connsiteY85" fmla="*/ 613517 h 787493"/>
                <a:gd name="connsiteX86" fmla="*/ 773227 w 773227"/>
                <a:gd name="connsiteY86" fmla="*/ 549081 h 787493"/>
                <a:gd name="connsiteX87" fmla="*/ 762995 w 773227"/>
                <a:gd name="connsiteY87" fmla="*/ 536463 h 787493"/>
                <a:gd name="connsiteX88" fmla="*/ 747453 w 773227"/>
                <a:gd name="connsiteY88" fmla="*/ 207571 h 787493"/>
                <a:gd name="connsiteX89" fmla="*/ 747453 w 773227"/>
                <a:gd name="connsiteY89" fmla="*/ 209053 h 787493"/>
                <a:gd name="connsiteX90" fmla="*/ 708791 w 773227"/>
                <a:gd name="connsiteY90" fmla="*/ 199298 h 787493"/>
                <a:gd name="connsiteX91" fmla="*/ 670130 w 773227"/>
                <a:gd name="connsiteY91" fmla="*/ 208319 h 787493"/>
                <a:gd name="connsiteX92" fmla="*/ 670130 w 773227"/>
                <a:gd name="connsiteY92" fmla="*/ 207571 h 787493"/>
                <a:gd name="connsiteX93" fmla="*/ 625747 w 773227"/>
                <a:gd name="connsiteY93" fmla="*/ 37152 h 787493"/>
                <a:gd name="connsiteX94" fmla="*/ 747453 w 773227"/>
                <a:gd name="connsiteY94" fmla="*/ 207571 h 787493"/>
                <a:gd name="connsiteX95" fmla="*/ 463936 w 773227"/>
                <a:gd name="connsiteY95" fmla="*/ 207571 h 787493"/>
                <a:gd name="connsiteX96" fmla="*/ 463936 w 773227"/>
                <a:gd name="connsiteY96" fmla="*/ 208254 h 787493"/>
                <a:gd name="connsiteX97" fmla="*/ 425275 w 773227"/>
                <a:gd name="connsiteY97" fmla="*/ 199298 h 787493"/>
                <a:gd name="connsiteX98" fmla="*/ 386614 w 773227"/>
                <a:gd name="connsiteY98" fmla="*/ 209053 h 787493"/>
                <a:gd name="connsiteX99" fmla="*/ 386614 w 773227"/>
                <a:gd name="connsiteY99" fmla="*/ 207571 h 787493"/>
                <a:gd name="connsiteX100" fmla="*/ 508319 w 773227"/>
                <a:gd name="connsiteY100" fmla="*/ 37152 h 787493"/>
                <a:gd name="connsiteX101" fmla="*/ 463936 w 773227"/>
                <a:gd name="connsiteY101" fmla="*/ 207571 h 787493"/>
                <a:gd name="connsiteX102" fmla="*/ 489710 w 773227"/>
                <a:gd name="connsiteY102" fmla="*/ 212314 h 787493"/>
                <a:gd name="connsiteX103" fmla="*/ 489710 w 773227"/>
                <a:gd name="connsiteY103" fmla="*/ 207571 h 787493"/>
                <a:gd name="connsiteX104" fmla="*/ 567033 w 773227"/>
                <a:gd name="connsiteY104" fmla="*/ 27152 h 787493"/>
                <a:gd name="connsiteX105" fmla="*/ 644356 w 773227"/>
                <a:gd name="connsiteY105" fmla="*/ 207571 h 787493"/>
                <a:gd name="connsiteX106" fmla="*/ 644356 w 773227"/>
                <a:gd name="connsiteY106" fmla="*/ 212314 h 787493"/>
                <a:gd name="connsiteX107" fmla="*/ 489710 w 773227"/>
                <a:gd name="connsiteY107" fmla="*/ 212314 h 787493"/>
                <a:gd name="connsiteX108" fmla="*/ 379294 w 773227"/>
                <a:gd name="connsiteY108" fmla="*/ 293567 h 787493"/>
                <a:gd name="connsiteX109" fmla="*/ 315876 w 773227"/>
                <a:gd name="connsiteY109" fmla="*/ 375104 h 787493"/>
                <a:gd name="connsiteX110" fmla="*/ 289960 w 773227"/>
                <a:gd name="connsiteY110" fmla="*/ 375104 h 787493"/>
                <a:gd name="connsiteX111" fmla="*/ 317500 w 773227"/>
                <a:gd name="connsiteY111" fmla="*/ 309019 h 787493"/>
                <a:gd name="connsiteX112" fmla="*/ 379294 w 773227"/>
                <a:gd name="connsiteY112" fmla="*/ 293567 h 787493"/>
                <a:gd name="connsiteX113" fmla="*/ 237703 w 773227"/>
                <a:gd name="connsiteY113" fmla="*/ 282729 h 787493"/>
                <a:gd name="connsiteX114" fmla="*/ 249933 w 773227"/>
                <a:gd name="connsiteY114" fmla="*/ 283850 h 787493"/>
                <a:gd name="connsiteX115" fmla="*/ 310953 w 773227"/>
                <a:gd name="connsiteY115" fmla="*/ 257702 h 787493"/>
                <a:gd name="connsiteX116" fmla="*/ 262034 w 773227"/>
                <a:gd name="connsiteY116" fmla="*/ 375104 h 787493"/>
                <a:gd name="connsiteX117" fmla="*/ 240822 w 773227"/>
                <a:gd name="connsiteY117" fmla="*/ 375104 h 787493"/>
                <a:gd name="connsiteX118" fmla="*/ 194119 w 773227"/>
                <a:gd name="connsiteY118" fmla="*/ 253668 h 787493"/>
                <a:gd name="connsiteX119" fmla="*/ 237703 w 773227"/>
                <a:gd name="connsiteY119" fmla="*/ 282729 h 787493"/>
                <a:gd name="connsiteX120" fmla="*/ 134490 w 773227"/>
                <a:gd name="connsiteY120" fmla="*/ 281440 h 787493"/>
                <a:gd name="connsiteX121" fmla="*/ 182469 w 773227"/>
                <a:gd name="connsiteY121" fmla="*/ 295204 h 787493"/>
                <a:gd name="connsiteX122" fmla="*/ 213204 w 773227"/>
                <a:gd name="connsiteY122" fmla="*/ 375104 h 787493"/>
                <a:gd name="connsiteX123" fmla="*/ 200021 w 773227"/>
                <a:gd name="connsiteY123" fmla="*/ 375104 h 787493"/>
                <a:gd name="connsiteX124" fmla="*/ 134490 w 773227"/>
                <a:gd name="connsiteY124" fmla="*/ 281440 h 787493"/>
                <a:gd name="connsiteX125" fmla="*/ 257742 w 773227"/>
                <a:gd name="connsiteY125" fmla="*/ 748830 h 787493"/>
                <a:gd name="connsiteX126" fmla="*/ 25774 w 773227"/>
                <a:gd name="connsiteY126" fmla="*/ 594185 h 787493"/>
                <a:gd name="connsiteX127" fmla="*/ 171837 w 773227"/>
                <a:gd name="connsiteY127" fmla="*/ 400878 h 787493"/>
                <a:gd name="connsiteX128" fmla="*/ 201761 w 773227"/>
                <a:gd name="connsiteY128" fmla="*/ 400878 h 787493"/>
                <a:gd name="connsiteX129" fmla="*/ 172533 w 773227"/>
                <a:gd name="connsiteY129" fmla="*/ 498305 h 787493"/>
                <a:gd name="connsiteX130" fmla="*/ 193561 w 773227"/>
                <a:gd name="connsiteY130" fmla="*/ 537322 h 787493"/>
                <a:gd name="connsiteX131" fmla="*/ 224713 w 773227"/>
                <a:gd name="connsiteY131" fmla="*/ 529466 h 787493"/>
                <a:gd name="connsiteX132" fmla="*/ 253966 w 773227"/>
                <a:gd name="connsiteY132" fmla="*/ 500199 h 787493"/>
                <a:gd name="connsiteX133" fmla="*/ 235744 w 773227"/>
                <a:gd name="connsiteY133" fmla="*/ 481977 h 787493"/>
                <a:gd name="connsiteX134" fmla="*/ 206477 w 773227"/>
                <a:gd name="connsiteY134" fmla="*/ 511230 h 787493"/>
                <a:gd name="connsiteX135" fmla="*/ 198623 w 773227"/>
                <a:gd name="connsiteY135" fmla="*/ 511250 h 787493"/>
                <a:gd name="connsiteX136" fmla="*/ 197224 w 773227"/>
                <a:gd name="connsiteY136" fmla="*/ 505702 h 787493"/>
                <a:gd name="connsiteX137" fmla="*/ 228669 w 773227"/>
                <a:gd name="connsiteY137" fmla="*/ 400878 h 787493"/>
                <a:gd name="connsiteX138" fmla="*/ 260320 w 773227"/>
                <a:gd name="connsiteY138" fmla="*/ 400878 h 787493"/>
                <a:gd name="connsiteX139" fmla="*/ 283839 w 773227"/>
                <a:gd name="connsiteY139" fmla="*/ 506771 h 787493"/>
                <a:gd name="connsiteX140" fmla="*/ 309020 w 773227"/>
                <a:gd name="connsiteY140" fmla="*/ 501178 h 787493"/>
                <a:gd name="connsiteX141" fmla="*/ 286700 w 773227"/>
                <a:gd name="connsiteY141" fmla="*/ 400878 h 787493"/>
                <a:gd name="connsiteX142" fmla="*/ 343661 w 773227"/>
                <a:gd name="connsiteY142" fmla="*/ 400878 h 787493"/>
                <a:gd name="connsiteX143" fmla="*/ 404655 w 773227"/>
                <a:gd name="connsiteY143" fmla="*/ 451666 h 787493"/>
                <a:gd name="connsiteX144" fmla="*/ 396923 w 773227"/>
                <a:gd name="connsiteY144" fmla="*/ 459398 h 787493"/>
                <a:gd name="connsiteX145" fmla="*/ 395428 w 773227"/>
                <a:gd name="connsiteY145" fmla="*/ 475817 h 787493"/>
                <a:gd name="connsiteX146" fmla="*/ 426113 w 773227"/>
                <a:gd name="connsiteY146" fmla="*/ 520329 h 787493"/>
                <a:gd name="connsiteX147" fmla="*/ 426448 w 773227"/>
                <a:gd name="connsiteY147" fmla="*/ 523357 h 787493"/>
                <a:gd name="connsiteX148" fmla="*/ 424102 w 773227"/>
                <a:gd name="connsiteY148" fmla="*/ 525316 h 787493"/>
                <a:gd name="connsiteX149" fmla="*/ 371162 w 773227"/>
                <a:gd name="connsiteY149" fmla="*/ 536438 h 787493"/>
                <a:gd name="connsiteX150" fmla="*/ 360839 w 773227"/>
                <a:gd name="connsiteY150" fmla="*/ 549080 h 787493"/>
                <a:gd name="connsiteX151" fmla="*/ 360839 w 773227"/>
                <a:gd name="connsiteY151" fmla="*/ 613515 h 787493"/>
                <a:gd name="connsiteX152" fmla="*/ 371072 w 773227"/>
                <a:gd name="connsiteY152" fmla="*/ 626132 h 787493"/>
                <a:gd name="connsiteX153" fmla="*/ 424012 w 773227"/>
                <a:gd name="connsiteY153" fmla="*/ 637254 h 787493"/>
                <a:gd name="connsiteX154" fmla="*/ 426357 w 773227"/>
                <a:gd name="connsiteY154" fmla="*/ 639212 h 787493"/>
                <a:gd name="connsiteX155" fmla="*/ 426022 w 773227"/>
                <a:gd name="connsiteY155" fmla="*/ 642241 h 787493"/>
                <a:gd name="connsiteX156" fmla="*/ 395338 w 773227"/>
                <a:gd name="connsiteY156" fmla="*/ 686753 h 787493"/>
                <a:gd name="connsiteX157" fmla="*/ 396833 w 773227"/>
                <a:gd name="connsiteY157" fmla="*/ 703171 h 787493"/>
                <a:gd name="connsiteX158" fmla="*/ 415506 w 773227"/>
                <a:gd name="connsiteY158" fmla="*/ 721845 h 787493"/>
                <a:gd name="connsiteX159" fmla="*/ 257742 w 773227"/>
                <a:gd name="connsiteY159" fmla="*/ 748830 h 787493"/>
                <a:gd name="connsiteX160" fmla="*/ 747453 w 773227"/>
                <a:gd name="connsiteY160" fmla="*/ 603051 h 787493"/>
                <a:gd name="connsiteX161" fmla="*/ 704745 w 773227"/>
                <a:gd name="connsiteY161" fmla="*/ 612072 h 787493"/>
                <a:gd name="connsiteX162" fmla="*/ 682328 w 773227"/>
                <a:gd name="connsiteY162" fmla="*/ 646408 h 787493"/>
                <a:gd name="connsiteX163" fmla="*/ 686832 w 773227"/>
                <a:gd name="connsiteY163" fmla="*/ 656906 h 787493"/>
                <a:gd name="connsiteX164" fmla="*/ 711369 w 773227"/>
                <a:gd name="connsiteY164" fmla="*/ 692539 h 787493"/>
                <a:gd name="connsiteX165" fmla="*/ 678275 w 773227"/>
                <a:gd name="connsiteY165" fmla="*/ 725633 h 787493"/>
                <a:gd name="connsiteX166" fmla="*/ 642603 w 773227"/>
                <a:gd name="connsiteY166" fmla="*/ 701148 h 787493"/>
                <a:gd name="connsiteX167" fmla="*/ 602273 w 773227"/>
                <a:gd name="connsiteY167" fmla="*/ 708563 h 787493"/>
                <a:gd name="connsiteX168" fmla="*/ 597769 w 773227"/>
                <a:gd name="connsiteY168" fmla="*/ 719061 h 787493"/>
                <a:gd name="connsiteX169" fmla="*/ 588787 w 773227"/>
                <a:gd name="connsiteY169" fmla="*/ 761717 h 787493"/>
                <a:gd name="connsiteX170" fmla="*/ 545280 w 773227"/>
                <a:gd name="connsiteY170" fmla="*/ 761717 h 787493"/>
                <a:gd name="connsiteX171" fmla="*/ 536259 w 773227"/>
                <a:gd name="connsiteY171" fmla="*/ 719009 h 787493"/>
                <a:gd name="connsiteX172" fmla="*/ 501916 w 773227"/>
                <a:gd name="connsiteY172" fmla="*/ 696602 h 787493"/>
                <a:gd name="connsiteX173" fmla="*/ 491437 w 773227"/>
                <a:gd name="connsiteY173" fmla="*/ 701096 h 787493"/>
                <a:gd name="connsiteX174" fmla="*/ 455792 w 773227"/>
                <a:gd name="connsiteY174" fmla="*/ 725633 h 787493"/>
                <a:gd name="connsiteX175" fmla="*/ 422697 w 773227"/>
                <a:gd name="connsiteY175" fmla="*/ 692539 h 787493"/>
                <a:gd name="connsiteX176" fmla="*/ 447183 w 773227"/>
                <a:gd name="connsiteY176" fmla="*/ 656868 h 787493"/>
                <a:gd name="connsiteX177" fmla="*/ 439768 w 773227"/>
                <a:gd name="connsiteY177" fmla="*/ 616537 h 787493"/>
                <a:gd name="connsiteX178" fmla="*/ 429270 w 773227"/>
                <a:gd name="connsiteY178" fmla="*/ 612033 h 787493"/>
                <a:gd name="connsiteX179" fmla="*/ 386614 w 773227"/>
                <a:gd name="connsiteY179" fmla="*/ 603051 h 787493"/>
                <a:gd name="connsiteX180" fmla="*/ 386614 w 773227"/>
                <a:gd name="connsiteY180" fmla="*/ 559544 h 787493"/>
                <a:gd name="connsiteX181" fmla="*/ 429321 w 773227"/>
                <a:gd name="connsiteY181" fmla="*/ 550523 h 787493"/>
                <a:gd name="connsiteX182" fmla="*/ 451739 w 773227"/>
                <a:gd name="connsiteY182" fmla="*/ 516187 h 787493"/>
                <a:gd name="connsiteX183" fmla="*/ 447235 w 773227"/>
                <a:gd name="connsiteY183" fmla="*/ 505689 h 787493"/>
                <a:gd name="connsiteX184" fmla="*/ 422697 w 773227"/>
                <a:gd name="connsiteY184" fmla="*/ 470056 h 787493"/>
                <a:gd name="connsiteX185" fmla="*/ 455792 w 773227"/>
                <a:gd name="connsiteY185" fmla="*/ 436962 h 787493"/>
                <a:gd name="connsiteX186" fmla="*/ 491476 w 773227"/>
                <a:gd name="connsiteY186" fmla="*/ 461447 h 787493"/>
                <a:gd name="connsiteX187" fmla="*/ 531790 w 773227"/>
                <a:gd name="connsiteY187" fmla="*/ 454044 h 787493"/>
                <a:gd name="connsiteX188" fmla="*/ 536297 w 773227"/>
                <a:gd name="connsiteY188" fmla="*/ 443536 h 787493"/>
                <a:gd name="connsiteX189" fmla="*/ 545318 w 773227"/>
                <a:gd name="connsiteY189" fmla="*/ 400828 h 787493"/>
                <a:gd name="connsiteX190" fmla="*/ 588825 w 773227"/>
                <a:gd name="connsiteY190" fmla="*/ 400828 h 787493"/>
                <a:gd name="connsiteX191" fmla="*/ 597846 w 773227"/>
                <a:gd name="connsiteY191" fmla="*/ 443536 h 787493"/>
                <a:gd name="connsiteX192" fmla="*/ 632158 w 773227"/>
                <a:gd name="connsiteY192" fmla="*/ 465956 h 787493"/>
                <a:gd name="connsiteX193" fmla="*/ 642666 w 773227"/>
                <a:gd name="connsiteY193" fmla="*/ 461449 h 787493"/>
                <a:gd name="connsiteX194" fmla="*/ 678273 w 773227"/>
                <a:gd name="connsiteY194" fmla="*/ 436964 h 787493"/>
                <a:gd name="connsiteX195" fmla="*/ 711367 w 773227"/>
                <a:gd name="connsiteY195" fmla="*/ 470058 h 787493"/>
                <a:gd name="connsiteX196" fmla="*/ 686882 w 773227"/>
                <a:gd name="connsiteY196" fmla="*/ 505729 h 787493"/>
                <a:gd name="connsiteX197" fmla="*/ 694297 w 773227"/>
                <a:gd name="connsiteY197" fmla="*/ 546059 h 787493"/>
                <a:gd name="connsiteX198" fmla="*/ 704795 w 773227"/>
                <a:gd name="connsiteY198" fmla="*/ 550563 h 787493"/>
                <a:gd name="connsiteX199" fmla="*/ 747503 w 773227"/>
                <a:gd name="connsiteY199" fmla="*/ 559584 h 787493"/>
                <a:gd name="connsiteX200" fmla="*/ 747453 w 773227"/>
                <a:gd name="connsiteY200" fmla="*/ 603051 h 78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773227" h="787493">
                  <a:moveTo>
                    <a:pt x="762995" y="536463"/>
                  </a:moveTo>
                  <a:lnTo>
                    <a:pt x="710080" y="525342"/>
                  </a:lnTo>
                  <a:cubicBezTo>
                    <a:pt x="709007" y="525150"/>
                    <a:pt x="708115" y="524406"/>
                    <a:pt x="707735" y="523383"/>
                  </a:cubicBezTo>
                  <a:cubicBezTo>
                    <a:pt x="707319" y="522383"/>
                    <a:pt x="707446" y="521240"/>
                    <a:pt x="708070" y="520354"/>
                  </a:cubicBezTo>
                  <a:lnTo>
                    <a:pt x="738754" y="475842"/>
                  </a:lnTo>
                  <a:cubicBezTo>
                    <a:pt x="742279" y="470725"/>
                    <a:pt x="741650" y="463820"/>
                    <a:pt x="737259" y="459424"/>
                  </a:cubicBezTo>
                  <a:lnTo>
                    <a:pt x="688932" y="411097"/>
                  </a:lnTo>
                  <a:cubicBezTo>
                    <a:pt x="684536" y="406706"/>
                    <a:pt x="677632" y="406078"/>
                    <a:pt x="672514" y="409603"/>
                  </a:cubicBezTo>
                  <a:lnTo>
                    <a:pt x="628002" y="440287"/>
                  </a:lnTo>
                  <a:cubicBezTo>
                    <a:pt x="626515" y="441289"/>
                    <a:pt x="624497" y="440896"/>
                    <a:pt x="623495" y="439409"/>
                  </a:cubicBezTo>
                  <a:cubicBezTo>
                    <a:pt x="623266" y="439069"/>
                    <a:pt x="623103" y="438689"/>
                    <a:pt x="623015" y="438289"/>
                  </a:cubicBezTo>
                  <a:lnTo>
                    <a:pt x="611893" y="385336"/>
                  </a:lnTo>
                  <a:cubicBezTo>
                    <a:pt x="610635" y="379361"/>
                    <a:pt x="605358" y="375089"/>
                    <a:pt x="599251" y="375104"/>
                  </a:cubicBezTo>
                  <a:lnTo>
                    <a:pt x="579920" y="375104"/>
                  </a:lnTo>
                  <a:lnTo>
                    <a:pt x="579920" y="222791"/>
                  </a:lnTo>
                  <a:cubicBezTo>
                    <a:pt x="604784" y="224573"/>
                    <a:pt x="628932" y="231913"/>
                    <a:pt x="650580" y="244274"/>
                  </a:cubicBezTo>
                  <a:cubicBezTo>
                    <a:pt x="655618" y="247246"/>
                    <a:pt x="662035" y="246384"/>
                    <a:pt x="666109" y="242186"/>
                  </a:cubicBezTo>
                  <a:cubicBezTo>
                    <a:pt x="677253" y="231190"/>
                    <a:pt x="692285" y="225030"/>
                    <a:pt x="707941" y="225046"/>
                  </a:cubicBezTo>
                  <a:lnTo>
                    <a:pt x="708495" y="225046"/>
                  </a:lnTo>
                  <a:cubicBezTo>
                    <a:pt x="723807" y="225054"/>
                    <a:pt x="738461" y="231266"/>
                    <a:pt x="749115" y="242263"/>
                  </a:cubicBezTo>
                  <a:cubicBezTo>
                    <a:pt x="751548" y="244786"/>
                    <a:pt x="754902" y="246210"/>
                    <a:pt x="758407" y="246207"/>
                  </a:cubicBezTo>
                  <a:cubicBezTo>
                    <a:pt x="759768" y="246208"/>
                    <a:pt x="761123" y="245991"/>
                    <a:pt x="762415" y="245562"/>
                  </a:cubicBezTo>
                  <a:cubicBezTo>
                    <a:pt x="767114" y="244024"/>
                    <a:pt x="770519" y="239934"/>
                    <a:pt x="771178" y="235034"/>
                  </a:cubicBezTo>
                  <a:cubicBezTo>
                    <a:pt x="787092" y="122273"/>
                    <a:pt x="708582" y="17963"/>
                    <a:pt x="595821" y="2049"/>
                  </a:cubicBezTo>
                  <a:cubicBezTo>
                    <a:pt x="483061" y="-13865"/>
                    <a:pt x="378751" y="64645"/>
                    <a:pt x="362837" y="177406"/>
                  </a:cubicBezTo>
                  <a:cubicBezTo>
                    <a:pt x="360139" y="196521"/>
                    <a:pt x="360139" y="215920"/>
                    <a:pt x="362837" y="235035"/>
                  </a:cubicBezTo>
                  <a:cubicBezTo>
                    <a:pt x="363778" y="242091"/>
                    <a:pt x="370260" y="247046"/>
                    <a:pt x="377314" y="246105"/>
                  </a:cubicBezTo>
                  <a:cubicBezTo>
                    <a:pt x="380204" y="245720"/>
                    <a:pt x="382878" y="244366"/>
                    <a:pt x="384900" y="242265"/>
                  </a:cubicBezTo>
                  <a:cubicBezTo>
                    <a:pt x="395554" y="231267"/>
                    <a:pt x="410208" y="225056"/>
                    <a:pt x="425520" y="225048"/>
                  </a:cubicBezTo>
                  <a:lnTo>
                    <a:pt x="426074" y="225048"/>
                  </a:lnTo>
                  <a:cubicBezTo>
                    <a:pt x="441730" y="225032"/>
                    <a:pt x="456761" y="231192"/>
                    <a:pt x="467905" y="242188"/>
                  </a:cubicBezTo>
                  <a:cubicBezTo>
                    <a:pt x="471979" y="246386"/>
                    <a:pt x="478397" y="247247"/>
                    <a:pt x="483434" y="244275"/>
                  </a:cubicBezTo>
                  <a:cubicBezTo>
                    <a:pt x="505098" y="231909"/>
                    <a:pt x="529264" y="224566"/>
                    <a:pt x="554146" y="222793"/>
                  </a:cubicBezTo>
                  <a:lnTo>
                    <a:pt x="554146" y="375105"/>
                  </a:lnTo>
                  <a:lnTo>
                    <a:pt x="534815" y="375105"/>
                  </a:lnTo>
                  <a:cubicBezTo>
                    <a:pt x="528720" y="375102"/>
                    <a:pt x="523455" y="379373"/>
                    <a:pt x="522199" y="385338"/>
                  </a:cubicBezTo>
                  <a:lnTo>
                    <a:pt x="511077" y="438252"/>
                  </a:lnTo>
                  <a:cubicBezTo>
                    <a:pt x="510882" y="439319"/>
                    <a:pt x="510137" y="440201"/>
                    <a:pt x="509118" y="440572"/>
                  </a:cubicBezTo>
                  <a:cubicBezTo>
                    <a:pt x="508121" y="440999"/>
                    <a:pt x="506974" y="440876"/>
                    <a:pt x="506090" y="440250"/>
                  </a:cubicBezTo>
                  <a:lnTo>
                    <a:pt x="461578" y="409566"/>
                  </a:lnTo>
                  <a:cubicBezTo>
                    <a:pt x="456460" y="406041"/>
                    <a:pt x="449556" y="406669"/>
                    <a:pt x="445160" y="411060"/>
                  </a:cubicBezTo>
                  <a:lnTo>
                    <a:pt x="422917" y="433304"/>
                  </a:lnTo>
                  <a:cubicBezTo>
                    <a:pt x="401546" y="413541"/>
                    <a:pt x="379100" y="394972"/>
                    <a:pt x="355684" y="377683"/>
                  </a:cubicBezTo>
                  <a:cubicBezTo>
                    <a:pt x="353585" y="376144"/>
                    <a:pt x="351069" y="375276"/>
                    <a:pt x="348468" y="375196"/>
                  </a:cubicBezTo>
                  <a:lnTo>
                    <a:pt x="422569" y="279934"/>
                  </a:lnTo>
                  <a:cubicBezTo>
                    <a:pt x="426936" y="274314"/>
                    <a:pt x="425919" y="266217"/>
                    <a:pt x="420299" y="261850"/>
                  </a:cubicBezTo>
                  <a:cubicBezTo>
                    <a:pt x="417179" y="259426"/>
                    <a:pt x="413117" y="258566"/>
                    <a:pt x="409282" y="259521"/>
                  </a:cubicBezTo>
                  <a:lnTo>
                    <a:pt x="329910" y="279354"/>
                  </a:lnTo>
                  <a:lnTo>
                    <a:pt x="347011" y="238309"/>
                  </a:lnTo>
                  <a:cubicBezTo>
                    <a:pt x="349716" y="231725"/>
                    <a:pt x="346572" y="224196"/>
                    <a:pt x="339990" y="221491"/>
                  </a:cubicBezTo>
                  <a:cubicBezTo>
                    <a:pt x="336798" y="220180"/>
                    <a:pt x="333214" y="220202"/>
                    <a:pt x="330039" y="221555"/>
                  </a:cubicBezTo>
                  <a:lnTo>
                    <a:pt x="246273" y="257472"/>
                  </a:lnTo>
                  <a:lnTo>
                    <a:pt x="174762" y="209789"/>
                  </a:lnTo>
                  <a:cubicBezTo>
                    <a:pt x="168847" y="205833"/>
                    <a:pt x="160843" y="207420"/>
                    <a:pt x="156886" y="213337"/>
                  </a:cubicBezTo>
                  <a:cubicBezTo>
                    <a:pt x="154555" y="216823"/>
                    <a:pt x="154065" y="221225"/>
                    <a:pt x="155573" y="225138"/>
                  </a:cubicBezTo>
                  <a:lnTo>
                    <a:pt x="170960" y="265088"/>
                  </a:lnTo>
                  <a:lnTo>
                    <a:pt x="106705" y="246737"/>
                  </a:lnTo>
                  <a:cubicBezTo>
                    <a:pt x="99857" y="244796"/>
                    <a:pt x="92734" y="248775"/>
                    <a:pt x="90793" y="255621"/>
                  </a:cubicBezTo>
                  <a:cubicBezTo>
                    <a:pt x="89739" y="259339"/>
                    <a:pt x="90410" y="263334"/>
                    <a:pt x="92620" y="266506"/>
                  </a:cubicBezTo>
                  <a:lnTo>
                    <a:pt x="168551" y="375105"/>
                  </a:lnTo>
                  <a:lnTo>
                    <a:pt x="167533" y="375105"/>
                  </a:lnTo>
                  <a:cubicBezTo>
                    <a:pt x="164744" y="375105"/>
                    <a:pt x="162031" y="376009"/>
                    <a:pt x="159800" y="377683"/>
                  </a:cubicBezTo>
                  <a:cubicBezTo>
                    <a:pt x="120288" y="407233"/>
                    <a:pt x="0" y="497172"/>
                    <a:pt x="0" y="594186"/>
                  </a:cubicBezTo>
                  <a:cubicBezTo>
                    <a:pt x="0" y="755907"/>
                    <a:pt x="147094" y="774606"/>
                    <a:pt x="257742" y="774606"/>
                  </a:cubicBezTo>
                  <a:cubicBezTo>
                    <a:pt x="335155" y="774606"/>
                    <a:pt x="392980" y="763433"/>
                    <a:pt x="434489" y="740829"/>
                  </a:cubicBezTo>
                  <a:lnTo>
                    <a:pt x="445160" y="751499"/>
                  </a:lnTo>
                  <a:cubicBezTo>
                    <a:pt x="449556" y="755891"/>
                    <a:pt x="456460" y="756519"/>
                    <a:pt x="461578" y="752994"/>
                  </a:cubicBezTo>
                  <a:lnTo>
                    <a:pt x="506103" y="722310"/>
                  </a:lnTo>
                  <a:cubicBezTo>
                    <a:pt x="507570" y="721305"/>
                    <a:pt x="509576" y="721679"/>
                    <a:pt x="510581" y="723146"/>
                  </a:cubicBezTo>
                  <a:cubicBezTo>
                    <a:pt x="510821" y="723497"/>
                    <a:pt x="510990" y="723890"/>
                    <a:pt x="511077" y="724308"/>
                  </a:cubicBezTo>
                  <a:lnTo>
                    <a:pt x="522199" y="777261"/>
                  </a:lnTo>
                  <a:cubicBezTo>
                    <a:pt x="523455" y="783226"/>
                    <a:pt x="528720" y="787496"/>
                    <a:pt x="534815" y="787493"/>
                  </a:cubicBezTo>
                  <a:lnTo>
                    <a:pt x="599251" y="787493"/>
                  </a:lnTo>
                  <a:cubicBezTo>
                    <a:pt x="605347" y="787496"/>
                    <a:pt x="610611" y="783226"/>
                    <a:pt x="611867" y="777261"/>
                  </a:cubicBezTo>
                  <a:lnTo>
                    <a:pt x="622989" y="724308"/>
                  </a:lnTo>
                  <a:cubicBezTo>
                    <a:pt x="623192" y="723243"/>
                    <a:pt x="623933" y="722358"/>
                    <a:pt x="624948" y="721975"/>
                  </a:cubicBezTo>
                  <a:cubicBezTo>
                    <a:pt x="625950" y="721572"/>
                    <a:pt x="627087" y="721698"/>
                    <a:pt x="627976" y="722310"/>
                  </a:cubicBezTo>
                  <a:lnTo>
                    <a:pt x="672488" y="752994"/>
                  </a:lnTo>
                  <a:cubicBezTo>
                    <a:pt x="677606" y="756519"/>
                    <a:pt x="684511" y="755891"/>
                    <a:pt x="688907" y="751499"/>
                  </a:cubicBezTo>
                  <a:lnTo>
                    <a:pt x="737233" y="703173"/>
                  </a:lnTo>
                  <a:cubicBezTo>
                    <a:pt x="741625" y="698777"/>
                    <a:pt x="742253" y="691872"/>
                    <a:pt x="738728" y="686755"/>
                  </a:cubicBezTo>
                  <a:lnTo>
                    <a:pt x="708044" y="642242"/>
                  </a:lnTo>
                  <a:cubicBezTo>
                    <a:pt x="707421" y="641356"/>
                    <a:pt x="707293" y="640214"/>
                    <a:pt x="707709" y="639214"/>
                  </a:cubicBezTo>
                  <a:cubicBezTo>
                    <a:pt x="708091" y="638193"/>
                    <a:pt x="708982" y="637450"/>
                    <a:pt x="710054" y="637255"/>
                  </a:cubicBezTo>
                  <a:lnTo>
                    <a:pt x="762995" y="626134"/>
                  </a:lnTo>
                  <a:cubicBezTo>
                    <a:pt x="768960" y="624877"/>
                    <a:pt x="773230" y="619613"/>
                    <a:pt x="773227" y="613517"/>
                  </a:cubicBezTo>
                  <a:lnTo>
                    <a:pt x="773227" y="549081"/>
                  </a:lnTo>
                  <a:cubicBezTo>
                    <a:pt x="773229" y="542984"/>
                    <a:pt x="768960" y="537720"/>
                    <a:pt x="762995" y="536463"/>
                  </a:cubicBezTo>
                  <a:close/>
                  <a:moveTo>
                    <a:pt x="747453" y="207571"/>
                  </a:moveTo>
                  <a:cubicBezTo>
                    <a:pt x="747453" y="208061"/>
                    <a:pt x="747453" y="208564"/>
                    <a:pt x="747453" y="209053"/>
                  </a:cubicBezTo>
                  <a:cubicBezTo>
                    <a:pt x="735542" y="202731"/>
                    <a:pt x="722276" y="199383"/>
                    <a:pt x="708791" y="199298"/>
                  </a:cubicBezTo>
                  <a:cubicBezTo>
                    <a:pt x="695382" y="199295"/>
                    <a:pt x="682154" y="202381"/>
                    <a:pt x="670130" y="208319"/>
                  </a:cubicBezTo>
                  <a:lnTo>
                    <a:pt x="670130" y="207571"/>
                  </a:lnTo>
                  <a:cubicBezTo>
                    <a:pt x="670130" y="135932"/>
                    <a:pt x="652720" y="73971"/>
                    <a:pt x="625747" y="37152"/>
                  </a:cubicBezTo>
                  <a:cubicBezTo>
                    <a:pt x="698470" y="62240"/>
                    <a:pt x="747321" y="130642"/>
                    <a:pt x="747453" y="207571"/>
                  </a:cubicBezTo>
                  <a:close/>
                  <a:moveTo>
                    <a:pt x="463936" y="207571"/>
                  </a:moveTo>
                  <a:lnTo>
                    <a:pt x="463936" y="208254"/>
                  </a:lnTo>
                  <a:cubicBezTo>
                    <a:pt x="451913" y="202325"/>
                    <a:pt x="438681" y="199259"/>
                    <a:pt x="425275" y="199298"/>
                  </a:cubicBezTo>
                  <a:cubicBezTo>
                    <a:pt x="411790" y="199383"/>
                    <a:pt x="398524" y="202731"/>
                    <a:pt x="386614" y="209053"/>
                  </a:cubicBezTo>
                  <a:cubicBezTo>
                    <a:pt x="386614" y="208564"/>
                    <a:pt x="386614" y="208061"/>
                    <a:pt x="386614" y="207571"/>
                  </a:cubicBezTo>
                  <a:cubicBezTo>
                    <a:pt x="386746" y="130642"/>
                    <a:pt x="435594" y="62238"/>
                    <a:pt x="508319" y="37152"/>
                  </a:cubicBezTo>
                  <a:cubicBezTo>
                    <a:pt x="481347" y="73971"/>
                    <a:pt x="463936" y="135932"/>
                    <a:pt x="463936" y="207571"/>
                  </a:cubicBezTo>
                  <a:close/>
                  <a:moveTo>
                    <a:pt x="489710" y="212314"/>
                  </a:moveTo>
                  <a:lnTo>
                    <a:pt x="489710" y="207571"/>
                  </a:lnTo>
                  <a:cubicBezTo>
                    <a:pt x="489710" y="101253"/>
                    <a:pt x="530460" y="27152"/>
                    <a:pt x="567033" y="27152"/>
                  </a:cubicBezTo>
                  <a:cubicBezTo>
                    <a:pt x="603607" y="27152"/>
                    <a:pt x="644356" y="101253"/>
                    <a:pt x="644356" y="207571"/>
                  </a:cubicBezTo>
                  <a:lnTo>
                    <a:pt x="644356" y="212314"/>
                  </a:lnTo>
                  <a:cubicBezTo>
                    <a:pt x="595042" y="190852"/>
                    <a:pt x="539025" y="190852"/>
                    <a:pt x="489710" y="212314"/>
                  </a:cubicBezTo>
                  <a:close/>
                  <a:moveTo>
                    <a:pt x="379294" y="293567"/>
                  </a:moveTo>
                  <a:lnTo>
                    <a:pt x="315876" y="375104"/>
                  </a:lnTo>
                  <a:lnTo>
                    <a:pt x="289960" y="375104"/>
                  </a:lnTo>
                  <a:lnTo>
                    <a:pt x="317500" y="309019"/>
                  </a:lnTo>
                  <a:lnTo>
                    <a:pt x="379294" y="293567"/>
                  </a:lnTo>
                  <a:close/>
                  <a:moveTo>
                    <a:pt x="237703" y="282729"/>
                  </a:moveTo>
                  <a:cubicBezTo>
                    <a:pt x="241327" y="285145"/>
                    <a:pt x="245928" y="285567"/>
                    <a:pt x="249933" y="283850"/>
                  </a:cubicBezTo>
                  <a:lnTo>
                    <a:pt x="310953" y="257702"/>
                  </a:lnTo>
                  <a:lnTo>
                    <a:pt x="262034" y="375104"/>
                  </a:lnTo>
                  <a:lnTo>
                    <a:pt x="240822" y="375104"/>
                  </a:lnTo>
                  <a:lnTo>
                    <a:pt x="194119" y="253668"/>
                  </a:lnTo>
                  <a:lnTo>
                    <a:pt x="237703" y="282729"/>
                  </a:lnTo>
                  <a:close/>
                  <a:moveTo>
                    <a:pt x="134490" y="281440"/>
                  </a:moveTo>
                  <a:lnTo>
                    <a:pt x="182469" y="295204"/>
                  </a:lnTo>
                  <a:lnTo>
                    <a:pt x="213204" y="375104"/>
                  </a:lnTo>
                  <a:lnTo>
                    <a:pt x="200021" y="375104"/>
                  </a:lnTo>
                  <a:lnTo>
                    <a:pt x="134490" y="281440"/>
                  </a:lnTo>
                  <a:close/>
                  <a:moveTo>
                    <a:pt x="257742" y="748830"/>
                  </a:moveTo>
                  <a:cubicBezTo>
                    <a:pt x="97324" y="748830"/>
                    <a:pt x="25774" y="701148"/>
                    <a:pt x="25774" y="594185"/>
                  </a:cubicBezTo>
                  <a:cubicBezTo>
                    <a:pt x="25774" y="539028"/>
                    <a:pt x="74913" y="474000"/>
                    <a:pt x="171837" y="400878"/>
                  </a:cubicBezTo>
                  <a:lnTo>
                    <a:pt x="201761" y="400878"/>
                  </a:lnTo>
                  <a:lnTo>
                    <a:pt x="172533" y="498305"/>
                  </a:lnTo>
                  <a:cubicBezTo>
                    <a:pt x="167565" y="514885"/>
                    <a:pt x="176980" y="532354"/>
                    <a:pt x="193561" y="537322"/>
                  </a:cubicBezTo>
                  <a:cubicBezTo>
                    <a:pt x="204599" y="540629"/>
                    <a:pt x="216563" y="537612"/>
                    <a:pt x="224713" y="529466"/>
                  </a:cubicBezTo>
                  <a:lnTo>
                    <a:pt x="253966" y="500199"/>
                  </a:lnTo>
                  <a:lnTo>
                    <a:pt x="235744" y="481977"/>
                  </a:lnTo>
                  <a:lnTo>
                    <a:pt x="206477" y="511230"/>
                  </a:lnTo>
                  <a:cubicBezTo>
                    <a:pt x="204314" y="513405"/>
                    <a:pt x="200797" y="513413"/>
                    <a:pt x="198623" y="511250"/>
                  </a:cubicBezTo>
                  <a:cubicBezTo>
                    <a:pt x="197166" y="509802"/>
                    <a:pt x="196628" y="507667"/>
                    <a:pt x="197224" y="505702"/>
                  </a:cubicBezTo>
                  <a:lnTo>
                    <a:pt x="228669" y="400878"/>
                  </a:lnTo>
                  <a:lnTo>
                    <a:pt x="260320" y="400878"/>
                  </a:lnTo>
                  <a:lnTo>
                    <a:pt x="283839" y="506771"/>
                  </a:lnTo>
                  <a:lnTo>
                    <a:pt x="309020" y="501178"/>
                  </a:lnTo>
                  <a:lnTo>
                    <a:pt x="286700" y="400878"/>
                  </a:lnTo>
                  <a:lnTo>
                    <a:pt x="343661" y="400878"/>
                  </a:lnTo>
                  <a:cubicBezTo>
                    <a:pt x="364860" y="416737"/>
                    <a:pt x="385218" y="433690"/>
                    <a:pt x="404655" y="451666"/>
                  </a:cubicBezTo>
                  <a:lnTo>
                    <a:pt x="396923" y="459398"/>
                  </a:lnTo>
                  <a:cubicBezTo>
                    <a:pt x="392532" y="463795"/>
                    <a:pt x="391904" y="470699"/>
                    <a:pt x="395428" y="475817"/>
                  </a:cubicBezTo>
                  <a:lnTo>
                    <a:pt x="426113" y="520329"/>
                  </a:lnTo>
                  <a:cubicBezTo>
                    <a:pt x="426736" y="521213"/>
                    <a:pt x="426863" y="522357"/>
                    <a:pt x="426448" y="523357"/>
                  </a:cubicBezTo>
                  <a:cubicBezTo>
                    <a:pt x="426067" y="524378"/>
                    <a:pt x="425175" y="525124"/>
                    <a:pt x="424102" y="525316"/>
                  </a:cubicBezTo>
                  <a:lnTo>
                    <a:pt x="371162" y="536438"/>
                  </a:lnTo>
                  <a:cubicBezTo>
                    <a:pt x="365152" y="537659"/>
                    <a:pt x="360833" y="542946"/>
                    <a:pt x="360839" y="549080"/>
                  </a:cubicBezTo>
                  <a:lnTo>
                    <a:pt x="360839" y="613515"/>
                  </a:lnTo>
                  <a:cubicBezTo>
                    <a:pt x="360836" y="619611"/>
                    <a:pt x="365107" y="624875"/>
                    <a:pt x="371072" y="626132"/>
                  </a:cubicBezTo>
                  <a:lnTo>
                    <a:pt x="424012" y="637254"/>
                  </a:lnTo>
                  <a:cubicBezTo>
                    <a:pt x="425085" y="637448"/>
                    <a:pt x="425976" y="638191"/>
                    <a:pt x="426357" y="639212"/>
                  </a:cubicBezTo>
                  <a:cubicBezTo>
                    <a:pt x="426773" y="640213"/>
                    <a:pt x="426646" y="641356"/>
                    <a:pt x="426022" y="642241"/>
                  </a:cubicBezTo>
                  <a:lnTo>
                    <a:pt x="395338" y="686753"/>
                  </a:lnTo>
                  <a:cubicBezTo>
                    <a:pt x="391813" y="691871"/>
                    <a:pt x="392442" y="698775"/>
                    <a:pt x="396833" y="703171"/>
                  </a:cubicBezTo>
                  <a:lnTo>
                    <a:pt x="415506" y="721845"/>
                  </a:lnTo>
                  <a:cubicBezTo>
                    <a:pt x="378327" y="739977"/>
                    <a:pt x="326482" y="748830"/>
                    <a:pt x="257742" y="748830"/>
                  </a:cubicBezTo>
                  <a:close/>
                  <a:moveTo>
                    <a:pt x="747453" y="603051"/>
                  </a:moveTo>
                  <a:lnTo>
                    <a:pt x="704745" y="612072"/>
                  </a:lnTo>
                  <a:cubicBezTo>
                    <a:pt x="689073" y="615363"/>
                    <a:pt x="679037" y="630737"/>
                    <a:pt x="682328" y="646408"/>
                  </a:cubicBezTo>
                  <a:cubicBezTo>
                    <a:pt x="683119" y="650171"/>
                    <a:pt x="684649" y="653739"/>
                    <a:pt x="686832" y="656906"/>
                  </a:cubicBezTo>
                  <a:lnTo>
                    <a:pt x="711369" y="692539"/>
                  </a:lnTo>
                  <a:lnTo>
                    <a:pt x="678275" y="725633"/>
                  </a:lnTo>
                  <a:lnTo>
                    <a:pt x="642603" y="701148"/>
                  </a:lnTo>
                  <a:cubicBezTo>
                    <a:pt x="629418" y="692059"/>
                    <a:pt x="611362" y="695379"/>
                    <a:pt x="602273" y="708563"/>
                  </a:cubicBezTo>
                  <a:cubicBezTo>
                    <a:pt x="600090" y="711728"/>
                    <a:pt x="598560" y="715296"/>
                    <a:pt x="597769" y="719061"/>
                  </a:cubicBezTo>
                  <a:lnTo>
                    <a:pt x="588787" y="761717"/>
                  </a:lnTo>
                  <a:lnTo>
                    <a:pt x="545280" y="761717"/>
                  </a:lnTo>
                  <a:lnTo>
                    <a:pt x="536259" y="719009"/>
                  </a:lnTo>
                  <a:cubicBezTo>
                    <a:pt x="532963" y="703339"/>
                    <a:pt x="517587" y="693306"/>
                    <a:pt x="501916" y="696602"/>
                  </a:cubicBezTo>
                  <a:cubicBezTo>
                    <a:pt x="498161" y="697391"/>
                    <a:pt x="494600" y="698920"/>
                    <a:pt x="491437" y="701096"/>
                  </a:cubicBezTo>
                  <a:lnTo>
                    <a:pt x="455792" y="725633"/>
                  </a:lnTo>
                  <a:lnTo>
                    <a:pt x="422697" y="692539"/>
                  </a:lnTo>
                  <a:lnTo>
                    <a:pt x="447183" y="656868"/>
                  </a:lnTo>
                  <a:cubicBezTo>
                    <a:pt x="456272" y="643683"/>
                    <a:pt x="452952" y="625626"/>
                    <a:pt x="439768" y="616537"/>
                  </a:cubicBezTo>
                  <a:cubicBezTo>
                    <a:pt x="436603" y="614355"/>
                    <a:pt x="433035" y="612824"/>
                    <a:pt x="429270" y="612033"/>
                  </a:cubicBezTo>
                  <a:lnTo>
                    <a:pt x="386614" y="603051"/>
                  </a:lnTo>
                  <a:lnTo>
                    <a:pt x="386614" y="559544"/>
                  </a:lnTo>
                  <a:lnTo>
                    <a:pt x="429321" y="550523"/>
                  </a:lnTo>
                  <a:cubicBezTo>
                    <a:pt x="444994" y="547232"/>
                    <a:pt x="455030" y="531858"/>
                    <a:pt x="451739" y="516187"/>
                  </a:cubicBezTo>
                  <a:cubicBezTo>
                    <a:pt x="450948" y="512424"/>
                    <a:pt x="449417" y="508856"/>
                    <a:pt x="447235" y="505689"/>
                  </a:cubicBezTo>
                  <a:lnTo>
                    <a:pt x="422697" y="470056"/>
                  </a:lnTo>
                  <a:lnTo>
                    <a:pt x="455792" y="436962"/>
                  </a:lnTo>
                  <a:lnTo>
                    <a:pt x="491476" y="461447"/>
                  </a:lnTo>
                  <a:cubicBezTo>
                    <a:pt x="504653" y="470534"/>
                    <a:pt x="522703" y="467221"/>
                    <a:pt x="531790" y="454044"/>
                  </a:cubicBezTo>
                  <a:cubicBezTo>
                    <a:pt x="533976" y="450875"/>
                    <a:pt x="535508" y="447302"/>
                    <a:pt x="536297" y="443536"/>
                  </a:cubicBezTo>
                  <a:lnTo>
                    <a:pt x="545318" y="400828"/>
                  </a:lnTo>
                  <a:lnTo>
                    <a:pt x="588825" y="400828"/>
                  </a:lnTo>
                  <a:lnTo>
                    <a:pt x="597846" y="443536"/>
                  </a:lnTo>
                  <a:cubicBezTo>
                    <a:pt x="601131" y="459202"/>
                    <a:pt x="616492" y="469241"/>
                    <a:pt x="632158" y="465956"/>
                  </a:cubicBezTo>
                  <a:cubicBezTo>
                    <a:pt x="635926" y="465167"/>
                    <a:pt x="639497" y="463635"/>
                    <a:pt x="642666" y="461449"/>
                  </a:cubicBezTo>
                  <a:lnTo>
                    <a:pt x="678273" y="436964"/>
                  </a:lnTo>
                  <a:lnTo>
                    <a:pt x="711367" y="470058"/>
                  </a:lnTo>
                  <a:lnTo>
                    <a:pt x="686882" y="505729"/>
                  </a:lnTo>
                  <a:cubicBezTo>
                    <a:pt x="677793" y="518914"/>
                    <a:pt x="681113" y="536971"/>
                    <a:pt x="694297" y="546059"/>
                  </a:cubicBezTo>
                  <a:cubicBezTo>
                    <a:pt x="697462" y="548242"/>
                    <a:pt x="701030" y="549773"/>
                    <a:pt x="704795" y="550563"/>
                  </a:cubicBezTo>
                  <a:lnTo>
                    <a:pt x="747503" y="559584"/>
                  </a:lnTo>
                  <a:lnTo>
                    <a:pt x="747453" y="603051"/>
                  </a:lnTo>
                  <a:close/>
                </a:path>
              </a:pathLst>
            </a:custGeom>
            <a:grpFill/>
            <a:ln w="1597" cap="flat">
              <a:noFill/>
              <a:prstDash val="solid"/>
              <a:miter/>
            </a:ln>
          </p:spPr>
          <p:txBody>
            <a:bodyPr rtlCol="0" anchor="ctr"/>
            <a:lstStyle/>
            <a:p>
              <a:endParaRPr lang="zh-CN" altLang="en-US"/>
            </a:p>
          </p:txBody>
        </p:sp>
        <p:sp>
          <p:nvSpPr>
            <p:cNvPr id="112" name="任意多边形: 形状 111">
              <a:extLst>
                <a:ext uri="{FF2B5EF4-FFF2-40B4-BE49-F238E27FC236}">
                  <a16:creationId xmlns="" xmlns:a16="http://schemas.microsoft.com/office/drawing/2014/main" id="{6A8E7723-CE75-4921-91F1-CD8E9DBA344E}"/>
                </a:ext>
              </a:extLst>
            </p:cNvPr>
            <p:cNvSpPr/>
            <p:nvPr/>
          </p:nvSpPr>
          <p:spPr>
            <a:xfrm>
              <a:off x="8882665" y="5017465"/>
              <a:ext cx="34382" cy="45104"/>
            </a:xfrm>
            <a:custGeom>
              <a:avLst/>
              <a:gdLst>
                <a:gd name="connsiteX0" fmla="*/ 22308 w 34382"/>
                <a:gd name="connsiteY0" fmla="*/ 0 h 45104"/>
                <a:gd name="connsiteX1" fmla="*/ 0 w 34382"/>
                <a:gd name="connsiteY1" fmla="*/ 12887 h 45104"/>
                <a:gd name="connsiteX2" fmla="*/ 8609 w 34382"/>
                <a:gd name="connsiteY2" fmla="*/ 45105 h 45104"/>
                <a:gd name="connsiteX3" fmla="*/ 34383 w 34382"/>
                <a:gd name="connsiteY3" fmla="*/ 45105 h 45104"/>
                <a:gd name="connsiteX4" fmla="*/ 22308 w 34382"/>
                <a:gd name="connsiteY4" fmla="*/ 0 h 45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2" h="45104">
                  <a:moveTo>
                    <a:pt x="22308" y="0"/>
                  </a:moveTo>
                  <a:lnTo>
                    <a:pt x="0" y="12887"/>
                  </a:lnTo>
                  <a:cubicBezTo>
                    <a:pt x="5651" y="22683"/>
                    <a:pt x="8620" y="33796"/>
                    <a:pt x="8609" y="45105"/>
                  </a:cubicBezTo>
                  <a:lnTo>
                    <a:pt x="34383" y="45105"/>
                  </a:lnTo>
                  <a:cubicBezTo>
                    <a:pt x="34386" y="29271"/>
                    <a:pt x="30220" y="13715"/>
                    <a:pt x="22308" y="0"/>
                  </a:cubicBezTo>
                  <a:close/>
                </a:path>
              </a:pathLst>
            </a:custGeom>
            <a:grpFill/>
            <a:ln w="1597" cap="flat">
              <a:noFill/>
              <a:prstDash val="solid"/>
              <a:miter/>
            </a:ln>
          </p:spPr>
          <p:txBody>
            <a:bodyPr rtlCol="0" anchor="ctr"/>
            <a:lstStyle/>
            <a:p>
              <a:endParaRPr lang="zh-CN" altLang="en-US"/>
            </a:p>
          </p:txBody>
        </p:sp>
        <p:sp>
          <p:nvSpPr>
            <p:cNvPr id="113" name="任意多边形: 形状 112">
              <a:extLst>
                <a:ext uri="{FF2B5EF4-FFF2-40B4-BE49-F238E27FC236}">
                  <a16:creationId xmlns="" xmlns:a16="http://schemas.microsoft.com/office/drawing/2014/main" id="{5D3F1071-0CA9-494C-84DA-635E429C809D}"/>
                </a:ext>
              </a:extLst>
            </p:cNvPr>
            <p:cNvSpPr/>
            <p:nvPr/>
          </p:nvSpPr>
          <p:spPr>
            <a:xfrm>
              <a:off x="8736629" y="4972349"/>
              <a:ext cx="168342" cy="180439"/>
            </a:xfrm>
            <a:custGeom>
              <a:avLst/>
              <a:gdLst>
                <a:gd name="connsiteX0" fmla="*/ 146035 w 168342"/>
                <a:gd name="connsiteY0" fmla="*/ 122439 h 180439"/>
                <a:gd name="connsiteX1" fmla="*/ 90208 w 168342"/>
                <a:gd name="connsiteY1" fmla="*/ 154657 h 180439"/>
                <a:gd name="connsiteX2" fmla="*/ 25781 w 168342"/>
                <a:gd name="connsiteY2" fmla="*/ 90213 h 180439"/>
                <a:gd name="connsiteX3" fmla="*/ 90224 w 168342"/>
                <a:gd name="connsiteY3" fmla="*/ 25786 h 180439"/>
                <a:gd name="connsiteX4" fmla="*/ 125828 w 168342"/>
                <a:gd name="connsiteY4" fmla="*/ 36521 h 180439"/>
                <a:gd name="connsiteX5" fmla="*/ 140094 w 168342"/>
                <a:gd name="connsiteY5" fmla="*/ 15051 h 180439"/>
                <a:gd name="connsiteX6" fmla="*/ 15051 w 168342"/>
                <a:gd name="connsiteY6" fmla="*/ 40345 h 180439"/>
                <a:gd name="connsiteX7" fmla="*/ 40345 w 168342"/>
                <a:gd name="connsiteY7" fmla="*/ 165388 h 180439"/>
                <a:gd name="connsiteX8" fmla="*/ 165388 w 168342"/>
                <a:gd name="connsiteY8" fmla="*/ 140094 h 180439"/>
                <a:gd name="connsiteX9" fmla="*/ 168343 w 168342"/>
                <a:gd name="connsiteY9" fmla="*/ 135326 h 180439"/>
                <a:gd name="connsiteX10" fmla="*/ 146035 w 168342"/>
                <a:gd name="connsiteY10" fmla="*/ 122439 h 180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342" h="180439">
                  <a:moveTo>
                    <a:pt x="146035" y="122439"/>
                  </a:moveTo>
                  <a:cubicBezTo>
                    <a:pt x="134480" y="142341"/>
                    <a:pt x="113223" y="154610"/>
                    <a:pt x="90208" y="154657"/>
                  </a:cubicBezTo>
                  <a:cubicBezTo>
                    <a:pt x="54622" y="154652"/>
                    <a:pt x="25776" y="125799"/>
                    <a:pt x="25781" y="90213"/>
                  </a:cubicBezTo>
                  <a:cubicBezTo>
                    <a:pt x="25786" y="54627"/>
                    <a:pt x="54638" y="25781"/>
                    <a:pt x="90224" y="25786"/>
                  </a:cubicBezTo>
                  <a:cubicBezTo>
                    <a:pt x="102889" y="25787"/>
                    <a:pt x="115272" y="29521"/>
                    <a:pt x="125828" y="36521"/>
                  </a:cubicBezTo>
                  <a:lnTo>
                    <a:pt x="140094" y="15051"/>
                  </a:lnTo>
                  <a:cubicBezTo>
                    <a:pt x="98580" y="-12494"/>
                    <a:pt x="42595" y="-1169"/>
                    <a:pt x="15051" y="40345"/>
                  </a:cubicBezTo>
                  <a:cubicBezTo>
                    <a:pt x="-12494" y="81859"/>
                    <a:pt x="-1169" y="137844"/>
                    <a:pt x="40345" y="165388"/>
                  </a:cubicBezTo>
                  <a:cubicBezTo>
                    <a:pt x="81859" y="192933"/>
                    <a:pt x="137844" y="181609"/>
                    <a:pt x="165388" y="140094"/>
                  </a:cubicBezTo>
                  <a:cubicBezTo>
                    <a:pt x="166423" y="138537"/>
                    <a:pt x="167407" y="136947"/>
                    <a:pt x="168343" y="135326"/>
                  </a:cubicBezTo>
                  <a:lnTo>
                    <a:pt x="146035" y="122439"/>
                  </a:lnTo>
                  <a:close/>
                </a:path>
              </a:pathLst>
            </a:custGeom>
            <a:grpFill/>
            <a:ln w="1597"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D40B4AA2-D02D-40A9-B206-FA7926E88EEE}"/>
                </a:ext>
              </a:extLst>
            </p:cNvPr>
            <p:cNvSpPr/>
            <p:nvPr/>
          </p:nvSpPr>
          <p:spPr>
            <a:xfrm>
              <a:off x="8478885" y="5049683"/>
              <a:ext cx="77322" cy="154645"/>
            </a:xfrm>
            <a:custGeom>
              <a:avLst/>
              <a:gdLst>
                <a:gd name="connsiteX0" fmla="*/ 38661 w 77322"/>
                <a:gd name="connsiteY0" fmla="*/ 38661 h 154645"/>
                <a:gd name="connsiteX1" fmla="*/ 77323 w 77322"/>
                <a:gd name="connsiteY1" fmla="*/ 38661 h 154645"/>
                <a:gd name="connsiteX2" fmla="*/ 77323 w 77322"/>
                <a:gd name="connsiteY2" fmla="*/ 12887 h 154645"/>
                <a:gd name="connsiteX3" fmla="*/ 51548 w 77322"/>
                <a:gd name="connsiteY3" fmla="*/ 12887 h 154645"/>
                <a:gd name="connsiteX4" fmla="*/ 51548 w 77322"/>
                <a:gd name="connsiteY4" fmla="*/ 0 h 154645"/>
                <a:gd name="connsiteX5" fmla="*/ 25774 w 77322"/>
                <a:gd name="connsiteY5" fmla="*/ 0 h 154645"/>
                <a:gd name="connsiteX6" fmla="*/ 25774 w 77322"/>
                <a:gd name="connsiteY6" fmla="*/ 15258 h 154645"/>
                <a:gd name="connsiteX7" fmla="*/ 2209 w 77322"/>
                <a:gd name="connsiteY7" fmla="*/ 64453 h 154645"/>
                <a:gd name="connsiteX8" fmla="*/ 38661 w 77322"/>
                <a:gd name="connsiteY8" fmla="*/ 90210 h 154645"/>
                <a:gd name="connsiteX9" fmla="*/ 51548 w 77322"/>
                <a:gd name="connsiteY9" fmla="*/ 103097 h 154645"/>
                <a:gd name="connsiteX10" fmla="*/ 38661 w 77322"/>
                <a:gd name="connsiteY10" fmla="*/ 115984 h 154645"/>
                <a:gd name="connsiteX11" fmla="*/ 0 w 77322"/>
                <a:gd name="connsiteY11" fmla="*/ 115984 h 154645"/>
                <a:gd name="connsiteX12" fmla="*/ 0 w 77322"/>
                <a:gd name="connsiteY12" fmla="*/ 141758 h 154645"/>
                <a:gd name="connsiteX13" fmla="*/ 25774 w 77322"/>
                <a:gd name="connsiteY13" fmla="*/ 141758 h 154645"/>
                <a:gd name="connsiteX14" fmla="*/ 25774 w 77322"/>
                <a:gd name="connsiteY14" fmla="*/ 154645 h 154645"/>
                <a:gd name="connsiteX15" fmla="*/ 51548 w 77322"/>
                <a:gd name="connsiteY15" fmla="*/ 154645 h 154645"/>
                <a:gd name="connsiteX16" fmla="*/ 51548 w 77322"/>
                <a:gd name="connsiteY16" fmla="*/ 139387 h 154645"/>
                <a:gd name="connsiteX17" fmla="*/ 75114 w 77322"/>
                <a:gd name="connsiteY17" fmla="*/ 90192 h 154645"/>
                <a:gd name="connsiteX18" fmla="*/ 38661 w 77322"/>
                <a:gd name="connsiteY18" fmla="*/ 64436 h 154645"/>
                <a:gd name="connsiteX19" fmla="*/ 25774 w 77322"/>
                <a:gd name="connsiteY19" fmla="*/ 51548 h 154645"/>
                <a:gd name="connsiteX20" fmla="*/ 38661 w 77322"/>
                <a:gd name="connsiteY20" fmla="*/ 3866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322" h="154645">
                  <a:moveTo>
                    <a:pt x="38661" y="38661"/>
                  </a:moveTo>
                  <a:lnTo>
                    <a:pt x="77323" y="38661"/>
                  </a:lnTo>
                  <a:lnTo>
                    <a:pt x="77323" y="12887"/>
                  </a:lnTo>
                  <a:lnTo>
                    <a:pt x="51548" y="12887"/>
                  </a:lnTo>
                  <a:lnTo>
                    <a:pt x="51548" y="0"/>
                  </a:lnTo>
                  <a:lnTo>
                    <a:pt x="25774" y="0"/>
                  </a:lnTo>
                  <a:lnTo>
                    <a:pt x="25774" y="15258"/>
                  </a:lnTo>
                  <a:cubicBezTo>
                    <a:pt x="5682" y="22335"/>
                    <a:pt x="-4870" y="44361"/>
                    <a:pt x="2209" y="64453"/>
                  </a:cubicBezTo>
                  <a:cubicBezTo>
                    <a:pt x="7653" y="79911"/>
                    <a:pt x="22272" y="90242"/>
                    <a:pt x="38661" y="90210"/>
                  </a:cubicBezTo>
                  <a:cubicBezTo>
                    <a:pt x="45778" y="90210"/>
                    <a:pt x="51548" y="95980"/>
                    <a:pt x="51548" y="103097"/>
                  </a:cubicBezTo>
                  <a:cubicBezTo>
                    <a:pt x="51548" y="110214"/>
                    <a:pt x="45778" y="115984"/>
                    <a:pt x="38661" y="115984"/>
                  </a:cubicBezTo>
                  <a:lnTo>
                    <a:pt x="0" y="115984"/>
                  </a:lnTo>
                  <a:lnTo>
                    <a:pt x="0" y="141758"/>
                  </a:lnTo>
                  <a:lnTo>
                    <a:pt x="25774" y="141758"/>
                  </a:lnTo>
                  <a:lnTo>
                    <a:pt x="25774" y="154645"/>
                  </a:lnTo>
                  <a:lnTo>
                    <a:pt x="51548" y="154645"/>
                  </a:lnTo>
                  <a:lnTo>
                    <a:pt x="51548" y="139387"/>
                  </a:lnTo>
                  <a:cubicBezTo>
                    <a:pt x="71641" y="132310"/>
                    <a:pt x="82192" y="110285"/>
                    <a:pt x="75114" y="90192"/>
                  </a:cubicBezTo>
                  <a:cubicBezTo>
                    <a:pt x="69669" y="74734"/>
                    <a:pt x="55051" y="64403"/>
                    <a:pt x="38661" y="64436"/>
                  </a:cubicBezTo>
                  <a:cubicBezTo>
                    <a:pt x="31544" y="64436"/>
                    <a:pt x="25774" y="58665"/>
                    <a:pt x="25774" y="51548"/>
                  </a:cubicBezTo>
                  <a:cubicBezTo>
                    <a:pt x="25774" y="44432"/>
                    <a:pt x="31543" y="38661"/>
                    <a:pt x="38661" y="38661"/>
                  </a:cubicBezTo>
                  <a:close/>
                </a:path>
              </a:pathLst>
            </a:custGeom>
            <a:grpFill/>
            <a:ln w="159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7856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6"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0AAD4BEE-B07B-45F4-9264-E70678B35BA3}"/>
              </a:ext>
            </a:extLst>
          </p:cNvPr>
          <p:cNvSpPr>
            <a:spLocks noGrp="1"/>
          </p:cNvSpPr>
          <p:nvPr>
            <p:ph type="body" sz="quarter" idx="10"/>
          </p:nvPr>
        </p:nvSpPr>
        <p:spPr>
          <a:xfrm>
            <a:off x="695325" y="519812"/>
            <a:ext cx="9561195" cy="535531"/>
          </a:xfrm>
        </p:spPr>
        <p:txBody>
          <a:bodyPr/>
          <a:lstStyle/>
          <a:p>
            <a:r>
              <a:rPr lang="zh-CN" altLang="en-US" dirty="0"/>
              <a:t>资金用途</a:t>
            </a:r>
          </a:p>
        </p:txBody>
      </p:sp>
      <p:sp>
        <p:nvSpPr>
          <p:cNvPr id="26" name="文本框 25">
            <a:extLst>
              <a:ext uri="{FF2B5EF4-FFF2-40B4-BE49-F238E27FC236}">
                <a16:creationId xmlns="" xmlns:a16="http://schemas.microsoft.com/office/drawing/2014/main" id="{04BA481B-716A-498C-BC8E-8F71A98D9E21}"/>
              </a:ext>
            </a:extLst>
          </p:cNvPr>
          <p:cNvSpPr txBox="1"/>
          <p:nvPr/>
        </p:nvSpPr>
        <p:spPr>
          <a:xfrm>
            <a:off x="1050747" y="2554951"/>
            <a:ext cx="2605782" cy="625171"/>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用于平台和数据架构运营和维护等方面投入，加强数据安全</a:t>
            </a:r>
          </a:p>
        </p:txBody>
      </p:sp>
      <p:sp>
        <p:nvSpPr>
          <p:cNvPr id="27" name="Freeform 32">
            <a:extLst>
              <a:ext uri="{FF2B5EF4-FFF2-40B4-BE49-F238E27FC236}">
                <a16:creationId xmlns="" xmlns:a16="http://schemas.microsoft.com/office/drawing/2014/main" id="{26942C9C-3EBA-439B-923F-B9615D432865}"/>
              </a:ext>
            </a:extLst>
          </p:cNvPr>
          <p:cNvSpPr>
            <a:spLocks/>
          </p:cNvSpPr>
          <p:nvPr/>
        </p:nvSpPr>
        <p:spPr bwMode="auto">
          <a:xfrm>
            <a:off x="4730577" y="2001413"/>
            <a:ext cx="2724694" cy="2720058"/>
          </a:xfrm>
          <a:prstGeom prst="ellipse">
            <a:avLst/>
          </a:prstGeom>
          <a:gradFill flip="none" rotWithShape="1">
            <a:gsLst>
              <a:gs pos="54000">
                <a:schemeClr val="accent1">
                  <a:lumMod val="20000"/>
                  <a:lumOff val="80000"/>
                  <a:alpha val="0"/>
                </a:schemeClr>
              </a:gs>
              <a:gs pos="100000">
                <a:schemeClr val="accent1">
                  <a:lumMod val="60000"/>
                  <a:lumOff val="40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32">
            <a:extLst>
              <a:ext uri="{FF2B5EF4-FFF2-40B4-BE49-F238E27FC236}">
                <a16:creationId xmlns="" xmlns:a16="http://schemas.microsoft.com/office/drawing/2014/main" id="{9CF8A10E-58B4-40B5-BF4D-F8867516D2B1}"/>
              </a:ext>
            </a:extLst>
          </p:cNvPr>
          <p:cNvSpPr>
            <a:spLocks/>
          </p:cNvSpPr>
          <p:nvPr/>
        </p:nvSpPr>
        <p:spPr bwMode="auto">
          <a:xfrm>
            <a:off x="4938635" y="2209117"/>
            <a:ext cx="2308578" cy="230465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29" name="Freeform 29">
            <a:extLst>
              <a:ext uri="{FF2B5EF4-FFF2-40B4-BE49-F238E27FC236}">
                <a16:creationId xmlns="" xmlns:a16="http://schemas.microsoft.com/office/drawing/2014/main" id="{6D198BD7-141F-451C-9C9A-BE1FC20B103F}"/>
              </a:ext>
            </a:extLst>
          </p:cNvPr>
          <p:cNvSpPr>
            <a:spLocks/>
          </p:cNvSpPr>
          <p:nvPr/>
        </p:nvSpPr>
        <p:spPr bwMode="auto">
          <a:xfrm>
            <a:off x="4062456" y="1330974"/>
            <a:ext cx="4060934" cy="4060934"/>
          </a:xfrm>
          <a:prstGeom prst="ellipse">
            <a:avLst/>
          </a:prstGeom>
          <a:noFill/>
          <a:ln>
            <a:gradFill flip="none" rotWithShape="1">
              <a:gsLst>
                <a:gs pos="0">
                  <a:schemeClr val="accent1">
                    <a:alpha val="15000"/>
                  </a:schemeClr>
                </a:gs>
                <a:gs pos="100000">
                  <a:schemeClr val="accent1">
                    <a:alpha val="0"/>
                  </a:schemeClr>
                </a:gs>
              </a:gsLst>
              <a:lin ang="0" scaled="1"/>
              <a:tileRect/>
            </a:gradFill>
            <a:prstDash val="sysDot"/>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8">
            <a:extLst>
              <a:ext uri="{FF2B5EF4-FFF2-40B4-BE49-F238E27FC236}">
                <a16:creationId xmlns="" xmlns:a16="http://schemas.microsoft.com/office/drawing/2014/main" id="{98E72D70-4502-499A-AE35-E6742875FEF3}"/>
              </a:ext>
            </a:extLst>
          </p:cNvPr>
          <p:cNvSpPr>
            <a:spLocks/>
          </p:cNvSpPr>
          <p:nvPr/>
        </p:nvSpPr>
        <p:spPr bwMode="auto">
          <a:xfrm>
            <a:off x="4157135" y="1423924"/>
            <a:ext cx="3877732" cy="3881190"/>
          </a:xfrm>
          <a:prstGeom prst="ellipse">
            <a:avLst/>
          </a:prstGeom>
          <a:noFill/>
          <a:ln>
            <a:gradFill flip="none" rotWithShape="1">
              <a:gsLst>
                <a:gs pos="0">
                  <a:schemeClr val="bg1">
                    <a:lumMod val="85000"/>
                    <a:alpha val="0"/>
                  </a:schemeClr>
                </a:gs>
                <a:gs pos="100000">
                  <a:schemeClr val="bg1">
                    <a:lumMod val="85000"/>
                  </a:schemeClr>
                </a:gs>
              </a:gsLst>
              <a:lin ang="16200000" scaled="1"/>
              <a:tileRect/>
            </a:gradFill>
            <a:prstDash val="dash"/>
          </a:ln>
        </p:spPr>
        <p:txBody>
          <a:bodyPr vert="horz" wrap="square" lIns="91440" tIns="45720" rIns="91440" bIns="45720" numCol="1" anchor="t" anchorCtr="0" compatLnSpc="1">
            <a:prstTxWarp prst="textNoShape">
              <a:avLst/>
            </a:prstTxWarp>
          </a:bodyPr>
          <a:lstStyle/>
          <a:p>
            <a:endParaRPr lang="zh-CN" altLang="en-US"/>
          </a:p>
        </p:txBody>
      </p:sp>
      <p:sp>
        <p:nvSpPr>
          <p:cNvPr id="31" name="矩形 30">
            <a:extLst>
              <a:ext uri="{FF2B5EF4-FFF2-40B4-BE49-F238E27FC236}">
                <a16:creationId xmlns="" xmlns:a16="http://schemas.microsoft.com/office/drawing/2014/main" id="{1DBBF31B-4314-4274-89D1-1BE573BA4A03}"/>
              </a:ext>
            </a:extLst>
          </p:cNvPr>
          <p:cNvSpPr/>
          <p:nvPr/>
        </p:nvSpPr>
        <p:spPr>
          <a:xfrm>
            <a:off x="5179852" y="2822833"/>
            <a:ext cx="1826141" cy="1077218"/>
          </a:xfrm>
          <a:prstGeom prst="rect">
            <a:avLst/>
          </a:prstGeom>
        </p:spPr>
        <p:txBody>
          <a:bodyPr wrap="none">
            <a:spAutoFit/>
          </a:bodyPr>
          <a:lstStyle/>
          <a:p>
            <a:pPr algn="ctr"/>
            <a:r>
              <a:rPr lang="zh-CN" altLang="en-US" sz="3200" dirty="0">
                <a:solidFill>
                  <a:schemeClr val="bg1"/>
                </a:solidFill>
                <a:latin typeface="+mj-ea"/>
                <a:ea typeface="+mj-ea"/>
              </a:rPr>
              <a:t>未来资金</a:t>
            </a:r>
            <a:endParaRPr lang="en-US" altLang="zh-CN" sz="3200" dirty="0">
              <a:solidFill>
                <a:schemeClr val="bg1"/>
              </a:solidFill>
              <a:latin typeface="+mj-ea"/>
              <a:ea typeface="+mj-ea"/>
            </a:endParaRPr>
          </a:p>
          <a:p>
            <a:pPr algn="ctr"/>
            <a:r>
              <a:rPr lang="zh-CN" altLang="en-US" sz="3200" dirty="0">
                <a:solidFill>
                  <a:schemeClr val="bg1"/>
                </a:solidFill>
                <a:latin typeface="+mj-ea"/>
                <a:ea typeface="+mj-ea"/>
              </a:rPr>
              <a:t>用途流向</a:t>
            </a:r>
          </a:p>
        </p:txBody>
      </p:sp>
      <p:sp>
        <p:nvSpPr>
          <p:cNvPr id="32" name="Freeform 28">
            <a:extLst>
              <a:ext uri="{FF2B5EF4-FFF2-40B4-BE49-F238E27FC236}">
                <a16:creationId xmlns="" xmlns:a16="http://schemas.microsoft.com/office/drawing/2014/main" id="{CFC51554-23DF-4BD7-A284-0C6DE36E7FCD}"/>
              </a:ext>
            </a:extLst>
          </p:cNvPr>
          <p:cNvSpPr>
            <a:spLocks/>
          </p:cNvSpPr>
          <p:nvPr/>
        </p:nvSpPr>
        <p:spPr bwMode="auto">
          <a:xfrm>
            <a:off x="4394422" y="1661423"/>
            <a:ext cx="3403157" cy="3406192"/>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8">
            <a:extLst>
              <a:ext uri="{FF2B5EF4-FFF2-40B4-BE49-F238E27FC236}">
                <a16:creationId xmlns="" xmlns:a16="http://schemas.microsoft.com/office/drawing/2014/main" id="{05CE5BB7-F906-47E7-A7EA-34A2F3182DAB}"/>
              </a:ext>
            </a:extLst>
          </p:cNvPr>
          <p:cNvSpPr>
            <a:spLocks/>
          </p:cNvSpPr>
          <p:nvPr/>
        </p:nvSpPr>
        <p:spPr bwMode="auto">
          <a:xfrm>
            <a:off x="4010095" y="1276753"/>
            <a:ext cx="4171812" cy="4175532"/>
          </a:xfrm>
          <a:prstGeom prst="ellipse">
            <a:avLst/>
          </a:prstGeom>
          <a:noFill/>
          <a:ln>
            <a:gradFill flip="none" rotWithShape="1">
              <a:gsLst>
                <a:gs pos="50000">
                  <a:schemeClr val="accent1">
                    <a:alpha val="0"/>
                  </a:schemeClr>
                </a:gs>
                <a:gs pos="100000">
                  <a:schemeClr val="accent1">
                    <a:alpha val="29000"/>
                  </a:schemeClr>
                </a:gs>
              </a:gsLst>
              <a:lin ang="2700000" scaled="1"/>
              <a:tileRect/>
            </a:gradFill>
            <a:prstDash val="dash"/>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9">
            <a:extLst>
              <a:ext uri="{FF2B5EF4-FFF2-40B4-BE49-F238E27FC236}">
                <a16:creationId xmlns="" xmlns:a16="http://schemas.microsoft.com/office/drawing/2014/main" id="{545017A7-785A-4A48-9DE0-70D2BE6D9E1A}"/>
              </a:ext>
            </a:extLst>
          </p:cNvPr>
          <p:cNvSpPr>
            <a:spLocks/>
          </p:cNvSpPr>
          <p:nvPr/>
        </p:nvSpPr>
        <p:spPr bwMode="auto">
          <a:xfrm>
            <a:off x="4544627" y="1813145"/>
            <a:ext cx="3096592" cy="3096592"/>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7">
            <a:extLst>
              <a:ext uri="{FF2B5EF4-FFF2-40B4-BE49-F238E27FC236}">
                <a16:creationId xmlns="" xmlns:a16="http://schemas.microsoft.com/office/drawing/2014/main" id="{B07A5744-9205-44D7-ACDF-456A9A1856E5}"/>
              </a:ext>
            </a:extLst>
          </p:cNvPr>
          <p:cNvSpPr>
            <a:spLocks/>
          </p:cNvSpPr>
          <p:nvPr/>
        </p:nvSpPr>
        <p:spPr bwMode="auto">
          <a:xfrm>
            <a:off x="8894214" y="3386769"/>
            <a:ext cx="207861" cy="207861"/>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5">
            <a:extLst>
              <a:ext uri="{FF2B5EF4-FFF2-40B4-BE49-F238E27FC236}">
                <a16:creationId xmlns="" xmlns:a16="http://schemas.microsoft.com/office/drawing/2014/main" id="{FC1D0AE4-2D0E-4FCC-BCB4-77AC5368C2B1}"/>
              </a:ext>
            </a:extLst>
          </p:cNvPr>
          <p:cNvSpPr>
            <a:spLocks/>
          </p:cNvSpPr>
          <p:nvPr/>
        </p:nvSpPr>
        <p:spPr bwMode="auto">
          <a:xfrm>
            <a:off x="8490924" y="2997878"/>
            <a:ext cx="106116" cy="106116"/>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Oval 26">
            <a:extLst>
              <a:ext uri="{FF2B5EF4-FFF2-40B4-BE49-F238E27FC236}">
                <a16:creationId xmlns="" xmlns:a16="http://schemas.microsoft.com/office/drawing/2014/main" id="{A5EC97C4-D2E3-4BD4-B00D-CFCAC96F1991}"/>
              </a:ext>
            </a:extLst>
          </p:cNvPr>
          <p:cNvSpPr>
            <a:spLocks noChangeArrowheads="1"/>
          </p:cNvSpPr>
          <p:nvPr/>
        </p:nvSpPr>
        <p:spPr bwMode="auto">
          <a:xfrm>
            <a:off x="11206686" y="4149829"/>
            <a:ext cx="303339" cy="313123"/>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38" name="Freeform 51">
            <a:extLst>
              <a:ext uri="{FF2B5EF4-FFF2-40B4-BE49-F238E27FC236}">
                <a16:creationId xmlns="" xmlns:a16="http://schemas.microsoft.com/office/drawing/2014/main" id="{30EEF376-01D1-4EFC-BBAC-2B60F36DDC3E}"/>
              </a:ext>
            </a:extLst>
          </p:cNvPr>
          <p:cNvSpPr>
            <a:spLocks/>
          </p:cNvSpPr>
          <p:nvPr/>
        </p:nvSpPr>
        <p:spPr bwMode="auto">
          <a:xfrm>
            <a:off x="8563568" y="1680204"/>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2">
            <a:extLst>
              <a:ext uri="{FF2B5EF4-FFF2-40B4-BE49-F238E27FC236}">
                <a16:creationId xmlns="" xmlns:a16="http://schemas.microsoft.com/office/drawing/2014/main" id="{73D1C9B3-E6CD-4725-A893-095503B6CA51}"/>
              </a:ext>
            </a:extLst>
          </p:cNvPr>
          <p:cNvSpPr>
            <a:spLocks/>
          </p:cNvSpPr>
          <p:nvPr/>
        </p:nvSpPr>
        <p:spPr bwMode="auto">
          <a:xfrm>
            <a:off x="8671302" y="1789510"/>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67">
            <a:extLst>
              <a:ext uri="{FF2B5EF4-FFF2-40B4-BE49-F238E27FC236}">
                <a16:creationId xmlns="" xmlns:a16="http://schemas.microsoft.com/office/drawing/2014/main" id="{3952C321-89F3-49D4-8872-EBD173B1E053}"/>
              </a:ext>
            </a:extLst>
          </p:cNvPr>
          <p:cNvSpPr>
            <a:spLocks/>
          </p:cNvSpPr>
          <p:nvPr/>
        </p:nvSpPr>
        <p:spPr bwMode="auto">
          <a:xfrm>
            <a:off x="8535474" y="4199272"/>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68">
            <a:extLst>
              <a:ext uri="{FF2B5EF4-FFF2-40B4-BE49-F238E27FC236}">
                <a16:creationId xmlns="" xmlns:a16="http://schemas.microsoft.com/office/drawing/2014/main" id="{2C14081D-42CF-4F99-A20A-F717010F12E1}"/>
              </a:ext>
            </a:extLst>
          </p:cNvPr>
          <p:cNvSpPr>
            <a:spLocks/>
          </p:cNvSpPr>
          <p:nvPr/>
        </p:nvSpPr>
        <p:spPr bwMode="auto">
          <a:xfrm>
            <a:off x="8644725" y="4308694"/>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44" name="任意多边形: 形状 43">
            <a:extLst>
              <a:ext uri="{FF2B5EF4-FFF2-40B4-BE49-F238E27FC236}">
                <a16:creationId xmlns="" xmlns:a16="http://schemas.microsoft.com/office/drawing/2014/main" id="{647B6821-E96A-4A09-91CA-1B7DB96499CF}"/>
              </a:ext>
            </a:extLst>
          </p:cNvPr>
          <p:cNvSpPr/>
          <p:nvPr/>
        </p:nvSpPr>
        <p:spPr>
          <a:xfrm>
            <a:off x="7377794" y="2084935"/>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3"/>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 xmlns:a16="http://schemas.microsoft.com/office/drawing/2014/main" id="{ECA7D28B-03A3-46E4-8EA0-D9BB46B86AC9}"/>
              </a:ext>
            </a:extLst>
          </p:cNvPr>
          <p:cNvSpPr/>
          <p:nvPr/>
        </p:nvSpPr>
        <p:spPr>
          <a:xfrm>
            <a:off x="7358976" y="3844844"/>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3"/>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17">
            <a:extLst>
              <a:ext uri="{FF2B5EF4-FFF2-40B4-BE49-F238E27FC236}">
                <a16:creationId xmlns="" xmlns:a16="http://schemas.microsoft.com/office/drawing/2014/main" id="{685A707F-04CC-4DA0-989F-774B4AEC77C2}"/>
              </a:ext>
            </a:extLst>
          </p:cNvPr>
          <p:cNvSpPr>
            <a:spLocks/>
          </p:cNvSpPr>
          <p:nvPr/>
        </p:nvSpPr>
        <p:spPr bwMode="auto">
          <a:xfrm flipH="1" flipV="1">
            <a:off x="4157135" y="1121626"/>
            <a:ext cx="207861" cy="207861"/>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5">
            <a:extLst>
              <a:ext uri="{FF2B5EF4-FFF2-40B4-BE49-F238E27FC236}">
                <a16:creationId xmlns="" xmlns:a16="http://schemas.microsoft.com/office/drawing/2014/main" id="{E0CA8DDE-11A5-4CF3-A36A-91C4342D0534}"/>
              </a:ext>
            </a:extLst>
          </p:cNvPr>
          <p:cNvSpPr>
            <a:spLocks/>
          </p:cNvSpPr>
          <p:nvPr/>
        </p:nvSpPr>
        <p:spPr bwMode="auto">
          <a:xfrm flipH="1" flipV="1">
            <a:off x="3106787" y="3735600"/>
            <a:ext cx="106116" cy="106116"/>
          </a:xfrm>
          <a:prstGeom prst="ellipse">
            <a:avLst/>
          </a:prstGeom>
          <a:solidFill>
            <a:schemeClr val="accent1">
              <a:alpha val="16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26">
            <a:extLst>
              <a:ext uri="{FF2B5EF4-FFF2-40B4-BE49-F238E27FC236}">
                <a16:creationId xmlns="" xmlns:a16="http://schemas.microsoft.com/office/drawing/2014/main" id="{793C3F16-C57F-4AAA-9FED-743ACD9481B5}"/>
              </a:ext>
            </a:extLst>
          </p:cNvPr>
          <p:cNvSpPr>
            <a:spLocks noChangeArrowheads="1"/>
          </p:cNvSpPr>
          <p:nvPr/>
        </p:nvSpPr>
        <p:spPr bwMode="auto">
          <a:xfrm rot="9358582" flipH="1" flipV="1">
            <a:off x="2507404" y="3451972"/>
            <a:ext cx="148601" cy="153394"/>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50" name="Freeform 51">
            <a:extLst>
              <a:ext uri="{FF2B5EF4-FFF2-40B4-BE49-F238E27FC236}">
                <a16:creationId xmlns="" xmlns:a16="http://schemas.microsoft.com/office/drawing/2014/main" id="{2B510CED-1E23-4F8C-A542-3C3F64B9EFC1}"/>
              </a:ext>
            </a:extLst>
          </p:cNvPr>
          <p:cNvSpPr>
            <a:spLocks/>
          </p:cNvSpPr>
          <p:nvPr/>
        </p:nvSpPr>
        <p:spPr bwMode="auto">
          <a:xfrm flipH="1" flipV="1">
            <a:off x="2426845" y="4206336"/>
            <a:ext cx="797796" cy="799426"/>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2">
            <a:extLst>
              <a:ext uri="{FF2B5EF4-FFF2-40B4-BE49-F238E27FC236}">
                <a16:creationId xmlns="" xmlns:a16="http://schemas.microsoft.com/office/drawing/2014/main" id="{F38B6B4E-D7EC-4B51-8E62-E0E883B04DC4}"/>
              </a:ext>
            </a:extLst>
          </p:cNvPr>
          <p:cNvSpPr>
            <a:spLocks/>
          </p:cNvSpPr>
          <p:nvPr/>
        </p:nvSpPr>
        <p:spPr bwMode="auto">
          <a:xfrm flipH="1" flipV="1">
            <a:off x="2535339" y="4315645"/>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67">
            <a:extLst>
              <a:ext uri="{FF2B5EF4-FFF2-40B4-BE49-F238E27FC236}">
                <a16:creationId xmlns="" xmlns:a16="http://schemas.microsoft.com/office/drawing/2014/main" id="{598AE25A-13DA-49DB-A07F-002D91D2F739}"/>
              </a:ext>
            </a:extLst>
          </p:cNvPr>
          <p:cNvSpPr>
            <a:spLocks/>
          </p:cNvSpPr>
          <p:nvPr/>
        </p:nvSpPr>
        <p:spPr bwMode="auto">
          <a:xfrm flipH="1" flipV="1">
            <a:off x="2518995" y="1653215"/>
            <a:ext cx="797796" cy="802688"/>
          </a:xfrm>
          <a:prstGeom prst="ellipse">
            <a:avLst/>
          </a:prstGeom>
          <a:noFill/>
          <a:ln>
            <a:gradFill>
              <a:gsLst>
                <a:gs pos="0">
                  <a:schemeClr val="accent1"/>
                </a:gs>
                <a:gs pos="100000">
                  <a:schemeClr val="accent1">
                    <a:alpha val="0"/>
                  </a:schemeClr>
                </a:gs>
              </a:gsLst>
              <a:lin ang="5400000" scaled="1"/>
            </a:gra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68">
            <a:extLst>
              <a:ext uri="{FF2B5EF4-FFF2-40B4-BE49-F238E27FC236}">
                <a16:creationId xmlns="" xmlns:a16="http://schemas.microsoft.com/office/drawing/2014/main" id="{95AF6401-56D5-46B5-944A-B19A5173B91E}"/>
              </a:ext>
            </a:extLst>
          </p:cNvPr>
          <p:cNvSpPr>
            <a:spLocks/>
          </p:cNvSpPr>
          <p:nvPr/>
        </p:nvSpPr>
        <p:spPr bwMode="auto">
          <a:xfrm flipH="1" flipV="1">
            <a:off x="2627489" y="1764155"/>
            <a:ext cx="580808" cy="580808"/>
          </a:xfrm>
          <a:prstGeom prst="ellipse">
            <a:avLst/>
          </a:prstGeom>
          <a:noFill/>
          <a:ln>
            <a:gradFill flip="none" rotWithShape="1">
              <a:gsLst>
                <a:gs pos="13000">
                  <a:schemeClr val="accent1">
                    <a:alpha val="0"/>
                  </a:schemeClr>
                </a:gs>
                <a:gs pos="100000">
                  <a:schemeClr val="accent1"/>
                </a:gs>
              </a:gsLst>
              <a:lin ang="5400000" scaled="1"/>
              <a:tileRect/>
            </a:gradFill>
          </a:ln>
        </p:spPr>
        <p:txBody>
          <a:bodyPr vert="horz" wrap="square" lIns="91440" tIns="45720" rIns="91440" bIns="45720" numCol="1" anchor="t" anchorCtr="0" compatLnSpc="1">
            <a:prstTxWarp prst="textNoShape">
              <a:avLst/>
            </a:prstTxWarp>
          </a:bodyPr>
          <a:lstStyle/>
          <a:p>
            <a:endParaRPr lang="zh-CN" altLang="en-US"/>
          </a:p>
        </p:txBody>
      </p:sp>
      <p:sp>
        <p:nvSpPr>
          <p:cNvPr id="54" name="任意多边形: 形状 53">
            <a:extLst>
              <a:ext uri="{FF2B5EF4-FFF2-40B4-BE49-F238E27FC236}">
                <a16:creationId xmlns="" xmlns:a16="http://schemas.microsoft.com/office/drawing/2014/main" id="{24879F99-2DC8-49C4-BAC9-66A2E86B3BD6}"/>
              </a:ext>
            </a:extLst>
          </p:cNvPr>
          <p:cNvSpPr/>
          <p:nvPr/>
        </p:nvSpPr>
        <p:spPr>
          <a:xfrm flipH="1" flipV="1">
            <a:off x="3369015" y="4011751"/>
            <a:ext cx="1041400" cy="589280"/>
          </a:xfrm>
          <a:custGeom>
            <a:avLst/>
            <a:gdLst>
              <a:gd name="connsiteX0" fmla="*/ 0 w 1041400"/>
              <a:gd name="connsiteY0" fmla="*/ 589280 h 589280"/>
              <a:gd name="connsiteX1" fmla="*/ 264160 w 1041400"/>
              <a:gd name="connsiteY1" fmla="*/ 0 h 589280"/>
              <a:gd name="connsiteX2" fmla="*/ 1041400 w 1041400"/>
              <a:gd name="connsiteY2" fmla="*/ 0 h 589280"/>
            </a:gdLst>
            <a:ahLst/>
            <a:cxnLst>
              <a:cxn ang="0">
                <a:pos x="connsiteX0" y="connsiteY0"/>
              </a:cxn>
              <a:cxn ang="0">
                <a:pos x="connsiteX1" y="connsiteY1"/>
              </a:cxn>
              <a:cxn ang="0">
                <a:pos x="connsiteX2" y="connsiteY2"/>
              </a:cxn>
            </a:cxnLst>
            <a:rect l="l" t="t" r="r" b="b"/>
            <a:pathLst>
              <a:path w="1041400" h="589280">
                <a:moveTo>
                  <a:pt x="0" y="589280"/>
                </a:moveTo>
                <a:lnTo>
                  <a:pt x="264160" y="0"/>
                </a:lnTo>
                <a:lnTo>
                  <a:pt x="1041400" y="0"/>
                </a:lnTo>
              </a:path>
            </a:pathLst>
          </a:custGeom>
          <a:noFill/>
          <a:ln w="31750" cap="rnd">
            <a:gradFill flip="none" rotWithShape="1">
              <a:gsLst>
                <a:gs pos="0">
                  <a:schemeClr val="accent1">
                    <a:alpha val="0"/>
                  </a:schemeClr>
                </a:gs>
                <a:gs pos="100000">
                  <a:schemeClr val="accent3"/>
                </a:gs>
              </a:gsLst>
              <a:lin ang="189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形状 57">
            <a:extLst>
              <a:ext uri="{FF2B5EF4-FFF2-40B4-BE49-F238E27FC236}">
                <a16:creationId xmlns="" xmlns:a16="http://schemas.microsoft.com/office/drawing/2014/main" id="{D3E99CE7-8C30-4B57-B9AF-CAC52696EE96}"/>
              </a:ext>
            </a:extLst>
          </p:cNvPr>
          <p:cNvSpPr/>
          <p:nvPr/>
        </p:nvSpPr>
        <p:spPr>
          <a:xfrm flipH="1" flipV="1">
            <a:off x="3446367" y="2063792"/>
            <a:ext cx="1046922" cy="746539"/>
          </a:xfrm>
          <a:custGeom>
            <a:avLst/>
            <a:gdLst>
              <a:gd name="connsiteX0" fmla="*/ 1046922 w 1046922"/>
              <a:gd name="connsiteY0" fmla="*/ 746539 h 746539"/>
              <a:gd name="connsiteX1" fmla="*/ 472661 w 1046922"/>
              <a:gd name="connsiteY1" fmla="*/ 746539 h 746539"/>
              <a:gd name="connsiteX2" fmla="*/ 0 w 1046922"/>
              <a:gd name="connsiteY2" fmla="*/ 0 h 746539"/>
            </a:gdLst>
            <a:ahLst/>
            <a:cxnLst>
              <a:cxn ang="0">
                <a:pos x="connsiteX0" y="connsiteY0"/>
              </a:cxn>
              <a:cxn ang="0">
                <a:pos x="connsiteX1" y="connsiteY1"/>
              </a:cxn>
              <a:cxn ang="0">
                <a:pos x="connsiteX2" y="connsiteY2"/>
              </a:cxn>
            </a:cxnLst>
            <a:rect l="l" t="t" r="r" b="b"/>
            <a:pathLst>
              <a:path w="1046922" h="746539">
                <a:moveTo>
                  <a:pt x="1046922" y="746539"/>
                </a:moveTo>
                <a:lnTo>
                  <a:pt x="472661" y="746539"/>
                </a:lnTo>
                <a:lnTo>
                  <a:pt x="0" y="0"/>
                </a:lnTo>
              </a:path>
            </a:pathLst>
          </a:custGeom>
          <a:noFill/>
          <a:ln w="31750" cap="rnd">
            <a:gradFill flip="none" rotWithShape="1">
              <a:gsLst>
                <a:gs pos="0">
                  <a:schemeClr val="accent1">
                    <a:alpha val="0"/>
                  </a:schemeClr>
                </a:gs>
                <a:gs pos="100000">
                  <a:schemeClr val="accent3"/>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 xmlns:a16="http://schemas.microsoft.com/office/drawing/2014/main" id="{F6BF44EA-3EF6-4501-A972-03BA1F9924C3}"/>
              </a:ext>
            </a:extLst>
          </p:cNvPr>
          <p:cNvSpPr txBox="1"/>
          <p:nvPr/>
        </p:nvSpPr>
        <p:spPr>
          <a:xfrm>
            <a:off x="9443522" y="1849085"/>
            <a:ext cx="1620957" cy="461665"/>
          </a:xfrm>
          <a:prstGeom prst="rect">
            <a:avLst/>
          </a:prstGeom>
          <a:noFill/>
        </p:spPr>
        <p:txBody>
          <a:bodyPr wrap="square" rtlCol="0">
            <a:sp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t>产品研发</a:t>
            </a:r>
          </a:p>
        </p:txBody>
      </p:sp>
      <p:cxnSp>
        <p:nvCxnSpPr>
          <p:cNvPr id="62" name="直接连接符 61">
            <a:extLst>
              <a:ext uri="{FF2B5EF4-FFF2-40B4-BE49-F238E27FC236}">
                <a16:creationId xmlns="" xmlns:a16="http://schemas.microsoft.com/office/drawing/2014/main" id="{6D86FB1C-EC5F-4500-B225-FEC94E6E5DB7}"/>
              </a:ext>
            </a:extLst>
          </p:cNvPr>
          <p:cNvCxnSpPr>
            <a:cxnSpLocks/>
          </p:cNvCxnSpPr>
          <p:nvPr/>
        </p:nvCxnSpPr>
        <p:spPr>
          <a:xfrm>
            <a:off x="7930754" y="2009990"/>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63" name="直接连接符 62">
            <a:extLst>
              <a:ext uri="{FF2B5EF4-FFF2-40B4-BE49-F238E27FC236}">
                <a16:creationId xmlns="" xmlns:a16="http://schemas.microsoft.com/office/drawing/2014/main" id="{248CFB9D-B197-4BFB-876C-6D1761EB52BF}"/>
              </a:ext>
            </a:extLst>
          </p:cNvPr>
          <p:cNvCxnSpPr>
            <a:cxnSpLocks/>
          </p:cNvCxnSpPr>
          <p:nvPr/>
        </p:nvCxnSpPr>
        <p:spPr>
          <a:xfrm>
            <a:off x="7770297" y="2167690"/>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66" name="直接连接符 65">
            <a:extLst>
              <a:ext uri="{FF2B5EF4-FFF2-40B4-BE49-F238E27FC236}">
                <a16:creationId xmlns="" xmlns:a16="http://schemas.microsoft.com/office/drawing/2014/main" id="{90345446-534E-45EE-B091-40A8B8C41C7F}"/>
              </a:ext>
            </a:extLst>
          </p:cNvPr>
          <p:cNvCxnSpPr>
            <a:cxnSpLocks/>
          </p:cNvCxnSpPr>
          <p:nvPr/>
        </p:nvCxnSpPr>
        <p:spPr>
          <a:xfrm>
            <a:off x="7964032" y="4519896"/>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67" name="直接连接符 66">
            <a:extLst>
              <a:ext uri="{FF2B5EF4-FFF2-40B4-BE49-F238E27FC236}">
                <a16:creationId xmlns="" xmlns:a16="http://schemas.microsoft.com/office/drawing/2014/main" id="{77406C1E-900A-43D8-A30A-D1D7EB65DEA1}"/>
              </a:ext>
            </a:extLst>
          </p:cNvPr>
          <p:cNvCxnSpPr>
            <a:cxnSpLocks/>
          </p:cNvCxnSpPr>
          <p:nvPr/>
        </p:nvCxnSpPr>
        <p:spPr>
          <a:xfrm>
            <a:off x="7852232" y="4677596"/>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nvGrpSpPr>
          <p:cNvPr id="68" name="组合 67">
            <a:extLst>
              <a:ext uri="{FF2B5EF4-FFF2-40B4-BE49-F238E27FC236}">
                <a16:creationId xmlns="" xmlns:a16="http://schemas.microsoft.com/office/drawing/2014/main" id="{F7425E2C-1269-4DB6-A6A1-3888FB6ACD9A}"/>
              </a:ext>
            </a:extLst>
          </p:cNvPr>
          <p:cNvGrpSpPr/>
          <p:nvPr/>
        </p:nvGrpSpPr>
        <p:grpSpPr>
          <a:xfrm>
            <a:off x="3433997" y="4519616"/>
            <a:ext cx="590218" cy="157700"/>
            <a:chOff x="4082674" y="5213872"/>
            <a:chExt cx="590218" cy="157700"/>
          </a:xfrm>
        </p:grpSpPr>
        <p:cxnSp>
          <p:nvCxnSpPr>
            <p:cNvPr id="69" name="直接连接符 68">
              <a:extLst>
                <a:ext uri="{FF2B5EF4-FFF2-40B4-BE49-F238E27FC236}">
                  <a16:creationId xmlns="" xmlns:a16="http://schemas.microsoft.com/office/drawing/2014/main" id="{E356E577-01D9-4F82-94AA-9B8C04EDC971}"/>
                </a:ext>
              </a:extLst>
            </p:cNvPr>
            <p:cNvCxnSpPr>
              <a:cxnSpLocks/>
            </p:cNvCxnSpPr>
            <p:nvPr/>
          </p:nvCxnSpPr>
          <p:spPr>
            <a:xfrm flipH="1">
              <a:off x="4279413" y="5213872"/>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a:extLst>
                <a:ext uri="{FF2B5EF4-FFF2-40B4-BE49-F238E27FC236}">
                  <a16:creationId xmlns="" xmlns:a16="http://schemas.microsoft.com/office/drawing/2014/main" id="{3379B0A0-ECF6-4AA6-A7FE-EAFC9C886F75}"/>
                </a:ext>
              </a:extLst>
            </p:cNvPr>
            <p:cNvCxnSpPr>
              <a:cxnSpLocks/>
            </p:cNvCxnSpPr>
            <p:nvPr/>
          </p:nvCxnSpPr>
          <p:spPr>
            <a:xfrm flipH="1">
              <a:off x="4082674" y="5371572"/>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grpSp>
      <p:cxnSp>
        <p:nvCxnSpPr>
          <p:cNvPr id="74" name="直接连接符 73">
            <a:extLst>
              <a:ext uri="{FF2B5EF4-FFF2-40B4-BE49-F238E27FC236}">
                <a16:creationId xmlns="" xmlns:a16="http://schemas.microsoft.com/office/drawing/2014/main" id="{3FC40E1B-5A39-4055-A25A-30DE58493DED}"/>
              </a:ext>
            </a:extLst>
          </p:cNvPr>
          <p:cNvCxnSpPr>
            <a:cxnSpLocks/>
          </p:cNvCxnSpPr>
          <p:nvPr/>
        </p:nvCxnSpPr>
        <p:spPr>
          <a:xfrm flipH="1">
            <a:off x="3689478" y="1981101"/>
            <a:ext cx="393479" cy="0"/>
          </a:xfrm>
          <a:prstGeom prst="line">
            <a:avLst/>
          </a:prstGeom>
          <a:noFill/>
          <a:ln w="12700" cap="rnd">
            <a:gradFill flip="none" rotWithShape="1">
              <a:gsLst>
                <a:gs pos="0">
                  <a:schemeClr val="accent1">
                    <a:alpha val="0"/>
                  </a:schemeClr>
                </a:gs>
                <a:gs pos="100000">
                  <a:schemeClr val="accent1">
                    <a:alpha val="2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cxnSp>
        <p:nvCxnSpPr>
          <p:cNvPr id="75" name="直接连接符 74">
            <a:extLst>
              <a:ext uri="{FF2B5EF4-FFF2-40B4-BE49-F238E27FC236}">
                <a16:creationId xmlns="" xmlns:a16="http://schemas.microsoft.com/office/drawing/2014/main" id="{E794056A-4208-4887-AD26-B2FD2D89C702}"/>
              </a:ext>
            </a:extLst>
          </p:cNvPr>
          <p:cNvCxnSpPr>
            <a:cxnSpLocks/>
          </p:cNvCxnSpPr>
          <p:nvPr/>
        </p:nvCxnSpPr>
        <p:spPr>
          <a:xfrm flipH="1">
            <a:off x="3488476" y="2140776"/>
            <a:ext cx="393479" cy="0"/>
          </a:xfrm>
          <a:prstGeom prst="line">
            <a:avLst/>
          </a:prstGeom>
          <a:noFill/>
          <a:ln w="12700" cap="rnd">
            <a:gradFill flip="none" rotWithShape="1">
              <a:gsLst>
                <a:gs pos="0">
                  <a:schemeClr val="accent1">
                    <a:alpha val="0"/>
                  </a:schemeClr>
                </a:gs>
                <a:gs pos="100000">
                  <a:schemeClr val="accent1">
                    <a:alpha val="50000"/>
                  </a:schemeClr>
                </a:gs>
              </a:gsLst>
              <a:lin ang="0" scaled="1"/>
              <a:tileRect/>
            </a:gradFill>
            <a:round/>
          </a:ln>
        </p:spPr>
        <p:style>
          <a:lnRef idx="2">
            <a:schemeClr val="accent1">
              <a:shade val="50000"/>
            </a:schemeClr>
          </a:lnRef>
          <a:fillRef idx="1">
            <a:schemeClr val="accent1"/>
          </a:fillRef>
          <a:effectRef idx="0">
            <a:schemeClr val="accent1"/>
          </a:effectRef>
          <a:fontRef idx="minor">
            <a:schemeClr val="lt1"/>
          </a:fontRef>
        </p:style>
      </p:cxnSp>
      <p:sp>
        <p:nvSpPr>
          <p:cNvPr id="76" name="文本框 75">
            <a:extLst>
              <a:ext uri="{FF2B5EF4-FFF2-40B4-BE49-F238E27FC236}">
                <a16:creationId xmlns="" xmlns:a16="http://schemas.microsoft.com/office/drawing/2014/main" id="{7223A616-736E-44B7-945C-994E96B78605}"/>
              </a:ext>
            </a:extLst>
          </p:cNvPr>
          <p:cNvSpPr txBox="1"/>
          <p:nvPr/>
        </p:nvSpPr>
        <p:spPr>
          <a:xfrm>
            <a:off x="9446036" y="4406307"/>
            <a:ext cx="1620957" cy="461665"/>
          </a:xfrm>
          <a:prstGeom prst="rect">
            <a:avLst/>
          </a:prstGeom>
          <a:noFill/>
        </p:spPr>
        <p:txBody>
          <a:bodyPr wrap="square" rtlCol="0">
            <a:sp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t>市场拓展</a:t>
            </a:r>
          </a:p>
        </p:txBody>
      </p:sp>
      <p:sp>
        <p:nvSpPr>
          <p:cNvPr id="77" name="文本框 76">
            <a:extLst>
              <a:ext uri="{FF2B5EF4-FFF2-40B4-BE49-F238E27FC236}">
                <a16:creationId xmlns="" xmlns:a16="http://schemas.microsoft.com/office/drawing/2014/main" id="{DFDDA387-F649-4074-88D3-B6F9E9DF5445}"/>
              </a:ext>
            </a:extLst>
          </p:cNvPr>
          <p:cNvSpPr txBox="1"/>
          <p:nvPr/>
        </p:nvSpPr>
        <p:spPr>
          <a:xfrm>
            <a:off x="1031841" y="1823727"/>
            <a:ext cx="1620957" cy="461665"/>
          </a:xfrm>
          <a:prstGeom prst="rect">
            <a:avLst/>
          </a:prstGeom>
          <a:noFill/>
        </p:spPr>
        <p:txBody>
          <a:bodyPr wrap="square" rtlCol="0">
            <a:sp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t>平台建设</a:t>
            </a:r>
          </a:p>
        </p:txBody>
      </p:sp>
      <p:sp>
        <p:nvSpPr>
          <p:cNvPr id="78" name="文本框 77">
            <a:extLst>
              <a:ext uri="{FF2B5EF4-FFF2-40B4-BE49-F238E27FC236}">
                <a16:creationId xmlns="" xmlns:a16="http://schemas.microsoft.com/office/drawing/2014/main" id="{1DC4FE28-084F-44FF-9807-E6288590F88B}"/>
              </a:ext>
            </a:extLst>
          </p:cNvPr>
          <p:cNvSpPr txBox="1"/>
          <p:nvPr/>
        </p:nvSpPr>
        <p:spPr>
          <a:xfrm>
            <a:off x="1000963" y="4375217"/>
            <a:ext cx="1620957" cy="461665"/>
          </a:xfrm>
          <a:prstGeom prst="rect">
            <a:avLst/>
          </a:prstGeom>
          <a:noFill/>
        </p:spPr>
        <p:txBody>
          <a:bodyPr wrap="square" rtlCol="0">
            <a:spAutoFit/>
          </a:bodyPr>
          <a:lstStyle>
            <a:defPPr>
              <a:defRPr lang="zh-CN"/>
            </a:defPPr>
            <a:lvl1pPr>
              <a:defRPr sz="2800">
                <a:gradFill flip="none" rotWithShape="1">
                  <a:gsLst>
                    <a:gs pos="4000">
                      <a:schemeClr val="accent2"/>
                    </a:gs>
                    <a:gs pos="96000">
                      <a:schemeClr val="accent4">
                        <a:lumMod val="75000"/>
                      </a:schemeClr>
                    </a:gs>
                  </a:gsLst>
                  <a:lin ang="5400000" scaled="1"/>
                  <a:tileRect/>
                </a:gradFill>
                <a:latin typeface="+mj-ea"/>
                <a:ea typeface="+mj-ea"/>
              </a:defRPr>
            </a:lvl1pPr>
          </a:lstStyle>
          <a:p>
            <a:r>
              <a:rPr lang="zh-CN" altLang="en-US" sz="2400" dirty="0"/>
              <a:t>推广运营</a:t>
            </a:r>
          </a:p>
        </p:txBody>
      </p:sp>
      <p:sp>
        <p:nvSpPr>
          <p:cNvPr id="85" name="文本框 84">
            <a:extLst>
              <a:ext uri="{FF2B5EF4-FFF2-40B4-BE49-F238E27FC236}">
                <a16:creationId xmlns="" xmlns:a16="http://schemas.microsoft.com/office/drawing/2014/main" id="{1D2EF4CB-316B-4D43-BCC6-50AA73584F32}"/>
              </a:ext>
            </a:extLst>
          </p:cNvPr>
          <p:cNvSpPr txBox="1"/>
          <p:nvPr/>
        </p:nvSpPr>
        <p:spPr>
          <a:xfrm>
            <a:off x="1050747" y="5119052"/>
            <a:ext cx="2605782" cy="625171"/>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用于广告投放、媒体推广、产品运营等方面的投入</a:t>
            </a:r>
          </a:p>
        </p:txBody>
      </p:sp>
      <p:sp>
        <p:nvSpPr>
          <p:cNvPr id="86" name="文本框 85">
            <a:extLst>
              <a:ext uri="{FF2B5EF4-FFF2-40B4-BE49-F238E27FC236}">
                <a16:creationId xmlns="" xmlns:a16="http://schemas.microsoft.com/office/drawing/2014/main" id="{1847443F-BBA8-4F16-93AF-A8D9D7684302}"/>
              </a:ext>
            </a:extLst>
          </p:cNvPr>
          <p:cNvSpPr txBox="1"/>
          <p:nvPr/>
        </p:nvSpPr>
        <p:spPr>
          <a:xfrm>
            <a:off x="8600904" y="2554951"/>
            <a:ext cx="2605782" cy="625171"/>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用于目前产品的进一步研发和新产品的创新研发等投入</a:t>
            </a:r>
          </a:p>
        </p:txBody>
      </p:sp>
      <p:sp>
        <p:nvSpPr>
          <p:cNvPr id="87" name="文本框 86">
            <a:extLst>
              <a:ext uri="{FF2B5EF4-FFF2-40B4-BE49-F238E27FC236}">
                <a16:creationId xmlns="" xmlns:a16="http://schemas.microsoft.com/office/drawing/2014/main" id="{FCDD5E12-10D2-412C-9D36-F718C15D88E6}"/>
              </a:ext>
            </a:extLst>
          </p:cNvPr>
          <p:cNvSpPr txBox="1"/>
          <p:nvPr/>
        </p:nvSpPr>
        <p:spPr>
          <a:xfrm>
            <a:off x="8600904" y="5119052"/>
            <a:ext cx="2605782" cy="625171"/>
          </a:xfrm>
          <a:prstGeom prst="rect">
            <a:avLst/>
          </a:prstGeom>
        </p:spPr>
        <p:txBody>
          <a:bodyPr wrap="square">
            <a:spAutoFit/>
          </a:bodyPr>
          <a:lstStyle>
            <a:defPPr>
              <a:defRPr lang="zh-CN"/>
            </a:defPPr>
            <a:lvl1pPr algn="just">
              <a:lnSpc>
                <a:spcPct val="130000"/>
              </a:lnSpc>
              <a:defRPr kumimoji="0" sz="1400" b="0" i="0" u="none" strike="noStrike" cap="none" spc="0" normalizeH="0" baseline="0">
                <a:ln>
                  <a:noFill/>
                </a:ln>
                <a:solidFill>
                  <a:prstClr val="black"/>
                </a:solidFill>
                <a:effectLst/>
                <a:uLnTx/>
                <a:uFillTx/>
                <a:latin typeface="+mn-ea"/>
              </a:defRPr>
            </a:lvl1pPr>
          </a:lstStyle>
          <a:p>
            <a:r>
              <a:rPr lang="zh-CN" altLang="en-US" dirty="0"/>
              <a:t>用于销售渠道、市场渠道、市场活动、渠道维护等方面投入</a:t>
            </a:r>
          </a:p>
        </p:txBody>
      </p:sp>
      <p:grpSp>
        <p:nvGrpSpPr>
          <p:cNvPr id="142" name="图形 32">
            <a:extLst>
              <a:ext uri="{FF2B5EF4-FFF2-40B4-BE49-F238E27FC236}">
                <a16:creationId xmlns="" xmlns:a16="http://schemas.microsoft.com/office/drawing/2014/main" id="{326A35F7-E278-4951-8038-FB9CD93451B9}"/>
              </a:ext>
            </a:extLst>
          </p:cNvPr>
          <p:cNvGrpSpPr/>
          <p:nvPr/>
        </p:nvGrpSpPr>
        <p:grpSpPr>
          <a:xfrm>
            <a:off x="8715904" y="4348261"/>
            <a:ext cx="436936" cy="436936"/>
            <a:chOff x="8252672" y="1559433"/>
            <a:chExt cx="833377" cy="833377"/>
          </a:xfrm>
          <a:gradFill flip="none" rotWithShape="1">
            <a:gsLst>
              <a:gs pos="0">
                <a:schemeClr val="accent3"/>
              </a:gs>
              <a:gs pos="100000">
                <a:schemeClr val="accent1"/>
              </a:gs>
            </a:gsLst>
            <a:lin ang="5400000" scaled="1"/>
            <a:tileRect/>
          </a:gradFill>
        </p:grpSpPr>
        <p:sp>
          <p:nvSpPr>
            <p:cNvPr id="143" name="任意多边形: 形状 142">
              <a:extLst>
                <a:ext uri="{FF2B5EF4-FFF2-40B4-BE49-F238E27FC236}">
                  <a16:creationId xmlns="" xmlns:a16="http://schemas.microsoft.com/office/drawing/2014/main" id="{5DE85333-8AA7-4967-BD9A-34647FD0BDE3}"/>
                </a:ext>
              </a:extLst>
            </p:cNvPr>
            <p:cNvSpPr/>
            <p:nvPr/>
          </p:nvSpPr>
          <p:spPr>
            <a:xfrm>
              <a:off x="8630295" y="1897992"/>
              <a:ext cx="78129" cy="156258"/>
            </a:xfrm>
            <a:custGeom>
              <a:avLst/>
              <a:gdLst>
                <a:gd name="connsiteX0" fmla="*/ 39065 w 78129"/>
                <a:gd name="connsiteY0" fmla="*/ 39065 h 156258"/>
                <a:gd name="connsiteX1" fmla="*/ 52086 w 78129"/>
                <a:gd name="connsiteY1" fmla="*/ 52086 h 156258"/>
                <a:gd name="connsiteX2" fmla="*/ 78129 w 78129"/>
                <a:gd name="connsiteY2" fmla="*/ 52086 h 156258"/>
                <a:gd name="connsiteX3" fmla="*/ 52086 w 78129"/>
                <a:gd name="connsiteY3" fmla="*/ 15417 h 156258"/>
                <a:gd name="connsiteX4" fmla="*/ 52086 w 78129"/>
                <a:gd name="connsiteY4" fmla="*/ 0 h 156258"/>
                <a:gd name="connsiteX5" fmla="*/ 26043 w 78129"/>
                <a:gd name="connsiteY5" fmla="*/ 0 h 156258"/>
                <a:gd name="connsiteX6" fmla="*/ 26043 w 78129"/>
                <a:gd name="connsiteY6" fmla="*/ 15417 h 156258"/>
                <a:gd name="connsiteX7" fmla="*/ 0 w 78129"/>
                <a:gd name="connsiteY7" fmla="*/ 52086 h 156258"/>
                <a:gd name="connsiteX8" fmla="*/ 39065 w 78129"/>
                <a:gd name="connsiteY8" fmla="*/ 91151 h 156258"/>
                <a:gd name="connsiteX9" fmla="*/ 52086 w 78129"/>
                <a:gd name="connsiteY9" fmla="*/ 104172 h 156258"/>
                <a:gd name="connsiteX10" fmla="*/ 39065 w 78129"/>
                <a:gd name="connsiteY10" fmla="*/ 117194 h 156258"/>
                <a:gd name="connsiteX11" fmla="*/ 26043 w 78129"/>
                <a:gd name="connsiteY11" fmla="*/ 104172 h 156258"/>
                <a:gd name="connsiteX12" fmla="*/ 0 w 78129"/>
                <a:gd name="connsiteY12" fmla="*/ 104172 h 156258"/>
                <a:gd name="connsiteX13" fmla="*/ 26043 w 78129"/>
                <a:gd name="connsiteY13" fmla="*/ 140841 h 156258"/>
                <a:gd name="connsiteX14" fmla="*/ 26043 w 78129"/>
                <a:gd name="connsiteY14" fmla="*/ 156258 h 156258"/>
                <a:gd name="connsiteX15" fmla="*/ 52086 w 78129"/>
                <a:gd name="connsiteY15" fmla="*/ 156258 h 156258"/>
                <a:gd name="connsiteX16" fmla="*/ 52086 w 78129"/>
                <a:gd name="connsiteY16" fmla="*/ 140841 h 156258"/>
                <a:gd name="connsiteX17" fmla="*/ 78129 w 78129"/>
                <a:gd name="connsiteY17" fmla="*/ 104172 h 156258"/>
                <a:gd name="connsiteX18" fmla="*/ 39065 w 78129"/>
                <a:gd name="connsiteY18" fmla="*/ 65108 h 156258"/>
                <a:gd name="connsiteX19" fmla="*/ 26043 w 78129"/>
                <a:gd name="connsiteY19" fmla="*/ 52086 h 156258"/>
                <a:gd name="connsiteX20" fmla="*/ 39065 w 78129"/>
                <a:gd name="connsiteY20" fmla="*/ 39065 h 156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8129" h="156258">
                  <a:moveTo>
                    <a:pt x="39065" y="39065"/>
                  </a:moveTo>
                  <a:cubicBezTo>
                    <a:pt x="46252" y="39065"/>
                    <a:pt x="52086" y="44911"/>
                    <a:pt x="52086" y="52086"/>
                  </a:cubicBezTo>
                  <a:lnTo>
                    <a:pt x="78129" y="52086"/>
                  </a:lnTo>
                  <a:cubicBezTo>
                    <a:pt x="78129" y="35132"/>
                    <a:pt x="67204" y="20808"/>
                    <a:pt x="52086" y="15417"/>
                  </a:cubicBezTo>
                  <a:lnTo>
                    <a:pt x="52086" y="0"/>
                  </a:lnTo>
                  <a:lnTo>
                    <a:pt x="26043" y="0"/>
                  </a:lnTo>
                  <a:lnTo>
                    <a:pt x="26043" y="15417"/>
                  </a:lnTo>
                  <a:cubicBezTo>
                    <a:pt x="10925" y="20808"/>
                    <a:pt x="0" y="35132"/>
                    <a:pt x="0" y="52086"/>
                  </a:cubicBezTo>
                  <a:cubicBezTo>
                    <a:pt x="0" y="73624"/>
                    <a:pt x="17527" y="91151"/>
                    <a:pt x="39065" y="91151"/>
                  </a:cubicBezTo>
                  <a:cubicBezTo>
                    <a:pt x="46252" y="91151"/>
                    <a:pt x="52086" y="96997"/>
                    <a:pt x="52086" y="104172"/>
                  </a:cubicBezTo>
                  <a:cubicBezTo>
                    <a:pt x="52086" y="111347"/>
                    <a:pt x="46252" y="117194"/>
                    <a:pt x="39065" y="117194"/>
                  </a:cubicBezTo>
                  <a:cubicBezTo>
                    <a:pt x="31877" y="117194"/>
                    <a:pt x="26043" y="111347"/>
                    <a:pt x="26043" y="104172"/>
                  </a:cubicBezTo>
                  <a:lnTo>
                    <a:pt x="0" y="104172"/>
                  </a:lnTo>
                  <a:cubicBezTo>
                    <a:pt x="0" y="121126"/>
                    <a:pt x="10925" y="135450"/>
                    <a:pt x="26043" y="140841"/>
                  </a:cubicBezTo>
                  <a:lnTo>
                    <a:pt x="26043" y="156258"/>
                  </a:lnTo>
                  <a:lnTo>
                    <a:pt x="52086" y="156258"/>
                  </a:lnTo>
                  <a:lnTo>
                    <a:pt x="52086" y="140841"/>
                  </a:lnTo>
                  <a:cubicBezTo>
                    <a:pt x="67204" y="135450"/>
                    <a:pt x="78129" y="121126"/>
                    <a:pt x="78129" y="104172"/>
                  </a:cubicBezTo>
                  <a:cubicBezTo>
                    <a:pt x="78129" y="82635"/>
                    <a:pt x="60602" y="65108"/>
                    <a:pt x="39065" y="65108"/>
                  </a:cubicBezTo>
                  <a:cubicBezTo>
                    <a:pt x="31877" y="65108"/>
                    <a:pt x="26043" y="59261"/>
                    <a:pt x="26043" y="52086"/>
                  </a:cubicBezTo>
                  <a:cubicBezTo>
                    <a:pt x="26043" y="44911"/>
                    <a:pt x="31877" y="39065"/>
                    <a:pt x="39065" y="39065"/>
                  </a:cubicBezTo>
                  <a:close/>
                </a:path>
              </a:pathLst>
            </a:custGeom>
            <a:grpFill/>
            <a:ln w="12948"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A47683CA-45F0-445D-9591-A55CFFBC6336}"/>
                </a:ext>
              </a:extLst>
            </p:cNvPr>
            <p:cNvSpPr/>
            <p:nvPr/>
          </p:nvSpPr>
          <p:spPr>
            <a:xfrm>
              <a:off x="8278715" y="1585476"/>
              <a:ext cx="781290" cy="781290"/>
            </a:xfrm>
            <a:custGeom>
              <a:avLst/>
              <a:gdLst>
                <a:gd name="connsiteX0" fmla="*/ 709165 w 781290"/>
                <a:gd name="connsiteY0" fmla="*/ 106138 h 781290"/>
                <a:gd name="connsiteX1" fmla="*/ 642768 w 781290"/>
                <a:gd name="connsiteY1" fmla="*/ 65108 h 781290"/>
                <a:gd name="connsiteX2" fmla="*/ 583716 w 781290"/>
                <a:gd name="connsiteY2" fmla="*/ 94406 h 781290"/>
                <a:gd name="connsiteX3" fmla="*/ 543531 w 781290"/>
                <a:gd name="connsiteY3" fmla="*/ 82622 h 781290"/>
                <a:gd name="connsiteX4" fmla="*/ 488112 w 781290"/>
                <a:gd name="connsiteY4" fmla="*/ 107597 h 781290"/>
                <a:gd name="connsiteX5" fmla="*/ 359693 w 781290"/>
                <a:gd name="connsiteY5" fmla="*/ 92948 h 781290"/>
                <a:gd name="connsiteX6" fmla="*/ 292463 w 781290"/>
                <a:gd name="connsiteY6" fmla="*/ 41044 h 781290"/>
                <a:gd name="connsiteX7" fmla="*/ 226080 w 781290"/>
                <a:gd name="connsiteY7" fmla="*/ 0 h 781290"/>
                <a:gd name="connsiteX8" fmla="*/ 167027 w 781290"/>
                <a:gd name="connsiteY8" fmla="*/ 29298 h 781290"/>
                <a:gd name="connsiteX9" fmla="*/ 126843 w 781290"/>
                <a:gd name="connsiteY9" fmla="*/ 17514 h 781290"/>
                <a:gd name="connsiteX10" fmla="*/ 52529 w 781290"/>
                <a:gd name="connsiteY10" fmla="*/ 91828 h 781290"/>
                <a:gd name="connsiteX11" fmla="*/ 52529 w 781290"/>
                <a:gd name="connsiteY11" fmla="*/ 99237 h 781290"/>
                <a:gd name="connsiteX12" fmla="*/ 48036 w 781290"/>
                <a:gd name="connsiteY12" fmla="*/ 99237 h 781290"/>
                <a:gd name="connsiteX13" fmla="*/ 0 w 781290"/>
                <a:gd name="connsiteY13" fmla="*/ 147286 h 781290"/>
                <a:gd name="connsiteX14" fmla="*/ 48036 w 781290"/>
                <a:gd name="connsiteY14" fmla="*/ 195323 h 781290"/>
                <a:gd name="connsiteX15" fmla="*/ 163641 w 781290"/>
                <a:gd name="connsiteY15" fmla="*/ 195323 h 781290"/>
                <a:gd name="connsiteX16" fmla="*/ 91151 w 781290"/>
                <a:gd name="connsiteY16" fmla="*/ 390645 h 781290"/>
                <a:gd name="connsiteX17" fmla="*/ 357284 w 781290"/>
                <a:gd name="connsiteY17" fmla="*/ 688239 h 781290"/>
                <a:gd name="connsiteX18" fmla="*/ 325538 w 781290"/>
                <a:gd name="connsiteY18" fmla="*/ 733255 h 781290"/>
                <a:gd name="connsiteX19" fmla="*/ 373574 w 781290"/>
                <a:gd name="connsiteY19" fmla="*/ 781291 h 781290"/>
                <a:gd name="connsiteX20" fmla="*/ 614746 w 781290"/>
                <a:gd name="connsiteY20" fmla="*/ 781291 h 781290"/>
                <a:gd name="connsiteX21" fmla="*/ 690140 w 781290"/>
                <a:gd name="connsiteY21" fmla="*/ 705896 h 781290"/>
                <a:gd name="connsiteX22" fmla="*/ 618014 w 781290"/>
                <a:gd name="connsiteY22" fmla="*/ 626999 h 781290"/>
                <a:gd name="connsiteX23" fmla="*/ 600331 w 781290"/>
                <a:gd name="connsiteY23" fmla="*/ 604368 h 781290"/>
                <a:gd name="connsiteX24" fmla="*/ 690140 w 781290"/>
                <a:gd name="connsiteY24" fmla="*/ 390645 h 781290"/>
                <a:gd name="connsiteX25" fmla="*/ 660256 w 781290"/>
                <a:gd name="connsiteY25" fmla="*/ 260430 h 781290"/>
                <a:gd name="connsiteX26" fmla="*/ 705909 w 781290"/>
                <a:gd name="connsiteY26" fmla="*/ 260430 h 781290"/>
                <a:gd name="connsiteX27" fmla="*/ 781291 w 781290"/>
                <a:gd name="connsiteY27" fmla="*/ 185036 h 781290"/>
                <a:gd name="connsiteX28" fmla="*/ 709165 w 781290"/>
                <a:gd name="connsiteY28" fmla="*/ 106138 h 781290"/>
                <a:gd name="connsiteX29" fmla="*/ 422275 w 781290"/>
                <a:gd name="connsiteY29" fmla="*/ 234387 h 781290"/>
                <a:gd name="connsiteX30" fmla="*/ 403667 w 781290"/>
                <a:gd name="connsiteY30" fmla="*/ 234387 h 781290"/>
                <a:gd name="connsiteX31" fmla="*/ 403667 w 781290"/>
                <a:gd name="connsiteY31" fmla="*/ 117480 h 781290"/>
                <a:gd name="connsiteX32" fmla="*/ 474231 w 781290"/>
                <a:gd name="connsiteY32" fmla="*/ 130332 h 781290"/>
                <a:gd name="connsiteX33" fmla="*/ 469217 w 781290"/>
                <a:gd name="connsiteY33" fmla="*/ 156935 h 781290"/>
                <a:gd name="connsiteX34" fmla="*/ 469217 w 781290"/>
                <a:gd name="connsiteY34" fmla="*/ 164345 h 781290"/>
                <a:gd name="connsiteX35" fmla="*/ 464725 w 781290"/>
                <a:gd name="connsiteY35" fmla="*/ 164345 h 781290"/>
                <a:gd name="connsiteX36" fmla="*/ 416689 w 781290"/>
                <a:gd name="connsiteY36" fmla="*/ 212394 h 781290"/>
                <a:gd name="connsiteX37" fmla="*/ 422275 w 781290"/>
                <a:gd name="connsiteY37" fmla="*/ 234387 h 781290"/>
                <a:gd name="connsiteX38" fmla="*/ 26043 w 781290"/>
                <a:gd name="connsiteY38" fmla="*/ 147286 h 781290"/>
                <a:gd name="connsiteX39" fmla="*/ 48036 w 781290"/>
                <a:gd name="connsiteY39" fmla="*/ 125280 h 781290"/>
                <a:gd name="connsiteX40" fmla="*/ 65550 w 781290"/>
                <a:gd name="connsiteY40" fmla="*/ 125280 h 781290"/>
                <a:gd name="connsiteX41" fmla="*/ 78572 w 781290"/>
                <a:gd name="connsiteY41" fmla="*/ 112258 h 781290"/>
                <a:gd name="connsiteX42" fmla="*/ 78572 w 781290"/>
                <a:gd name="connsiteY42" fmla="*/ 91828 h 781290"/>
                <a:gd name="connsiteX43" fmla="*/ 126843 w 781290"/>
                <a:gd name="connsiteY43" fmla="*/ 43557 h 781290"/>
                <a:gd name="connsiteX44" fmla="*/ 161154 w 781290"/>
                <a:gd name="connsiteY44" fmla="*/ 57907 h 781290"/>
                <a:gd name="connsiteX45" fmla="*/ 172678 w 781290"/>
                <a:gd name="connsiteY45" fmla="*/ 61579 h 781290"/>
                <a:gd name="connsiteX46" fmla="*/ 182249 w 781290"/>
                <a:gd name="connsiteY46" fmla="*/ 54209 h 781290"/>
                <a:gd name="connsiteX47" fmla="*/ 226080 w 781290"/>
                <a:gd name="connsiteY47" fmla="*/ 26043 h 781290"/>
                <a:gd name="connsiteX48" fmla="*/ 271538 w 781290"/>
                <a:gd name="connsiteY48" fmla="*/ 58232 h 781290"/>
                <a:gd name="connsiteX49" fmla="*/ 283804 w 781290"/>
                <a:gd name="connsiteY49" fmla="*/ 66905 h 781290"/>
                <a:gd name="connsiteX50" fmla="*/ 287359 w 781290"/>
                <a:gd name="connsiteY50" fmla="*/ 66905 h 781290"/>
                <a:gd name="connsiteX51" fmla="*/ 338559 w 781290"/>
                <a:gd name="connsiteY51" fmla="*/ 119928 h 781290"/>
                <a:gd name="connsiteX52" fmla="*/ 289221 w 781290"/>
                <a:gd name="connsiteY52" fmla="*/ 169280 h 781290"/>
                <a:gd name="connsiteX53" fmla="*/ 48036 w 781290"/>
                <a:gd name="connsiteY53" fmla="*/ 169280 h 781290"/>
                <a:gd name="connsiteX54" fmla="*/ 26043 w 781290"/>
                <a:gd name="connsiteY54" fmla="*/ 147286 h 781290"/>
                <a:gd name="connsiteX55" fmla="*/ 289221 w 781290"/>
                <a:gd name="connsiteY55" fmla="*/ 195323 h 781290"/>
                <a:gd name="connsiteX56" fmla="*/ 364602 w 781290"/>
                <a:gd name="connsiteY56" fmla="*/ 119928 h 781290"/>
                <a:gd name="connsiteX57" fmla="*/ 364537 w 781290"/>
                <a:gd name="connsiteY57" fmla="*/ 118587 h 781290"/>
                <a:gd name="connsiteX58" fmla="*/ 377624 w 781290"/>
                <a:gd name="connsiteY58" fmla="*/ 117649 h 781290"/>
                <a:gd name="connsiteX59" fmla="*/ 377624 w 781290"/>
                <a:gd name="connsiteY59" fmla="*/ 234387 h 781290"/>
                <a:gd name="connsiteX60" fmla="*/ 273660 w 781290"/>
                <a:gd name="connsiteY60" fmla="*/ 234387 h 781290"/>
                <a:gd name="connsiteX61" fmla="*/ 276668 w 781290"/>
                <a:gd name="connsiteY61" fmla="*/ 226210 h 781290"/>
                <a:gd name="connsiteX62" fmla="*/ 252487 w 781290"/>
                <a:gd name="connsiteY62" fmla="*/ 216535 h 781290"/>
                <a:gd name="connsiteX63" fmla="*/ 245911 w 781290"/>
                <a:gd name="connsiteY63" fmla="*/ 234400 h 781290"/>
                <a:gd name="connsiteX64" fmla="*/ 166194 w 781290"/>
                <a:gd name="connsiteY64" fmla="*/ 234400 h 781290"/>
                <a:gd name="connsiteX65" fmla="*/ 199685 w 781290"/>
                <a:gd name="connsiteY65" fmla="*/ 195336 h 781290"/>
                <a:gd name="connsiteX66" fmla="*/ 289221 w 781290"/>
                <a:gd name="connsiteY66" fmla="*/ 195336 h 781290"/>
                <a:gd name="connsiteX67" fmla="*/ 507071 w 781290"/>
                <a:gd name="connsiteY67" fmla="*/ 403667 h 781290"/>
                <a:gd name="connsiteX68" fmla="*/ 533609 w 781290"/>
                <a:gd name="connsiteY68" fmla="*/ 403667 h 781290"/>
                <a:gd name="connsiteX69" fmla="*/ 516277 w 781290"/>
                <a:gd name="connsiteY69" fmla="*/ 520861 h 781290"/>
                <a:gd name="connsiteX70" fmla="*/ 403667 w 781290"/>
                <a:gd name="connsiteY70" fmla="*/ 520861 h 781290"/>
                <a:gd name="connsiteX71" fmla="*/ 403667 w 781290"/>
                <a:gd name="connsiteY71" fmla="*/ 507071 h 781290"/>
                <a:gd name="connsiteX72" fmla="*/ 507071 w 781290"/>
                <a:gd name="connsiteY72" fmla="*/ 403667 h 781290"/>
                <a:gd name="connsiteX73" fmla="*/ 663746 w 781290"/>
                <a:gd name="connsiteY73" fmla="*/ 403667 h 781290"/>
                <a:gd name="connsiteX74" fmla="*/ 630932 w 781290"/>
                <a:gd name="connsiteY74" fmla="*/ 520861 h 781290"/>
                <a:gd name="connsiteX75" fmla="*/ 543310 w 781290"/>
                <a:gd name="connsiteY75" fmla="*/ 520861 h 781290"/>
                <a:gd name="connsiteX76" fmla="*/ 559652 w 781290"/>
                <a:gd name="connsiteY76" fmla="*/ 403667 h 781290"/>
                <a:gd name="connsiteX77" fmla="*/ 377624 w 781290"/>
                <a:gd name="connsiteY77" fmla="*/ 662795 h 781290"/>
                <a:gd name="connsiteX78" fmla="*/ 274064 w 781290"/>
                <a:gd name="connsiteY78" fmla="*/ 546904 h 781290"/>
                <a:gd name="connsiteX79" fmla="*/ 377624 w 781290"/>
                <a:gd name="connsiteY79" fmla="*/ 546904 h 781290"/>
                <a:gd name="connsiteX80" fmla="*/ 265352 w 781290"/>
                <a:gd name="connsiteY80" fmla="*/ 520861 h 781290"/>
                <a:gd name="connsiteX81" fmla="*/ 247773 w 781290"/>
                <a:gd name="connsiteY81" fmla="*/ 403667 h 781290"/>
                <a:gd name="connsiteX82" fmla="*/ 274233 w 781290"/>
                <a:gd name="connsiteY82" fmla="*/ 403667 h 781290"/>
                <a:gd name="connsiteX83" fmla="*/ 377637 w 781290"/>
                <a:gd name="connsiteY83" fmla="*/ 507071 h 781290"/>
                <a:gd name="connsiteX84" fmla="*/ 377637 w 781290"/>
                <a:gd name="connsiteY84" fmla="*/ 520861 h 781290"/>
                <a:gd name="connsiteX85" fmla="*/ 117858 w 781290"/>
                <a:gd name="connsiteY85" fmla="*/ 403667 h 781290"/>
                <a:gd name="connsiteX86" fmla="*/ 221548 w 781290"/>
                <a:gd name="connsiteY86" fmla="*/ 403667 h 781290"/>
                <a:gd name="connsiteX87" fmla="*/ 237630 w 781290"/>
                <a:gd name="connsiteY87" fmla="*/ 520861 h 781290"/>
                <a:gd name="connsiteX88" fmla="*/ 150242 w 781290"/>
                <a:gd name="connsiteY88" fmla="*/ 520861 h 781290"/>
                <a:gd name="connsiteX89" fmla="*/ 117858 w 781290"/>
                <a:gd name="connsiteY89" fmla="*/ 403667 h 781290"/>
                <a:gd name="connsiteX90" fmla="*/ 117845 w 781290"/>
                <a:gd name="connsiteY90" fmla="*/ 377624 h 781290"/>
                <a:gd name="connsiteX91" fmla="*/ 150177 w 781290"/>
                <a:gd name="connsiteY91" fmla="*/ 260430 h 781290"/>
                <a:gd name="connsiteX92" fmla="*/ 237981 w 781290"/>
                <a:gd name="connsiteY92" fmla="*/ 260430 h 781290"/>
                <a:gd name="connsiteX93" fmla="*/ 221639 w 781290"/>
                <a:gd name="connsiteY93" fmla="*/ 377624 h 781290"/>
                <a:gd name="connsiteX94" fmla="*/ 390645 w 781290"/>
                <a:gd name="connsiteY94" fmla="*/ 481796 h 781290"/>
                <a:gd name="connsiteX95" fmla="*/ 299495 w 781290"/>
                <a:gd name="connsiteY95" fmla="*/ 390645 h 781290"/>
                <a:gd name="connsiteX96" fmla="*/ 390645 w 781290"/>
                <a:gd name="connsiteY96" fmla="*/ 299495 h 781290"/>
                <a:gd name="connsiteX97" fmla="*/ 481796 w 781290"/>
                <a:gd name="connsiteY97" fmla="*/ 390645 h 781290"/>
                <a:gd name="connsiteX98" fmla="*/ 390645 w 781290"/>
                <a:gd name="connsiteY98" fmla="*/ 481796 h 781290"/>
                <a:gd name="connsiteX99" fmla="*/ 377624 w 781290"/>
                <a:gd name="connsiteY99" fmla="*/ 274220 h 781290"/>
                <a:gd name="connsiteX100" fmla="*/ 274220 w 781290"/>
                <a:gd name="connsiteY100" fmla="*/ 377624 h 781290"/>
                <a:gd name="connsiteX101" fmla="*/ 247682 w 781290"/>
                <a:gd name="connsiteY101" fmla="*/ 377624 h 781290"/>
                <a:gd name="connsiteX102" fmla="*/ 265014 w 781290"/>
                <a:gd name="connsiteY102" fmla="*/ 260430 h 781290"/>
                <a:gd name="connsiteX103" fmla="*/ 377624 w 781290"/>
                <a:gd name="connsiteY103" fmla="*/ 260430 h 781290"/>
                <a:gd name="connsiteX104" fmla="*/ 166558 w 781290"/>
                <a:gd name="connsiteY104" fmla="*/ 546904 h 781290"/>
                <a:gd name="connsiteX105" fmla="*/ 245482 w 781290"/>
                <a:gd name="connsiteY105" fmla="*/ 546904 h 781290"/>
                <a:gd name="connsiteX106" fmla="*/ 305003 w 781290"/>
                <a:gd name="connsiteY106" fmla="*/ 650164 h 781290"/>
                <a:gd name="connsiteX107" fmla="*/ 166558 w 781290"/>
                <a:gd name="connsiteY107" fmla="*/ 546904 h 781290"/>
                <a:gd name="connsiteX108" fmla="*/ 609355 w 781290"/>
                <a:gd name="connsiteY108" fmla="*/ 652873 h 781290"/>
                <a:gd name="connsiteX109" fmla="*/ 612910 w 781290"/>
                <a:gd name="connsiteY109" fmla="*/ 652873 h 781290"/>
                <a:gd name="connsiteX110" fmla="*/ 664097 w 781290"/>
                <a:gd name="connsiteY110" fmla="*/ 705896 h 781290"/>
                <a:gd name="connsiteX111" fmla="*/ 614759 w 781290"/>
                <a:gd name="connsiteY111" fmla="*/ 755248 h 781290"/>
                <a:gd name="connsiteX112" fmla="*/ 373574 w 781290"/>
                <a:gd name="connsiteY112" fmla="*/ 755248 h 781290"/>
                <a:gd name="connsiteX113" fmla="*/ 351581 w 781290"/>
                <a:gd name="connsiteY113" fmla="*/ 733255 h 781290"/>
                <a:gd name="connsiteX114" fmla="*/ 373574 w 781290"/>
                <a:gd name="connsiteY114" fmla="*/ 711248 h 781290"/>
                <a:gd name="connsiteX115" fmla="*/ 391088 w 781290"/>
                <a:gd name="connsiteY115" fmla="*/ 711248 h 781290"/>
                <a:gd name="connsiteX116" fmla="*/ 404110 w 781290"/>
                <a:gd name="connsiteY116" fmla="*/ 698227 h 781290"/>
                <a:gd name="connsiteX117" fmla="*/ 404110 w 781290"/>
                <a:gd name="connsiteY117" fmla="*/ 677796 h 781290"/>
                <a:gd name="connsiteX118" fmla="*/ 452381 w 781290"/>
                <a:gd name="connsiteY118" fmla="*/ 629525 h 781290"/>
                <a:gd name="connsiteX119" fmla="*/ 486692 w 781290"/>
                <a:gd name="connsiteY119" fmla="*/ 643875 h 781290"/>
                <a:gd name="connsiteX120" fmla="*/ 498216 w 781290"/>
                <a:gd name="connsiteY120" fmla="*/ 647547 h 781290"/>
                <a:gd name="connsiteX121" fmla="*/ 507787 w 781290"/>
                <a:gd name="connsiteY121" fmla="*/ 640177 h 781290"/>
                <a:gd name="connsiteX122" fmla="*/ 551617 w 781290"/>
                <a:gd name="connsiteY122" fmla="*/ 612011 h 781290"/>
                <a:gd name="connsiteX123" fmla="*/ 597076 w 781290"/>
                <a:gd name="connsiteY123" fmla="*/ 644200 h 781290"/>
                <a:gd name="connsiteX124" fmla="*/ 609355 w 781290"/>
                <a:gd name="connsiteY124" fmla="*/ 652873 h 781290"/>
                <a:gd name="connsiteX125" fmla="*/ 551617 w 781290"/>
                <a:gd name="connsiteY125" fmla="*/ 585968 h 781290"/>
                <a:gd name="connsiteX126" fmla="*/ 492565 w 781290"/>
                <a:gd name="connsiteY126" fmla="*/ 615267 h 781290"/>
                <a:gd name="connsiteX127" fmla="*/ 452381 w 781290"/>
                <a:gd name="connsiteY127" fmla="*/ 603482 h 781290"/>
                <a:gd name="connsiteX128" fmla="*/ 403667 w 781290"/>
                <a:gd name="connsiteY128" fmla="*/ 621816 h 781290"/>
                <a:gd name="connsiteX129" fmla="*/ 403667 w 781290"/>
                <a:gd name="connsiteY129" fmla="*/ 546904 h 781290"/>
                <a:gd name="connsiteX130" fmla="*/ 507631 w 781290"/>
                <a:gd name="connsiteY130" fmla="*/ 546904 h 781290"/>
                <a:gd name="connsiteX131" fmla="*/ 504623 w 781290"/>
                <a:gd name="connsiteY131" fmla="*/ 555081 h 781290"/>
                <a:gd name="connsiteX132" fmla="*/ 528804 w 781290"/>
                <a:gd name="connsiteY132" fmla="*/ 564756 h 781290"/>
                <a:gd name="connsiteX133" fmla="*/ 535380 w 781290"/>
                <a:gd name="connsiteY133" fmla="*/ 546891 h 781290"/>
                <a:gd name="connsiteX134" fmla="*/ 614837 w 781290"/>
                <a:gd name="connsiteY134" fmla="*/ 546891 h 781290"/>
                <a:gd name="connsiteX135" fmla="*/ 576905 w 781290"/>
                <a:gd name="connsiteY135" fmla="*/ 590604 h 781290"/>
                <a:gd name="connsiteX136" fmla="*/ 551617 w 781290"/>
                <a:gd name="connsiteY136" fmla="*/ 585968 h 781290"/>
                <a:gd name="connsiteX137" fmla="*/ 663668 w 781290"/>
                <a:gd name="connsiteY137" fmla="*/ 377624 h 781290"/>
                <a:gd name="connsiteX138" fmla="*/ 559600 w 781290"/>
                <a:gd name="connsiteY138" fmla="*/ 377624 h 781290"/>
                <a:gd name="connsiteX139" fmla="*/ 548987 w 781290"/>
                <a:gd name="connsiteY139" fmla="*/ 283765 h 781290"/>
                <a:gd name="connsiteX140" fmla="*/ 523504 w 781290"/>
                <a:gd name="connsiteY140" fmla="*/ 289195 h 781290"/>
                <a:gd name="connsiteX141" fmla="*/ 533557 w 781290"/>
                <a:gd name="connsiteY141" fmla="*/ 377637 h 781290"/>
                <a:gd name="connsiteX142" fmla="*/ 507071 w 781290"/>
                <a:gd name="connsiteY142" fmla="*/ 377637 h 781290"/>
                <a:gd name="connsiteX143" fmla="*/ 403667 w 781290"/>
                <a:gd name="connsiteY143" fmla="*/ 274233 h 781290"/>
                <a:gd name="connsiteX144" fmla="*/ 403667 w 781290"/>
                <a:gd name="connsiteY144" fmla="*/ 260430 h 781290"/>
                <a:gd name="connsiteX145" fmla="*/ 464725 w 781290"/>
                <a:gd name="connsiteY145" fmla="*/ 260430 h 781290"/>
                <a:gd name="connsiteX146" fmla="*/ 468775 w 781290"/>
                <a:gd name="connsiteY146" fmla="*/ 260430 h 781290"/>
                <a:gd name="connsiteX147" fmla="*/ 630919 w 781290"/>
                <a:gd name="connsiteY147" fmla="*/ 260430 h 781290"/>
                <a:gd name="connsiteX148" fmla="*/ 663668 w 781290"/>
                <a:gd name="connsiteY148" fmla="*/ 377624 h 781290"/>
                <a:gd name="connsiteX149" fmla="*/ 705909 w 781290"/>
                <a:gd name="connsiteY149" fmla="*/ 234387 h 781290"/>
                <a:gd name="connsiteX150" fmla="*/ 468775 w 781290"/>
                <a:gd name="connsiteY150" fmla="*/ 234387 h 781290"/>
                <a:gd name="connsiteX151" fmla="*/ 464725 w 781290"/>
                <a:gd name="connsiteY151" fmla="*/ 234387 h 781290"/>
                <a:gd name="connsiteX152" fmla="*/ 442732 w 781290"/>
                <a:gd name="connsiteY152" fmla="*/ 212394 h 781290"/>
                <a:gd name="connsiteX153" fmla="*/ 464725 w 781290"/>
                <a:gd name="connsiteY153" fmla="*/ 190388 h 781290"/>
                <a:gd name="connsiteX154" fmla="*/ 482239 w 781290"/>
                <a:gd name="connsiteY154" fmla="*/ 190388 h 781290"/>
                <a:gd name="connsiteX155" fmla="*/ 495260 w 781290"/>
                <a:gd name="connsiteY155" fmla="*/ 177366 h 781290"/>
                <a:gd name="connsiteX156" fmla="*/ 495260 w 781290"/>
                <a:gd name="connsiteY156" fmla="*/ 156935 h 781290"/>
                <a:gd name="connsiteX157" fmla="*/ 543531 w 781290"/>
                <a:gd name="connsiteY157" fmla="*/ 108665 h 781290"/>
                <a:gd name="connsiteX158" fmla="*/ 577843 w 781290"/>
                <a:gd name="connsiteY158" fmla="*/ 123014 h 781290"/>
                <a:gd name="connsiteX159" fmla="*/ 589367 w 781290"/>
                <a:gd name="connsiteY159" fmla="*/ 126686 h 781290"/>
                <a:gd name="connsiteX160" fmla="*/ 598938 w 781290"/>
                <a:gd name="connsiteY160" fmla="*/ 119316 h 781290"/>
                <a:gd name="connsiteX161" fmla="*/ 642768 w 781290"/>
                <a:gd name="connsiteY161" fmla="*/ 91151 h 781290"/>
                <a:gd name="connsiteX162" fmla="*/ 688226 w 781290"/>
                <a:gd name="connsiteY162" fmla="*/ 123340 h 781290"/>
                <a:gd name="connsiteX163" fmla="*/ 700492 w 781290"/>
                <a:gd name="connsiteY163" fmla="*/ 132012 h 781290"/>
                <a:gd name="connsiteX164" fmla="*/ 704047 w 781290"/>
                <a:gd name="connsiteY164" fmla="*/ 132012 h 781290"/>
                <a:gd name="connsiteX165" fmla="*/ 755248 w 781290"/>
                <a:gd name="connsiteY165" fmla="*/ 185036 h 781290"/>
                <a:gd name="connsiteX166" fmla="*/ 705909 w 781290"/>
                <a:gd name="connsiteY166" fmla="*/ 234387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781290" h="781290">
                  <a:moveTo>
                    <a:pt x="709165" y="106138"/>
                  </a:moveTo>
                  <a:cubicBezTo>
                    <a:pt x="696677" y="81267"/>
                    <a:pt x="671038" y="65108"/>
                    <a:pt x="642768" y="65108"/>
                  </a:cubicBezTo>
                  <a:cubicBezTo>
                    <a:pt x="619407" y="65108"/>
                    <a:pt x="597609" y="76228"/>
                    <a:pt x="583716" y="94406"/>
                  </a:cubicBezTo>
                  <a:cubicBezTo>
                    <a:pt x="571853" y="86736"/>
                    <a:pt x="558011" y="82622"/>
                    <a:pt x="543531" y="82622"/>
                  </a:cubicBezTo>
                  <a:cubicBezTo>
                    <a:pt x="521499" y="82622"/>
                    <a:pt x="501732" y="92310"/>
                    <a:pt x="488112" y="107597"/>
                  </a:cubicBezTo>
                  <a:cubicBezTo>
                    <a:pt x="447198" y="93468"/>
                    <a:pt x="404071" y="88325"/>
                    <a:pt x="359693" y="92948"/>
                  </a:cubicBezTo>
                  <a:cubicBezTo>
                    <a:pt x="349224" y="64496"/>
                    <a:pt x="322973" y="43192"/>
                    <a:pt x="292463" y="41044"/>
                  </a:cubicBezTo>
                  <a:cubicBezTo>
                    <a:pt x="279989" y="16160"/>
                    <a:pt x="254349" y="0"/>
                    <a:pt x="226080" y="0"/>
                  </a:cubicBezTo>
                  <a:cubicBezTo>
                    <a:pt x="202719" y="0"/>
                    <a:pt x="180921" y="11120"/>
                    <a:pt x="167027" y="29298"/>
                  </a:cubicBezTo>
                  <a:cubicBezTo>
                    <a:pt x="155164" y="21629"/>
                    <a:pt x="141323" y="17514"/>
                    <a:pt x="126843" y="17514"/>
                  </a:cubicBezTo>
                  <a:cubicBezTo>
                    <a:pt x="85877" y="17514"/>
                    <a:pt x="52529" y="50849"/>
                    <a:pt x="52529" y="91828"/>
                  </a:cubicBezTo>
                  <a:lnTo>
                    <a:pt x="52529" y="99237"/>
                  </a:lnTo>
                  <a:lnTo>
                    <a:pt x="48036" y="99237"/>
                  </a:lnTo>
                  <a:cubicBezTo>
                    <a:pt x="21551" y="99237"/>
                    <a:pt x="0" y="120788"/>
                    <a:pt x="0" y="147286"/>
                  </a:cubicBezTo>
                  <a:cubicBezTo>
                    <a:pt x="0" y="173772"/>
                    <a:pt x="21551" y="195323"/>
                    <a:pt x="48036" y="195323"/>
                  </a:cubicBezTo>
                  <a:lnTo>
                    <a:pt x="163641" y="195323"/>
                  </a:lnTo>
                  <a:cubicBezTo>
                    <a:pt x="116686" y="249583"/>
                    <a:pt x="91151" y="317868"/>
                    <a:pt x="91151" y="390645"/>
                  </a:cubicBezTo>
                  <a:cubicBezTo>
                    <a:pt x="91151" y="544508"/>
                    <a:pt x="207797" y="671585"/>
                    <a:pt x="357284" y="688239"/>
                  </a:cubicBezTo>
                  <a:cubicBezTo>
                    <a:pt x="338833" y="694945"/>
                    <a:pt x="325538" y="712498"/>
                    <a:pt x="325538" y="733255"/>
                  </a:cubicBezTo>
                  <a:cubicBezTo>
                    <a:pt x="325538" y="759740"/>
                    <a:pt x="347089" y="781291"/>
                    <a:pt x="373574" y="781291"/>
                  </a:cubicBezTo>
                  <a:lnTo>
                    <a:pt x="614746" y="781291"/>
                  </a:lnTo>
                  <a:cubicBezTo>
                    <a:pt x="657743" y="781291"/>
                    <a:pt x="690140" y="748880"/>
                    <a:pt x="690140" y="705896"/>
                  </a:cubicBezTo>
                  <a:cubicBezTo>
                    <a:pt x="690140" y="664787"/>
                    <a:pt x="657613" y="629786"/>
                    <a:pt x="618014" y="626999"/>
                  </a:cubicBezTo>
                  <a:cubicBezTo>
                    <a:pt x="613613" y="618236"/>
                    <a:pt x="607519" y="610644"/>
                    <a:pt x="600331" y="604368"/>
                  </a:cubicBezTo>
                  <a:cubicBezTo>
                    <a:pt x="657600" y="548167"/>
                    <a:pt x="690140" y="471184"/>
                    <a:pt x="690140" y="390645"/>
                  </a:cubicBezTo>
                  <a:cubicBezTo>
                    <a:pt x="690140" y="345474"/>
                    <a:pt x="679814" y="300901"/>
                    <a:pt x="660256" y="260430"/>
                  </a:cubicBezTo>
                  <a:lnTo>
                    <a:pt x="705909" y="260430"/>
                  </a:lnTo>
                  <a:cubicBezTo>
                    <a:pt x="748893" y="260430"/>
                    <a:pt x="781291" y="228020"/>
                    <a:pt x="781291" y="185036"/>
                  </a:cubicBezTo>
                  <a:cubicBezTo>
                    <a:pt x="781291" y="143927"/>
                    <a:pt x="748763" y="108938"/>
                    <a:pt x="709165" y="106138"/>
                  </a:cubicBezTo>
                  <a:close/>
                  <a:moveTo>
                    <a:pt x="422275" y="234387"/>
                  </a:moveTo>
                  <a:lnTo>
                    <a:pt x="403667" y="234387"/>
                  </a:lnTo>
                  <a:lnTo>
                    <a:pt x="403667" y="117480"/>
                  </a:lnTo>
                  <a:cubicBezTo>
                    <a:pt x="427822" y="118587"/>
                    <a:pt x="451378" y="122949"/>
                    <a:pt x="474231" y="130332"/>
                  </a:cubicBezTo>
                  <a:cubicBezTo>
                    <a:pt x="471040" y="138601"/>
                    <a:pt x="469217" y="147560"/>
                    <a:pt x="469217" y="156935"/>
                  </a:cubicBezTo>
                  <a:lnTo>
                    <a:pt x="469217" y="164345"/>
                  </a:lnTo>
                  <a:lnTo>
                    <a:pt x="464725" y="164345"/>
                  </a:lnTo>
                  <a:cubicBezTo>
                    <a:pt x="438239" y="164345"/>
                    <a:pt x="416689" y="185895"/>
                    <a:pt x="416689" y="212394"/>
                  </a:cubicBezTo>
                  <a:cubicBezTo>
                    <a:pt x="416689" y="220350"/>
                    <a:pt x="418824" y="227759"/>
                    <a:pt x="422275" y="234387"/>
                  </a:cubicBezTo>
                  <a:close/>
                  <a:moveTo>
                    <a:pt x="26043" y="147286"/>
                  </a:moveTo>
                  <a:cubicBezTo>
                    <a:pt x="26043" y="135150"/>
                    <a:pt x="35913" y="125280"/>
                    <a:pt x="48036" y="125280"/>
                  </a:cubicBezTo>
                  <a:lnTo>
                    <a:pt x="65550" y="125280"/>
                  </a:lnTo>
                  <a:cubicBezTo>
                    <a:pt x="72751" y="125280"/>
                    <a:pt x="78572" y="119446"/>
                    <a:pt x="78572" y="112258"/>
                  </a:cubicBezTo>
                  <a:lnTo>
                    <a:pt x="78572" y="91828"/>
                  </a:lnTo>
                  <a:cubicBezTo>
                    <a:pt x="78572" y="65212"/>
                    <a:pt x="100227" y="43557"/>
                    <a:pt x="126843" y="43557"/>
                  </a:cubicBezTo>
                  <a:cubicBezTo>
                    <a:pt x="139838" y="43557"/>
                    <a:pt x="152026" y="48648"/>
                    <a:pt x="161154" y="57907"/>
                  </a:cubicBezTo>
                  <a:cubicBezTo>
                    <a:pt x="164149" y="60941"/>
                    <a:pt x="168472" y="62334"/>
                    <a:pt x="172678" y="61579"/>
                  </a:cubicBezTo>
                  <a:cubicBezTo>
                    <a:pt x="176884" y="60837"/>
                    <a:pt x="180478" y="58076"/>
                    <a:pt x="182249" y="54209"/>
                  </a:cubicBezTo>
                  <a:cubicBezTo>
                    <a:pt x="190127" y="37098"/>
                    <a:pt x="207329" y="26043"/>
                    <a:pt x="226080" y="26043"/>
                  </a:cubicBezTo>
                  <a:cubicBezTo>
                    <a:pt x="246445" y="26043"/>
                    <a:pt x="264714" y="38973"/>
                    <a:pt x="271538" y="58232"/>
                  </a:cubicBezTo>
                  <a:cubicBezTo>
                    <a:pt x="273387" y="63428"/>
                    <a:pt x="278296" y="66905"/>
                    <a:pt x="283804" y="66905"/>
                  </a:cubicBezTo>
                  <a:lnTo>
                    <a:pt x="287359" y="66905"/>
                  </a:lnTo>
                  <a:cubicBezTo>
                    <a:pt x="315121" y="66905"/>
                    <a:pt x="338559" y="91190"/>
                    <a:pt x="338559" y="119928"/>
                  </a:cubicBezTo>
                  <a:cubicBezTo>
                    <a:pt x="338559" y="148068"/>
                    <a:pt x="317347" y="169280"/>
                    <a:pt x="289221" y="169280"/>
                  </a:cubicBezTo>
                  <a:lnTo>
                    <a:pt x="48036" y="169280"/>
                  </a:lnTo>
                  <a:cubicBezTo>
                    <a:pt x="35913" y="169280"/>
                    <a:pt x="26043" y="159409"/>
                    <a:pt x="26043" y="147286"/>
                  </a:cubicBezTo>
                  <a:close/>
                  <a:moveTo>
                    <a:pt x="289221" y="195323"/>
                  </a:moveTo>
                  <a:cubicBezTo>
                    <a:pt x="332205" y="195323"/>
                    <a:pt x="364602" y="162912"/>
                    <a:pt x="364602" y="119928"/>
                  </a:cubicBezTo>
                  <a:cubicBezTo>
                    <a:pt x="364602" y="119472"/>
                    <a:pt x="364550" y="119030"/>
                    <a:pt x="364537" y="118587"/>
                  </a:cubicBezTo>
                  <a:cubicBezTo>
                    <a:pt x="368913" y="118157"/>
                    <a:pt x="373275" y="117858"/>
                    <a:pt x="377624" y="117649"/>
                  </a:cubicBezTo>
                  <a:lnTo>
                    <a:pt x="377624" y="234387"/>
                  </a:lnTo>
                  <a:lnTo>
                    <a:pt x="273660" y="234387"/>
                  </a:lnTo>
                  <a:cubicBezTo>
                    <a:pt x="274676" y="231666"/>
                    <a:pt x="275600" y="228866"/>
                    <a:pt x="276668" y="226210"/>
                  </a:cubicBezTo>
                  <a:lnTo>
                    <a:pt x="252487" y="216535"/>
                  </a:lnTo>
                  <a:cubicBezTo>
                    <a:pt x="250156" y="222355"/>
                    <a:pt x="247982" y="228332"/>
                    <a:pt x="245911" y="234400"/>
                  </a:cubicBezTo>
                  <a:lnTo>
                    <a:pt x="166194" y="234400"/>
                  </a:lnTo>
                  <a:cubicBezTo>
                    <a:pt x="175947" y="220493"/>
                    <a:pt x="187236" y="207498"/>
                    <a:pt x="199685" y="195336"/>
                  </a:cubicBezTo>
                  <a:lnTo>
                    <a:pt x="289221" y="195336"/>
                  </a:lnTo>
                  <a:close/>
                  <a:moveTo>
                    <a:pt x="507071" y="403667"/>
                  </a:moveTo>
                  <a:lnTo>
                    <a:pt x="533609" y="403667"/>
                  </a:lnTo>
                  <a:cubicBezTo>
                    <a:pt x="532580" y="445062"/>
                    <a:pt x="526707" y="484817"/>
                    <a:pt x="516277" y="520861"/>
                  </a:cubicBezTo>
                  <a:lnTo>
                    <a:pt x="403667" y="520861"/>
                  </a:lnTo>
                  <a:lnTo>
                    <a:pt x="403667" y="507071"/>
                  </a:lnTo>
                  <a:cubicBezTo>
                    <a:pt x="457902" y="501042"/>
                    <a:pt x="501042" y="457889"/>
                    <a:pt x="507071" y="403667"/>
                  </a:cubicBezTo>
                  <a:close/>
                  <a:moveTo>
                    <a:pt x="663746" y="403667"/>
                  </a:moveTo>
                  <a:cubicBezTo>
                    <a:pt x="661766" y="445023"/>
                    <a:pt x="650373" y="485012"/>
                    <a:pt x="630932" y="520861"/>
                  </a:cubicBezTo>
                  <a:lnTo>
                    <a:pt x="543310" y="520861"/>
                  </a:lnTo>
                  <a:cubicBezTo>
                    <a:pt x="553154" y="484439"/>
                    <a:pt x="558675" y="444776"/>
                    <a:pt x="559652" y="403667"/>
                  </a:cubicBezTo>
                  <a:close/>
                  <a:moveTo>
                    <a:pt x="377624" y="662795"/>
                  </a:moveTo>
                  <a:cubicBezTo>
                    <a:pt x="335395" y="655126"/>
                    <a:pt x="297867" y="610670"/>
                    <a:pt x="274064" y="546904"/>
                  </a:cubicBezTo>
                  <a:lnTo>
                    <a:pt x="377624" y="546904"/>
                  </a:lnTo>
                  <a:close/>
                  <a:moveTo>
                    <a:pt x="265352" y="520861"/>
                  </a:moveTo>
                  <a:cubicBezTo>
                    <a:pt x="255039" y="485533"/>
                    <a:pt x="248867" y="445648"/>
                    <a:pt x="247773" y="403667"/>
                  </a:cubicBezTo>
                  <a:lnTo>
                    <a:pt x="274233" y="403667"/>
                  </a:lnTo>
                  <a:cubicBezTo>
                    <a:pt x="280262" y="457889"/>
                    <a:pt x="323402" y="501042"/>
                    <a:pt x="377637" y="507071"/>
                  </a:cubicBezTo>
                  <a:lnTo>
                    <a:pt x="377637" y="520861"/>
                  </a:lnTo>
                  <a:close/>
                  <a:moveTo>
                    <a:pt x="117858" y="403667"/>
                  </a:moveTo>
                  <a:lnTo>
                    <a:pt x="221548" y="403667"/>
                  </a:lnTo>
                  <a:cubicBezTo>
                    <a:pt x="222525" y="445740"/>
                    <a:pt x="228163" y="485325"/>
                    <a:pt x="237630" y="520861"/>
                  </a:cubicBezTo>
                  <a:lnTo>
                    <a:pt x="150242" y="520861"/>
                  </a:lnTo>
                  <a:cubicBezTo>
                    <a:pt x="131140" y="485742"/>
                    <a:pt x="119863" y="445896"/>
                    <a:pt x="117858" y="403667"/>
                  </a:cubicBezTo>
                  <a:close/>
                  <a:moveTo>
                    <a:pt x="117845" y="377624"/>
                  </a:moveTo>
                  <a:cubicBezTo>
                    <a:pt x="119785" y="335955"/>
                    <a:pt x="130723" y="296148"/>
                    <a:pt x="150177" y="260430"/>
                  </a:cubicBezTo>
                  <a:lnTo>
                    <a:pt x="237981" y="260430"/>
                  </a:lnTo>
                  <a:cubicBezTo>
                    <a:pt x="228137" y="296852"/>
                    <a:pt x="222616" y="336515"/>
                    <a:pt x="221639" y="377624"/>
                  </a:cubicBezTo>
                  <a:close/>
                  <a:moveTo>
                    <a:pt x="390645" y="481796"/>
                  </a:moveTo>
                  <a:cubicBezTo>
                    <a:pt x="340395" y="481796"/>
                    <a:pt x="299495" y="440909"/>
                    <a:pt x="299495" y="390645"/>
                  </a:cubicBezTo>
                  <a:cubicBezTo>
                    <a:pt x="299495" y="340382"/>
                    <a:pt x="340395" y="299495"/>
                    <a:pt x="390645" y="299495"/>
                  </a:cubicBezTo>
                  <a:cubicBezTo>
                    <a:pt x="440896" y="299495"/>
                    <a:pt x="481796" y="340382"/>
                    <a:pt x="481796" y="390645"/>
                  </a:cubicBezTo>
                  <a:cubicBezTo>
                    <a:pt x="481796" y="440909"/>
                    <a:pt x="440896" y="481796"/>
                    <a:pt x="390645" y="481796"/>
                  </a:cubicBezTo>
                  <a:close/>
                  <a:moveTo>
                    <a:pt x="377624" y="274220"/>
                  </a:moveTo>
                  <a:cubicBezTo>
                    <a:pt x="323389" y="280249"/>
                    <a:pt x="280249" y="323402"/>
                    <a:pt x="274220" y="377624"/>
                  </a:cubicBezTo>
                  <a:lnTo>
                    <a:pt x="247682" y="377624"/>
                  </a:lnTo>
                  <a:cubicBezTo>
                    <a:pt x="248711" y="336229"/>
                    <a:pt x="254584" y="296474"/>
                    <a:pt x="265014" y="260430"/>
                  </a:cubicBezTo>
                  <a:lnTo>
                    <a:pt x="377624" y="260430"/>
                  </a:lnTo>
                  <a:close/>
                  <a:moveTo>
                    <a:pt x="166558" y="546904"/>
                  </a:moveTo>
                  <a:lnTo>
                    <a:pt x="245482" y="546904"/>
                  </a:lnTo>
                  <a:cubicBezTo>
                    <a:pt x="260027" y="589731"/>
                    <a:pt x="280496" y="625202"/>
                    <a:pt x="305003" y="650164"/>
                  </a:cubicBezTo>
                  <a:cubicBezTo>
                    <a:pt x="248451" y="631452"/>
                    <a:pt x="200063" y="594797"/>
                    <a:pt x="166558" y="546904"/>
                  </a:cubicBezTo>
                  <a:close/>
                  <a:moveTo>
                    <a:pt x="609355" y="652873"/>
                  </a:moveTo>
                  <a:lnTo>
                    <a:pt x="612910" y="652873"/>
                  </a:lnTo>
                  <a:cubicBezTo>
                    <a:pt x="640659" y="652873"/>
                    <a:pt x="664097" y="677158"/>
                    <a:pt x="664097" y="705896"/>
                  </a:cubicBezTo>
                  <a:cubicBezTo>
                    <a:pt x="664097" y="734036"/>
                    <a:pt x="642885" y="755248"/>
                    <a:pt x="614759" y="755248"/>
                  </a:cubicBezTo>
                  <a:lnTo>
                    <a:pt x="373574" y="755248"/>
                  </a:lnTo>
                  <a:cubicBezTo>
                    <a:pt x="361451" y="755248"/>
                    <a:pt x="351581" y="745378"/>
                    <a:pt x="351581" y="733255"/>
                  </a:cubicBezTo>
                  <a:cubicBezTo>
                    <a:pt x="351581" y="721132"/>
                    <a:pt x="361451" y="711248"/>
                    <a:pt x="373574" y="711248"/>
                  </a:cubicBezTo>
                  <a:lnTo>
                    <a:pt x="391088" y="711248"/>
                  </a:lnTo>
                  <a:cubicBezTo>
                    <a:pt x="398289" y="711248"/>
                    <a:pt x="404110" y="705415"/>
                    <a:pt x="404110" y="698227"/>
                  </a:cubicBezTo>
                  <a:lnTo>
                    <a:pt x="404110" y="677796"/>
                  </a:lnTo>
                  <a:cubicBezTo>
                    <a:pt x="404110" y="651180"/>
                    <a:pt x="425764" y="629525"/>
                    <a:pt x="452381" y="629525"/>
                  </a:cubicBezTo>
                  <a:cubicBezTo>
                    <a:pt x="465376" y="629525"/>
                    <a:pt x="477564" y="634617"/>
                    <a:pt x="486692" y="643875"/>
                  </a:cubicBezTo>
                  <a:cubicBezTo>
                    <a:pt x="489687" y="646909"/>
                    <a:pt x="494010" y="648289"/>
                    <a:pt x="498216" y="647547"/>
                  </a:cubicBezTo>
                  <a:cubicBezTo>
                    <a:pt x="502422" y="646805"/>
                    <a:pt x="506016" y="644044"/>
                    <a:pt x="507787" y="640177"/>
                  </a:cubicBezTo>
                  <a:cubicBezTo>
                    <a:pt x="515665" y="623067"/>
                    <a:pt x="532867" y="612011"/>
                    <a:pt x="551617" y="612011"/>
                  </a:cubicBezTo>
                  <a:cubicBezTo>
                    <a:pt x="571983" y="612011"/>
                    <a:pt x="590252" y="624942"/>
                    <a:pt x="597076" y="644200"/>
                  </a:cubicBezTo>
                  <a:cubicBezTo>
                    <a:pt x="598925" y="649396"/>
                    <a:pt x="603834" y="652873"/>
                    <a:pt x="609355" y="652873"/>
                  </a:cubicBezTo>
                  <a:close/>
                  <a:moveTo>
                    <a:pt x="551617" y="585968"/>
                  </a:moveTo>
                  <a:cubicBezTo>
                    <a:pt x="528257" y="585968"/>
                    <a:pt x="506459" y="597089"/>
                    <a:pt x="492565" y="615267"/>
                  </a:cubicBezTo>
                  <a:cubicBezTo>
                    <a:pt x="480702" y="607597"/>
                    <a:pt x="466860" y="603482"/>
                    <a:pt x="452381" y="603482"/>
                  </a:cubicBezTo>
                  <a:cubicBezTo>
                    <a:pt x="433734" y="603482"/>
                    <a:pt x="416728" y="610436"/>
                    <a:pt x="403667" y="621816"/>
                  </a:cubicBezTo>
                  <a:lnTo>
                    <a:pt x="403667" y="546904"/>
                  </a:lnTo>
                  <a:lnTo>
                    <a:pt x="507631" y="546904"/>
                  </a:lnTo>
                  <a:cubicBezTo>
                    <a:pt x="506615" y="549625"/>
                    <a:pt x="505691" y="552425"/>
                    <a:pt x="504623" y="555081"/>
                  </a:cubicBezTo>
                  <a:lnTo>
                    <a:pt x="528804" y="564756"/>
                  </a:lnTo>
                  <a:cubicBezTo>
                    <a:pt x="531135" y="558936"/>
                    <a:pt x="533309" y="552959"/>
                    <a:pt x="535380" y="546891"/>
                  </a:cubicBezTo>
                  <a:lnTo>
                    <a:pt x="614837" y="546891"/>
                  </a:lnTo>
                  <a:cubicBezTo>
                    <a:pt x="603847" y="562647"/>
                    <a:pt x="591164" y="577309"/>
                    <a:pt x="576905" y="590604"/>
                  </a:cubicBezTo>
                  <a:cubicBezTo>
                    <a:pt x="568923" y="587700"/>
                    <a:pt x="560433" y="585968"/>
                    <a:pt x="551617" y="585968"/>
                  </a:cubicBezTo>
                  <a:close/>
                  <a:moveTo>
                    <a:pt x="663668" y="377624"/>
                  </a:moveTo>
                  <a:lnTo>
                    <a:pt x="559600" y="377624"/>
                  </a:lnTo>
                  <a:cubicBezTo>
                    <a:pt x="558831" y="345344"/>
                    <a:pt x="555381" y="313792"/>
                    <a:pt x="548987" y="283765"/>
                  </a:cubicBezTo>
                  <a:lnTo>
                    <a:pt x="523504" y="289195"/>
                  </a:lnTo>
                  <a:cubicBezTo>
                    <a:pt x="529533" y="317465"/>
                    <a:pt x="532801" y="347180"/>
                    <a:pt x="533557" y="377637"/>
                  </a:cubicBezTo>
                  <a:lnTo>
                    <a:pt x="507071" y="377637"/>
                  </a:lnTo>
                  <a:cubicBezTo>
                    <a:pt x="501042" y="323415"/>
                    <a:pt x="457902" y="280262"/>
                    <a:pt x="403667" y="274233"/>
                  </a:cubicBezTo>
                  <a:lnTo>
                    <a:pt x="403667" y="260430"/>
                  </a:lnTo>
                  <a:lnTo>
                    <a:pt x="464725" y="260430"/>
                  </a:lnTo>
                  <a:lnTo>
                    <a:pt x="468775" y="260430"/>
                  </a:lnTo>
                  <a:lnTo>
                    <a:pt x="630919" y="260430"/>
                  </a:lnTo>
                  <a:cubicBezTo>
                    <a:pt x="650490" y="296500"/>
                    <a:pt x="661701" y="336593"/>
                    <a:pt x="663668" y="377624"/>
                  </a:cubicBezTo>
                  <a:close/>
                  <a:moveTo>
                    <a:pt x="705909" y="234387"/>
                  </a:moveTo>
                  <a:lnTo>
                    <a:pt x="468775" y="234387"/>
                  </a:lnTo>
                  <a:lnTo>
                    <a:pt x="464725" y="234387"/>
                  </a:lnTo>
                  <a:cubicBezTo>
                    <a:pt x="452602" y="234387"/>
                    <a:pt x="442732" y="224517"/>
                    <a:pt x="442732" y="212394"/>
                  </a:cubicBezTo>
                  <a:cubicBezTo>
                    <a:pt x="442732" y="200271"/>
                    <a:pt x="452602" y="190388"/>
                    <a:pt x="464725" y="190388"/>
                  </a:cubicBezTo>
                  <a:lnTo>
                    <a:pt x="482239" y="190388"/>
                  </a:lnTo>
                  <a:cubicBezTo>
                    <a:pt x="489440" y="190388"/>
                    <a:pt x="495260" y="184554"/>
                    <a:pt x="495260" y="177366"/>
                  </a:cubicBezTo>
                  <a:lnTo>
                    <a:pt x="495260" y="156935"/>
                  </a:lnTo>
                  <a:cubicBezTo>
                    <a:pt x="495260" y="130319"/>
                    <a:pt x="516915" y="108665"/>
                    <a:pt x="543531" y="108665"/>
                  </a:cubicBezTo>
                  <a:cubicBezTo>
                    <a:pt x="556527" y="108665"/>
                    <a:pt x="568715" y="113756"/>
                    <a:pt x="577843" y="123014"/>
                  </a:cubicBezTo>
                  <a:cubicBezTo>
                    <a:pt x="580851" y="126061"/>
                    <a:pt x="585174" y="127442"/>
                    <a:pt x="589367" y="126686"/>
                  </a:cubicBezTo>
                  <a:cubicBezTo>
                    <a:pt x="593573" y="125944"/>
                    <a:pt x="597167" y="123184"/>
                    <a:pt x="598938" y="119316"/>
                  </a:cubicBezTo>
                  <a:cubicBezTo>
                    <a:pt x="606816" y="102206"/>
                    <a:pt x="624017" y="91151"/>
                    <a:pt x="642768" y="91151"/>
                  </a:cubicBezTo>
                  <a:cubicBezTo>
                    <a:pt x="663134" y="91151"/>
                    <a:pt x="681403" y="104081"/>
                    <a:pt x="688226" y="123340"/>
                  </a:cubicBezTo>
                  <a:cubicBezTo>
                    <a:pt x="690075" y="128535"/>
                    <a:pt x="694984" y="132012"/>
                    <a:pt x="700492" y="132012"/>
                  </a:cubicBezTo>
                  <a:lnTo>
                    <a:pt x="704047" y="132012"/>
                  </a:lnTo>
                  <a:cubicBezTo>
                    <a:pt x="731809" y="132012"/>
                    <a:pt x="755248" y="156297"/>
                    <a:pt x="755248" y="185036"/>
                  </a:cubicBezTo>
                  <a:cubicBezTo>
                    <a:pt x="755248" y="213175"/>
                    <a:pt x="734036" y="234387"/>
                    <a:pt x="705909" y="234387"/>
                  </a:cubicBezTo>
                  <a:close/>
                </a:path>
              </a:pathLst>
            </a:custGeom>
            <a:grpFill/>
            <a:ln w="12948" cap="flat">
              <a:noFill/>
              <a:prstDash val="solid"/>
              <a:miter/>
            </a:ln>
          </p:spPr>
          <p:txBody>
            <a:bodyPr rtlCol="0" anchor="ctr"/>
            <a:lstStyle/>
            <a:p>
              <a:endParaRPr lang="zh-CN" altLang="en-US"/>
            </a:p>
          </p:txBody>
        </p:sp>
        <p:sp>
          <p:nvSpPr>
            <p:cNvPr id="145" name="任意多边形: 形状 144">
              <a:extLst>
                <a:ext uri="{FF2B5EF4-FFF2-40B4-BE49-F238E27FC236}">
                  <a16:creationId xmlns="" xmlns:a16="http://schemas.microsoft.com/office/drawing/2014/main" id="{3CA9B7CB-257A-4977-8F77-0C4C17B2988D}"/>
                </a:ext>
              </a:extLst>
            </p:cNvPr>
            <p:cNvSpPr/>
            <p:nvPr/>
          </p:nvSpPr>
          <p:spPr>
            <a:xfrm>
              <a:off x="8968855" y="1728712"/>
              <a:ext cx="39754" cy="39754"/>
            </a:xfrm>
            <a:custGeom>
              <a:avLst/>
              <a:gdLst>
                <a:gd name="connsiteX0" fmla="*/ 0 w 39754"/>
                <a:gd name="connsiteY0" fmla="*/ 0 h 39754"/>
                <a:gd name="connsiteX1" fmla="*/ 0 w 39754"/>
                <a:gd name="connsiteY1" fmla="*/ 26043 h 39754"/>
                <a:gd name="connsiteX2" fmla="*/ 13712 w 39754"/>
                <a:gd name="connsiteY2" fmla="*/ 39755 h 39754"/>
                <a:gd name="connsiteX3" fmla="*/ 39755 w 39754"/>
                <a:gd name="connsiteY3" fmla="*/ 39755 h 39754"/>
                <a:gd name="connsiteX4" fmla="*/ 0 w 39754"/>
                <a:gd name="connsiteY4" fmla="*/ 0 h 3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4" h="39754">
                  <a:moveTo>
                    <a:pt x="0" y="0"/>
                  </a:moveTo>
                  <a:lnTo>
                    <a:pt x="0" y="26043"/>
                  </a:lnTo>
                  <a:cubicBezTo>
                    <a:pt x="7553"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lstStyle/>
            <a:p>
              <a:endParaRPr lang="zh-CN" altLang="en-US"/>
            </a:p>
          </p:txBody>
        </p:sp>
        <p:sp>
          <p:nvSpPr>
            <p:cNvPr id="146" name="任意多边形: 形状 145">
              <a:extLst>
                <a:ext uri="{FF2B5EF4-FFF2-40B4-BE49-F238E27FC236}">
                  <a16:creationId xmlns="" xmlns:a16="http://schemas.microsoft.com/office/drawing/2014/main" id="{BCAFCA62-D1E0-43DD-B244-99E33296964E}"/>
                </a:ext>
              </a:extLst>
            </p:cNvPr>
            <p:cNvSpPr/>
            <p:nvPr/>
          </p:nvSpPr>
          <p:spPr>
            <a:xfrm>
              <a:off x="8877704" y="2251630"/>
              <a:ext cx="39754" cy="39754"/>
            </a:xfrm>
            <a:custGeom>
              <a:avLst/>
              <a:gdLst>
                <a:gd name="connsiteX0" fmla="*/ 0 w 39754"/>
                <a:gd name="connsiteY0" fmla="*/ 26043 h 39754"/>
                <a:gd name="connsiteX1" fmla="*/ 13712 w 39754"/>
                <a:gd name="connsiteY1" fmla="*/ 39755 h 39754"/>
                <a:gd name="connsiteX2" fmla="*/ 39755 w 39754"/>
                <a:gd name="connsiteY2" fmla="*/ 39755 h 39754"/>
                <a:gd name="connsiteX3" fmla="*/ 0 w 39754"/>
                <a:gd name="connsiteY3" fmla="*/ 0 h 39754"/>
              </a:gdLst>
              <a:ahLst/>
              <a:cxnLst>
                <a:cxn ang="0">
                  <a:pos x="connsiteX0" y="connsiteY0"/>
                </a:cxn>
                <a:cxn ang="0">
                  <a:pos x="connsiteX1" y="connsiteY1"/>
                </a:cxn>
                <a:cxn ang="0">
                  <a:pos x="connsiteX2" y="connsiteY2"/>
                </a:cxn>
                <a:cxn ang="0">
                  <a:pos x="connsiteX3" y="connsiteY3"/>
                </a:cxn>
              </a:cxnLst>
              <a:rect l="l" t="t" r="r" b="b"/>
              <a:pathLst>
                <a:path w="39754" h="39754">
                  <a:moveTo>
                    <a:pt x="0" y="26043"/>
                  </a:moveTo>
                  <a:cubicBezTo>
                    <a:pt x="7553"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28770895-8E7E-4C15-BF26-C8CD27DF335D}"/>
                </a:ext>
              </a:extLst>
            </p:cNvPr>
            <p:cNvSpPr/>
            <p:nvPr/>
          </p:nvSpPr>
          <p:spPr>
            <a:xfrm>
              <a:off x="8295278" y="2081439"/>
              <a:ext cx="32996" cy="32996"/>
            </a:xfrm>
            <a:custGeom>
              <a:avLst/>
              <a:gdLst>
                <a:gd name="connsiteX0" fmla="*/ 24949 w 32996"/>
                <a:gd name="connsiteY0" fmla="*/ 0 h 32996"/>
                <a:gd name="connsiteX1" fmla="*/ 0 w 32996"/>
                <a:gd name="connsiteY1" fmla="*/ 7500 h 32996"/>
                <a:gd name="connsiteX2" fmla="*/ 8659 w 32996"/>
                <a:gd name="connsiteY2" fmla="*/ 32997 h 32996"/>
                <a:gd name="connsiteX3" fmla="*/ 32997 w 32996"/>
                <a:gd name="connsiteY3" fmla="*/ 23764 h 32996"/>
                <a:gd name="connsiteX4" fmla="*/ 24949 w 32996"/>
                <a:gd name="connsiteY4" fmla="*/ 0 h 3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96" h="32996">
                  <a:moveTo>
                    <a:pt x="24949" y="0"/>
                  </a:moveTo>
                  <a:lnTo>
                    <a:pt x="0" y="7500"/>
                  </a:lnTo>
                  <a:cubicBezTo>
                    <a:pt x="2591" y="16108"/>
                    <a:pt x="5508" y="24689"/>
                    <a:pt x="8659" y="32997"/>
                  </a:cubicBezTo>
                  <a:lnTo>
                    <a:pt x="32997" y="23764"/>
                  </a:lnTo>
                  <a:cubicBezTo>
                    <a:pt x="30067" y="16029"/>
                    <a:pt x="27358" y="8034"/>
                    <a:pt x="24949" y="0"/>
                  </a:cubicBezTo>
                  <a:close/>
                </a:path>
              </a:pathLst>
            </a:custGeom>
            <a:grpFill/>
            <a:ln w="12948" cap="flat">
              <a:noFill/>
              <a:prstDash val="solid"/>
              <a:miter/>
            </a:ln>
          </p:spPr>
          <p:txBody>
            <a:bodyPr rtlCol="0" anchor="ctr"/>
            <a:lstStyle/>
            <a:p>
              <a:endParaRPr lang="zh-CN" altLang="en-US"/>
            </a:p>
          </p:txBody>
        </p:sp>
        <p:sp>
          <p:nvSpPr>
            <p:cNvPr id="148" name="任意多边形: 形状 147">
              <a:extLst>
                <a:ext uri="{FF2B5EF4-FFF2-40B4-BE49-F238E27FC236}">
                  <a16:creationId xmlns="" xmlns:a16="http://schemas.microsoft.com/office/drawing/2014/main" id="{C17A9193-CCDD-4C84-904D-000C400D4575}"/>
                </a:ext>
              </a:extLst>
            </p:cNvPr>
            <p:cNvSpPr/>
            <p:nvPr/>
          </p:nvSpPr>
          <p:spPr>
            <a:xfrm>
              <a:off x="8279222" y="1929074"/>
              <a:ext cx="28152" cy="28165"/>
            </a:xfrm>
            <a:custGeom>
              <a:avLst/>
              <a:gdLst>
                <a:gd name="connsiteX0" fmla="*/ 0 w 28152"/>
                <a:gd name="connsiteY0" fmla="*/ 26837 h 28165"/>
                <a:gd name="connsiteX1" fmla="*/ 26017 w 28152"/>
                <a:gd name="connsiteY1" fmla="*/ 28166 h 28165"/>
                <a:gd name="connsiteX2" fmla="*/ 28153 w 28152"/>
                <a:gd name="connsiteY2" fmla="*/ 3112 h 28165"/>
                <a:gd name="connsiteX3" fmla="*/ 2292 w 28152"/>
                <a:gd name="connsiteY3" fmla="*/ 0 h 28165"/>
                <a:gd name="connsiteX4" fmla="*/ 0 w 28152"/>
                <a:gd name="connsiteY4" fmla="*/ 26837 h 28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52" h="28165">
                  <a:moveTo>
                    <a:pt x="0" y="26837"/>
                  </a:moveTo>
                  <a:lnTo>
                    <a:pt x="26017" y="28166"/>
                  </a:lnTo>
                  <a:cubicBezTo>
                    <a:pt x="26434" y="19767"/>
                    <a:pt x="27163" y="11342"/>
                    <a:pt x="28153" y="3112"/>
                  </a:cubicBezTo>
                  <a:lnTo>
                    <a:pt x="2292" y="0"/>
                  </a:lnTo>
                  <a:cubicBezTo>
                    <a:pt x="1237" y="8803"/>
                    <a:pt x="456" y="17839"/>
                    <a:pt x="0" y="26837"/>
                  </a:cubicBezTo>
                  <a:close/>
                </a:path>
              </a:pathLst>
            </a:custGeom>
            <a:grpFill/>
            <a:ln w="12948" cap="flat">
              <a:noFill/>
              <a:prstDash val="solid"/>
              <a:miter/>
            </a:ln>
          </p:spPr>
          <p:txBody>
            <a:bodyPr rtlCol="0" anchor="ctr"/>
            <a:lstStyle/>
            <a:p>
              <a:endParaRPr lang="zh-CN" altLang="en-US"/>
            </a:p>
          </p:txBody>
        </p:sp>
        <p:sp>
          <p:nvSpPr>
            <p:cNvPr id="149" name="任意多边形: 形状 148">
              <a:extLst>
                <a:ext uri="{FF2B5EF4-FFF2-40B4-BE49-F238E27FC236}">
                  <a16:creationId xmlns="" xmlns:a16="http://schemas.microsoft.com/office/drawing/2014/main" id="{CCAF8CC2-2A92-43FE-9B9F-96387ED9B629}"/>
                </a:ext>
              </a:extLst>
            </p:cNvPr>
            <p:cNvSpPr/>
            <p:nvPr/>
          </p:nvSpPr>
          <p:spPr>
            <a:xfrm>
              <a:off x="8314315" y="2128395"/>
              <a:ext cx="34949" cy="34936"/>
            </a:xfrm>
            <a:custGeom>
              <a:avLst/>
              <a:gdLst>
                <a:gd name="connsiteX0" fmla="*/ 23673 w 34949"/>
                <a:gd name="connsiteY0" fmla="*/ 0 h 34936"/>
                <a:gd name="connsiteX1" fmla="*/ 0 w 34949"/>
                <a:gd name="connsiteY1" fmla="*/ 10860 h 34936"/>
                <a:gd name="connsiteX2" fmla="*/ 12110 w 34949"/>
                <a:gd name="connsiteY2" fmla="*/ 34937 h 34936"/>
                <a:gd name="connsiteX3" fmla="*/ 34950 w 34949"/>
                <a:gd name="connsiteY3" fmla="*/ 22423 h 34936"/>
                <a:gd name="connsiteX4" fmla="*/ 23673 w 34949"/>
                <a:gd name="connsiteY4" fmla="*/ 0 h 34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9" h="34936">
                  <a:moveTo>
                    <a:pt x="23673" y="0"/>
                  </a:moveTo>
                  <a:lnTo>
                    <a:pt x="0" y="10860"/>
                  </a:lnTo>
                  <a:cubicBezTo>
                    <a:pt x="3698" y="18920"/>
                    <a:pt x="7774" y="27020"/>
                    <a:pt x="12110" y="34937"/>
                  </a:cubicBezTo>
                  <a:lnTo>
                    <a:pt x="34950" y="22423"/>
                  </a:lnTo>
                  <a:cubicBezTo>
                    <a:pt x="30900" y="15053"/>
                    <a:pt x="27098" y="7513"/>
                    <a:pt x="23673" y="0"/>
                  </a:cubicBezTo>
                  <a:close/>
                </a:path>
              </a:pathLst>
            </a:custGeom>
            <a:grpFill/>
            <a:ln w="12948"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B7F38ED7-3A69-4077-BCFA-633B191FC7E0}"/>
                </a:ext>
              </a:extLst>
            </p:cNvPr>
            <p:cNvSpPr/>
            <p:nvPr/>
          </p:nvSpPr>
          <p:spPr>
            <a:xfrm>
              <a:off x="8452474" y="2279418"/>
              <a:ext cx="35835" cy="35848"/>
            </a:xfrm>
            <a:custGeom>
              <a:avLst/>
              <a:gdLst>
                <a:gd name="connsiteX0" fmla="*/ 0 w 35835"/>
                <a:gd name="connsiteY0" fmla="*/ 21655 h 35848"/>
                <a:gd name="connsiteX1" fmla="*/ 22892 w 35835"/>
                <a:gd name="connsiteY1" fmla="*/ 35848 h 35848"/>
                <a:gd name="connsiteX2" fmla="*/ 35835 w 35835"/>
                <a:gd name="connsiteY2" fmla="*/ 13256 h 35848"/>
                <a:gd name="connsiteX3" fmla="*/ 14467 w 35835"/>
                <a:gd name="connsiteY3" fmla="*/ 0 h 35848"/>
              </a:gdLst>
              <a:ahLst/>
              <a:cxnLst>
                <a:cxn ang="0">
                  <a:pos x="connsiteX0" y="connsiteY0"/>
                </a:cxn>
                <a:cxn ang="0">
                  <a:pos x="connsiteX1" y="connsiteY1"/>
                </a:cxn>
                <a:cxn ang="0">
                  <a:pos x="connsiteX2" y="connsiteY2"/>
                </a:cxn>
                <a:cxn ang="0">
                  <a:pos x="connsiteX3" y="connsiteY3"/>
                </a:cxn>
              </a:cxnLst>
              <a:rect l="l" t="t" r="r" b="b"/>
              <a:pathLst>
                <a:path w="35835" h="35848">
                  <a:moveTo>
                    <a:pt x="0" y="21655"/>
                  </a:moveTo>
                  <a:cubicBezTo>
                    <a:pt x="7461" y="26642"/>
                    <a:pt x="15170" y="31421"/>
                    <a:pt x="22892" y="35848"/>
                  </a:cubicBezTo>
                  <a:lnTo>
                    <a:pt x="35835" y="13256"/>
                  </a:lnTo>
                  <a:cubicBezTo>
                    <a:pt x="28634" y="9128"/>
                    <a:pt x="21459" y="4675"/>
                    <a:pt x="14467" y="0"/>
                  </a:cubicBezTo>
                  <a:close/>
                </a:path>
              </a:pathLst>
            </a:custGeom>
            <a:grpFill/>
            <a:ln w="12948" cap="flat">
              <a:noFill/>
              <a:prstDash val="solid"/>
              <a:miter/>
            </a:ln>
          </p:spPr>
          <p:txBody>
            <a:bodyPr rtlCol="0" anchor="ctr"/>
            <a:lstStyle/>
            <a:p>
              <a:endParaRPr lang="zh-CN" altLang="en-US"/>
            </a:p>
          </p:txBody>
        </p:sp>
        <p:sp>
          <p:nvSpPr>
            <p:cNvPr id="151" name="任意多边形: 形状 150">
              <a:extLst>
                <a:ext uri="{FF2B5EF4-FFF2-40B4-BE49-F238E27FC236}">
                  <a16:creationId xmlns="" xmlns:a16="http://schemas.microsoft.com/office/drawing/2014/main" id="{8F30B3F3-0CD7-430F-9059-68709268EAF6}"/>
                </a:ext>
              </a:extLst>
            </p:cNvPr>
            <p:cNvSpPr/>
            <p:nvPr/>
          </p:nvSpPr>
          <p:spPr>
            <a:xfrm>
              <a:off x="8299393" y="1825176"/>
              <a:ext cx="33569" cy="33569"/>
            </a:xfrm>
            <a:custGeom>
              <a:avLst/>
              <a:gdLst>
                <a:gd name="connsiteX0" fmla="*/ 33569 w 33569"/>
                <a:gd name="connsiteY0" fmla="*/ 10066 h 33569"/>
                <a:gd name="connsiteX1" fmla="*/ 9532 w 33569"/>
                <a:gd name="connsiteY1" fmla="*/ 0 h 33569"/>
                <a:gd name="connsiteX2" fmla="*/ 0 w 33569"/>
                <a:gd name="connsiteY2" fmla="*/ 25197 h 33569"/>
                <a:gd name="connsiteX3" fmla="*/ 24676 w 33569"/>
                <a:gd name="connsiteY3" fmla="*/ 33569 h 33569"/>
                <a:gd name="connsiteX4" fmla="*/ 33569 w 33569"/>
                <a:gd name="connsiteY4" fmla="*/ 10066 h 33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69" h="33569">
                  <a:moveTo>
                    <a:pt x="33569" y="10066"/>
                  </a:moveTo>
                  <a:lnTo>
                    <a:pt x="9532" y="0"/>
                  </a:lnTo>
                  <a:cubicBezTo>
                    <a:pt x="6068" y="8269"/>
                    <a:pt x="2865" y="16746"/>
                    <a:pt x="0" y="25197"/>
                  </a:cubicBezTo>
                  <a:lnTo>
                    <a:pt x="24676" y="33569"/>
                  </a:lnTo>
                  <a:cubicBezTo>
                    <a:pt x="27345" y="25678"/>
                    <a:pt x="30327" y="17774"/>
                    <a:pt x="33569" y="10066"/>
                  </a:cubicBezTo>
                  <a:close/>
                </a:path>
              </a:pathLst>
            </a:custGeom>
            <a:grpFill/>
            <a:ln w="12948" cap="flat">
              <a:noFill/>
              <a:prstDash val="solid"/>
              <a:miter/>
            </a:ln>
          </p:spPr>
          <p:txBody>
            <a:bodyPr rtlCol="0" anchor="ctr"/>
            <a:lstStyle/>
            <a:p>
              <a:endParaRPr lang="zh-CN" altLang="en-US"/>
            </a:p>
          </p:txBody>
        </p:sp>
        <p:sp>
          <p:nvSpPr>
            <p:cNvPr id="152" name="任意多边形: 形状 151">
              <a:extLst>
                <a:ext uri="{FF2B5EF4-FFF2-40B4-BE49-F238E27FC236}">
                  <a16:creationId xmlns="" xmlns:a16="http://schemas.microsoft.com/office/drawing/2014/main" id="{FA4A1408-C6D7-41C3-AFD7-156084AB3782}"/>
                </a:ext>
              </a:extLst>
            </p:cNvPr>
            <p:cNvSpPr/>
            <p:nvPr/>
          </p:nvSpPr>
          <p:spPr>
            <a:xfrm>
              <a:off x="8340124" y="2172433"/>
              <a:ext cx="36212" cy="36199"/>
            </a:xfrm>
            <a:custGeom>
              <a:avLst/>
              <a:gdLst>
                <a:gd name="connsiteX0" fmla="*/ 21954 w 36212"/>
                <a:gd name="connsiteY0" fmla="*/ 0 h 36199"/>
                <a:gd name="connsiteX1" fmla="*/ 0 w 36212"/>
                <a:gd name="connsiteY1" fmla="*/ 14024 h 36199"/>
                <a:gd name="connsiteX2" fmla="*/ 15287 w 36212"/>
                <a:gd name="connsiteY2" fmla="*/ 36200 h 36199"/>
                <a:gd name="connsiteX3" fmla="*/ 36213 w 36212"/>
                <a:gd name="connsiteY3" fmla="*/ 20691 h 36199"/>
                <a:gd name="connsiteX4" fmla="*/ 21954 w 36212"/>
                <a:gd name="connsiteY4" fmla="*/ 0 h 3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12" h="36199">
                  <a:moveTo>
                    <a:pt x="21954" y="0"/>
                  </a:moveTo>
                  <a:lnTo>
                    <a:pt x="0" y="14024"/>
                  </a:lnTo>
                  <a:cubicBezTo>
                    <a:pt x="4792" y="21512"/>
                    <a:pt x="9935" y="28960"/>
                    <a:pt x="15287" y="36200"/>
                  </a:cubicBezTo>
                  <a:lnTo>
                    <a:pt x="36213" y="20691"/>
                  </a:lnTo>
                  <a:cubicBezTo>
                    <a:pt x="31213" y="13933"/>
                    <a:pt x="26421" y="6980"/>
                    <a:pt x="21954" y="0"/>
                  </a:cubicBezTo>
                  <a:close/>
                </a:path>
              </a:pathLst>
            </a:custGeom>
            <a:grpFill/>
            <a:ln w="12948"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72E1B9B8-F9EA-43FC-BE40-DAA4C01E6DD5}"/>
                </a:ext>
              </a:extLst>
            </p:cNvPr>
            <p:cNvSpPr/>
            <p:nvPr/>
          </p:nvSpPr>
          <p:spPr>
            <a:xfrm>
              <a:off x="8549184" y="2323144"/>
              <a:ext cx="32163" cy="32163"/>
            </a:xfrm>
            <a:custGeom>
              <a:avLst/>
              <a:gdLst>
                <a:gd name="connsiteX0" fmla="*/ 0 w 32163"/>
                <a:gd name="connsiteY0" fmla="*/ 24780 h 32163"/>
                <a:gd name="connsiteX1" fmla="*/ 25887 w 32163"/>
                <a:gd name="connsiteY1" fmla="*/ 32163 h 32163"/>
                <a:gd name="connsiteX2" fmla="*/ 32163 w 32163"/>
                <a:gd name="connsiteY2" fmla="*/ 6888 h 32163"/>
                <a:gd name="connsiteX3" fmla="*/ 8008 w 32163"/>
                <a:gd name="connsiteY3" fmla="*/ 0 h 32163"/>
              </a:gdLst>
              <a:ahLst/>
              <a:cxnLst>
                <a:cxn ang="0">
                  <a:pos x="connsiteX0" y="connsiteY0"/>
                </a:cxn>
                <a:cxn ang="0">
                  <a:pos x="connsiteX1" y="connsiteY1"/>
                </a:cxn>
                <a:cxn ang="0">
                  <a:pos x="connsiteX2" y="connsiteY2"/>
                </a:cxn>
                <a:cxn ang="0">
                  <a:pos x="connsiteX3" y="connsiteY3"/>
                </a:cxn>
              </a:cxnLst>
              <a:rect l="l" t="t" r="r" b="b"/>
              <a:pathLst>
                <a:path w="32163" h="32163">
                  <a:moveTo>
                    <a:pt x="0" y="24780"/>
                  </a:moveTo>
                  <a:cubicBezTo>
                    <a:pt x="8503" y="27527"/>
                    <a:pt x="17214" y="30002"/>
                    <a:pt x="25887" y="32163"/>
                  </a:cubicBezTo>
                  <a:lnTo>
                    <a:pt x="32163" y="6888"/>
                  </a:lnTo>
                  <a:cubicBezTo>
                    <a:pt x="24064" y="4883"/>
                    <a:pt x="15938" y="2565"/>
                    <a:pt x="8008" y="0"/>
                  </a:cubicBezTo>
                  <a:close/>
                </a:path>
              </a:pathLst>
            </a:custGeom>
            <a:grpFill/>
            <a:ln w="12948" cap="flat">
              <a:noFill/>
              <a:prstDash val="solid"/>
              <a:miter/>
            </a:ln>
          </p:spPr>
          <p:txBody>
            <a:bodyPr rtlCol="0" anchor="ctr"/>
            <a:lstStyle/>
            <a:p>
              <a:endParaRPr lang="zh-CN" altLang="en-US"/>
            </a:p>
          </p:txBody>
        </p:sp>
        <p:sp>
          <p:nvSpPr>
            <p:cNvPr id="154" name="任意多边形: 形状 153">
              <a:extLst>
                <a:ext uri="{FF2B5EF4-FFF2-40B4-BE49-F238E27FC236}">
                  <a16:creationId xmlns="" xmlns:a16="http://schemas.microsoft.com/office/drawing/2014/main" id="{63503307-C457-437E-A080-DC4BDEE27526}"/>
                </a:ext>
              </a:extLst>
            </p:cNvPr>
            <p:cNvSpPr/>
            <p:nvPr/>
          </p:nvSpPr>
          <p:spPr>
            <a:xfrm>
              <a:off x="8499182" y="2304406"/>
              <a:ext cx="34363" cy="34337"/>
            </a:xfrm>
            <a:custGeom>
              <a:avLst/>
              <a:gdLst>
                <a:gd name="connsiteX0" fmla="*/ 0 w 34363"/>
                <a:gd name="connsiteY0" fmla="*/ 23439 h 34337"/>
                <a:gd name="connsiteX1" fmla="*/ 24650 w 34363"/>
                <a:gd name="connsiteY1" fmla="*/ 34338 h 34337"/>
                <a:gd name="connsiteX2" fmla="*/ 34364 w 34363"/>
                <a:gd name="connsiteY2" fmla="*/ 10183 h 34337"/>
                <a:gd name="connsiteX3" fmla="*/ 11368 w 34363"/>
                <a:gd name="connsiteY3" fmla="*/ 0 h 34337"/>
              </a:gdLst>
              <a:ahLst/>
              <a:cxnLst>
                <a:cxn ang="0">
                  <a:pos x="connsiteX0" y="connsiteY0"/>
                </a:cxn>
                <a:cxn ang="0">
                  <a:pos x="connsiteX1" y="connsiteY1"/>
                </a:cxn>
                <a:cxn ang="0">
                  <a:pos x="connsiteX2" y="connsiteY2"/>
                </a:cxn>
                <a:cxn ang="0">
                  <a:pos x="connsiteX3" y="connsiteY3"/>
                </a:cxn>
              </a:cxnLst>
              <a:rect l="l" t="t" r="r" b="b"/>
              <a:pathLst>
                <a:path w="34363" h="34337">
                  <a:moveTo>
                    <a:pt x="0" y="23439"/>
                  </a:moveTo>
                  <a:cubicBezTo>
                    <a:pt x="7995" y="27319"/>
                    <a:pt x="16290" y="30991"/>
                    <a:pt x="24650" y="34338"/>
                  </a:cubicBezTo>
                  <a:lnTo>
                    <a:pt x="34364" y="10183"/>
                  </a:lnTo>
                  <a:cubicBezTo>
                    <a:pt x="26564" y="7045"/>
                    <a:pt x="18842" y="3633"/>
                    <a:pt x="11368" y="0"/>
                  </a:cubicBezTo>
                  <a:close/>
                </a:path>
              </a:pathLst>
            </a:custGeom>
            <a:grpFill/>
            <a:ln w="12948" cap="flat">
              <a:noFill/>
              <a:prstDash val="solid"/>
              <a:miter/>
            </a:ln>
          </p:spPr>
          <p:txBody>
            <a:bodyPr rtlCol="0" anchor="ctr"/>
            <a:lstStyle/>
            <a:p>
              <a:endParaRPr lang="zh-CN" altLang="en-US"/>
            </a:p>
          </p:txBody>
        </p:sp>
        <p:sp>
          <p:nvSpPr>
            <p:cNvPr id="155" name="任意多边形: 形状 154">
              <a:extLst>
                <a:ext uri="{FF2B5EF4-FFF2-40B4-BE49-F238E27FC236}">
                  <a16:creationId xmlns="" xmlns:a16="http://schemas.microsoft.com/office/drawing/2014/main" id="{B8F703FE-7932-4D30-B99B-BC964111D433}"/>
                </a:ext>
              </a:extLst>
            </p:cNvPr>
            <p:cNvSpPr/>
            <p:nvPr/>
          </p:nvSpPr>
          <p:spPr>
            <a:xfrm>
              <a:off x="8278767" y="1982397"/>
              <a:ext cx="27306" cy="27306"/>
            </a:xfrm>
            <a:custGeom>
              <a:avLst/>
              <a:gdLst>
                <a:gd name="connsiteX0" fmla="*/ 26043 w 27306"/>
                <a:gd name="connsiteY0" fmla="*/ 0 h 27306"/>
                <a:gd name="connsiteX1" fmla="*/ 0 w 27306"/>
                <a:gd name="connsiteY1" fmla="*/ 417 h 27306"/>
                <a:gd name="connsiteX2" fmla="*/ 1367 w 27306"/>
                <a:gd name="connsiteY2" fmla="*/ 27306 h 27306"/>
                <a:gd name="connsiteX3" fmla="*/ 27306 w 27306"/>
                <a:gd name="connsiteY3" fmla="*/ 25079 h 27306"/>
                <a:gd name="connsiteX4" fmla="*/ 26043 w 27306"/>
                <a:gd name="connsiteY4" fmla="*/ 0 h 27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06" h="27306">
                  <a:moveTo>
                    <a:pt x="26043" y="0"/>
                  </a:moveTo>
                  <a:lnTo>
                    <a:pt x="0" y="417"/>
                  </a:lnTo>
                  <a:cubicBezTo>
                    <a:pt x="143" y="9362"/>
                    <a:pt x="612" y="18412"/>
                    <a:pt x="1367" y="27306"/>
                  </a:cubicBezTo>
                  <a:lnTo>
                    <a:pt x="27306" y="25079"/>
                  </a:lnTo>
                  <a:cubicBezTo>
                    <a:pt x="26603" y="16785"/>
                    <a:pt x="26173" y="8347"/>
                    <a:pt x="26043" y="0"/>
                  </a:cubicBezTo>
                  <a:close/>
                </a:path>
              </a:pathLst>
            </a:custGeom>
            <a:grpFill/>
            <a:ln w="12948" cap="flat">
              <a:noFill/>
              <a:prstDash val="solid"/>
              <a:miter/>
            </a:ln>
          </p:spPr>
          <p:txBody>
            <a:bodyPr rtlCol="0" anchor="ctr"/>
            <a:lstStyle/>
            <a:p>
              <a:endParaRPr lang="zh-CN" altLang="en-US"/>
            </a:p>
          </p:txBody>
        </p:sp>
        <p:sp>
          <p:nvSpPr>
            <p:cNvPr id="156" name="任意多边形: 形状 155">
              <a:extLst>
                <a:ext uri="{FF2B5EF4-FFF2-40B4-BE49-F238E27FC236}">
                  <a16:creationId xmlns="" xmlns:a16="http://schemas.microsoft.com/office/drawing/2014/main" id="{6FB3BE7E-5C4F-44C3-A62F-C100B3DB68CA}"/>
                </a:ext>
              </a:extLst>
            </p:cNvPr>
            <p:cNvSpPr/>
            <p:nvPr/>
          </p:nvSpPr>
          <p:spPr>
            <a:xfrm>
              <a:off x="8285655" y="1876194"/>
              <a:ext cx="31147" cy="31147"/>
            </a:xfrm>
            <a:custGeom>
              <a:avLst/>
              <a:gdLst>
                <a:gd name="connsiteX0" fmla="*/ 0 w 31147"/>
                <a:gd name="connsiteY0" fmla="*/ 26251 h 31147"/>
                <a:gd name="connsiteX1" fmla="*/ 25587 w 31147"/>
                <a:gd name="connsiteY1" fmla="*/ 31147 h 31147"/>
                <a:gd name="connsiteX2" fmla="*/ 31147 w 31147"/>
                <a:gd name="connsiteY2" fmla="*/ 6628 h 31147"/>
                <a:gd name="connsiteX3" fmla="*/ 5964 w 31147"/>
                <a:gd name="connsiteY3" fmla="*/ 0 h 31147"/>
                <a:gd name="connsiteX4" fmla="*/ 0 w 31147"/>
                <a:gd name="connsiteY4" fmla="*/ 26251 h 3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7" h="31147">
                  <a:moveTo>
                    <a:pt x="0" y="26251"/>
                  </a:moveTo>
                  <a:lnTo>
                    <a:pt x="25587" y="31147"/>
                  </a:lnTo>
                  <a:cubicBezTo>
                    <a:pt x="27163" y="22892"/>
                    <a:pt x="29038" y="14636"/>
                    <a:pt x="31147" y="6628"/>
                  </a:cubicBezTo>
                  <a:lnTo>
                    <a:pt x="5964" y="0"/>
                  </a:lnTo>
                  <a:cubicBezTo>
                    <a:pt x="3698" y="8581"/>
                    <a:pt x="1693" y="17423"/>
                    <a:pt x="0" y="26251"/>
                  </a:cubicBezTo>
                  <a:close/>
                </a:path>
              </a:pathLst>
            </a:custGeom>
            <a:grpFill/>
            <a:ln w="12948" cap="flat">
              <a:noFill/>
              <a:prstDash val="solid"/>
              <a:miter/>
            </a:ln>
          </p:spPr>
          <p:txBody>
            <a:bodyPr rtlCol="0" anchor="ctr"/>
            <a:lstStyle/>
            <a:p>
              <a:endParaRPr lang="zh-CN" altLang="en-US"/>
            </a:p>
          </p:txBody>
        </p:sp>
        <p:sp>
          <p:nvSpPr>
            <p:cNvPr id="157" name="任意多边形: 形状 156">
              <a:extLst>
                <a:ext uri="{FF2B5EF4-FFF2-40B4-BE49-F238E27FC236}">
                  <a16:creationId xmlns="" xmlns:a16="http://schemas.microsoft.com/office/drawing/2014/main" id="{CD866341-4D01-4FC9-947B-389BA3CAC429}"/>
                </a:ext>
              </a:extLst>
            </p:cNvPr>
            <p:cNvSpPr/>
            <p:nvPr/>
          </p:nvSpPr>
          <p:spPr>
            <a:xfrm>
              <a:off x="8283337" y="2032439"/>
              <a:ext cx="30457" cy="30457"/>
            </a:xfrm>
            <a:custGeom>
              <a:avLst/>
              <a:gdLst>
                <a:gd name="connsiteX0" fmla="*/ 25744 w 30457"/>
                <a:gd name="connsiteY0" fmla="*/ 0 h 30457"/>
                <a:gd name="connsiteX1" fmla="*/ 0 w 30457"/>
                <a:gd name="connsiteY1" fmla="*/ 4024 h 30457"/>
                <a:gd name="connsiteX2" fmla="*/ 5052 w 30457"/>
                <a:gd name="connsiteY2" fmla="*/ 30457 h 30457"/>
                <a:gd name="connsiteX3" fmla="*/ 30457 w 30457"/>
                <a:gd name="connsiteY3" fmla="*/ 24702 h 30457"/>
                <a:gd name="connsiteX4" fmla="*/ 25744 w 30457"/>
                <a:gd name="connsiteY4" fmla="*/ 0 h 30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7" h="30457">
                  <a:moveTo>
                    <a:pt x="25744" y="0"/>
                  </a:moveTo>
                  <a:lnTo>
                    <a:pt x="0" y="4024"/>
                  </a:lnTo>
                  <a:cubicBezTo>
                    <a:pt x="1393" y="12917"/>
                    <a:pt x="3086" y="21798"/>
                    <a:pt x="5052" y="30457"/>
                  </a:cubicBezTo>
                  <a:lnTo>
                    <a:pt x="30457" y="24702"/>
                  </a:lnTo>
                  <a:cubicBezTo>
                    <a:pt x="28634" y="16615"/>
                    <a:pt x="27046" y="8308"/>
                    <a:pt x="25744" y="0"/>
                  </a:cubicBezTo>
                  <a:close/>
                </a:path>
              </a:pathLst>
            </a:custGeom>
            <a:grpFill/>
            <a:ln w="12948" cap="flat">
              <a:noFill/>
              <a:prstDash val="solid"/>
              <a:miter/>
            </a:ln>
          </p:spPr>
          <p:txBody>
            <a:bodyPr rtlCol="0" anchor="ctr"/>
            <a:lstStyle/>
            <a:p>
              <a:endParaRPr lang="zh-CN" altLang="en-US"/>
            </a:p>
          </p:txBody>
        </p:sp>
        <p:sp>
          <p:nvSpPr>
            <p:cNvPr id="158" name="任意多边形: 形状 157">
              <a:extLst>
                <a:ext uri="{FF2B5EF4-FFF2-40B4-BE49-F238E27FC236}">
                  <a16:creationId xmlns="" xmlns:a16="http://schemas.microsoft.com/office/drawing/2014/main" id="{FFBFD37B-2057-4A34-A5A5-9C38D8CE6F78}"/>
                </a:ext>
              </a:extLst>
            </p:cNvPr>
            <p:cNvSpPr/>
            <p:nvPr/>
          </p:nvSpPr>
          <p:spPr>
            <a:xfrm>
              <a:off x="8409880" y="2248674"/>
              <a:ext cx="36668" cy="36655"/>
            </a:xfrm>
            <a:custGeom>
              <a:avLst/>
              <a:gdLst>
                <a:gd name="connsiteX0" fmla="*/ 0 w 36668"/>
                <a:gd name="connsiteY0" fmla="*/ 19467 h 36655"/>
                <a:gd name="connsiteX1" fmla="*/ 20717 w 36668"/>
                <a:gd name="connsiteY1" fmla="*/ 36656 h 36655"/>
                <a:gd name="connsiteX2" fmla="*/ 36669 w 36668"/>
                <a:gd name="connsiteY2" fmla="*/ 16056 h 36655"/>
                <a:gd name="connsiteX3" fmla="*/ 17306 w 36668"/>
                <a:gd name="connsiteY3" fmla="*/ 0 h 36655"/>
              </a:gdLst>
              <a:ahLst/>
              <a:cxnLst>
                <a:cxn ang="0">
                  <a:pos x="connsiteX0" y="connsiteY0"/>
                </a:cxn>
                <a:cxn ang="0">
                  <a:pos x="connsiteX1" y="connsiteY1"/>
                </a:cxn>
                <a:cxn ang="0">
                  <a:pos x="connsiteX2" y="connsiteY2"/>
                </a:cxn>
                <a:cxn ang="0">
                  <a:pos x="connsiteX3" y="connsiteY3"/>
                </a:cxn>
              </a:cxnLst>
              <a:rect l="l" t="t" r="r" b="b"/>
              <a:pathLst>
                <a:path w="36668" h="36655">
                  <a:moveTo>
                    <a:pt x="0" y="19467"/>
                  </a:moveTo>
                  <a:cubicBezTo>
                    <a:pt x="6654" y="25379"/>
                    <a:pt x="13621" y="31161"/>
                    <a:pt x="20717" y="36656"/>
                  </a:cubicBezTo>
                  <a:lnTo>
                    <a:pt x="36669" y="16056"/>
                  </a:lnTo>
                  <a:cubicBezTo>
                    <a:pt x="30028" y="10912"/>
                    <a:pt x="23517" y="5508"/>
                    <a:pt x="17306" y="0"/>
                  </a:cubicBezTo>
                  <a:close/>
                </a:path>
              </a:pathLst>
            </a:custGeom>
            <a:grpFill/>
            <a:ln w="12948"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54664EE7-73D4-4516-B7A0-12E93BE5D0E9}"/>
                </a:ext>
              </a:extLst>
            </p:cNvPr>
            <p:cNvSpPr/>
            <p:nvPr/>
          </p:nvSpPr>
          <p:spPr>
            <a:xfrm>
              <a:off x="8372196" y="2212787"/>
              <a:ext cx="36772" cy="36772"/>
            </a:xfrm>
            <a:custGeom>
              <a:avLst/>
              <a:gdLst>
                <a:gd name="connsiteX0" fmla="*/ 0 w 36772"/>
                <a:gd name="connsiteY0" fmla="*/ 16915 h 36772"/>
                <a:gd name="connsiteX1" fmla="*/ 18178 w 36772"/>
                <a:gd name="connsiteY1" fmla="*/ 36773 h 36772"/>
                <a:gd name="connsiteX2" fmla="*/ 36773 w 36772"/>
                <a:gd name="connsiteY2" fmla="*/ 18543 h 36772"/>
                <a:gd name="connsiteX3" fmla="*/ 19806 w 36772"/>
                <a:gd name="connsiteY3" fmla="*/ 0 h 36772"/>
              </a:gdLst>
              <a:ahLst/>
              <a:cxnLst>
                <a:cxn ang="0">
                  <a:pos x="connsiteX0" y="connsiteY0"/>
                </a:cxn>
                <a:cxn ang="0">
                  <a:pos x="connsiteX1" y="connsiteY1"/>
                </a:cxn>
                <a:cxn ang="0">
                  <a:pos x="connsiteX2" y="connsiteY2"/>
                </a:cxn>
                <a:cxn ang="0">
                  <a:pos x="connsiteX3" y="connsiteY3"/>
                </a:cxn>
              </a:cxnLst>
              <a:rect l="l" t="t" r="r" b="b"/>
              <a:pathLst>
                <a:path w="36772" h="36772">
                  <a:moveTo>
                    <a:pt x="0" y="16915"/>
                  </a:moveTo>
                  <a:cubicBezTo>
                    <a:pt x="5782" y="23699"/>
                    <a:pt x="11902" y="30379"/>
                    <a:pt x="18178" y="36773"/>
                  </a:cubicBezTo>
                  <a:lnTo>
                    <a:pt x="36773" y="18543"/>
                  </a:lnTo>
                  <a:cubicBezTo>
                    <a:pt x="30913" y="12566"/>
                    <a:pt x="25197" y="6328"/>
                    <a:pt x="19806" y="0"/>
                  </a:cubicBezTo>
                  <a:close/>
                </a:path>
              </a:pathLst>
            </a:custGeom>
            <a:grpFill/>
            <a:ln w="12948" cap="flat">
              <a:noFill/>
              <a:prstDash val="solid"/>
              <a:miter/>
            </a:ln>
          </p:spPr>
          <p:txBody>
            <a:bodyPr rtlCol="0" anchor="ctr"/>
            <a:lstStyle/>
            <a:p>
              <a:endParaRPr lang="zh-CN" altLang="en-US"/>
            </a:p>
          </p:txBody>
        </p:sp>
        <p:sp>
          <p:nvSpPr>
            <p:cNvPr id="160" name="任意多边形: 形状 159">
              <a:extLst>
                <a:ext uri="{FF2B5EF4-FFF2-40B4-BE49-F238E27FC236}">
                  <a16:creationId xmlns="" xmlns:a16="http://schemas.microsoft.com/office/drawing/2014/main" id="{FB7BF5C5-5614-42F3-97E6-C87332E7FDB7}"/>
                </a:ext>
              </a:extLst>
            </p:cNvPr>
            <p:cNvSpPr/>
            <p:nvPr/>
          </p:nvSpPr>
          <p:spPr>
            <a:xfrm>
              <a:off x="8966732" y="2166144"/>
              <a:ext cx="36069" cy="36095"/>
            </a:xfrm>
            <a:custGeom>
              <a:avLst/>
              <a:gdLst>
                <a:gd name="connsiteX0" fmla="*/ 0 w 36069"/>
                <a:gd name="connsiteY0" fmla="*/ 20978 h 36095"/>
                <a:gd name="connsiteX1" fmla="*/ 21212 w 36069"/>
                <a:gd name="connsiteY1" fmla="*/ 36096 h 36095"/>
                <a:gd name="connsiteX2" fmla="*/ 36070 w 36069"/>
                <a:gd name="connsiteY2" fmla="*/ 13608 h 36095"/>
                <a:gd name="connsiteX3" fmla="*/ 13868 w 36069"/>
                <a:gd name="connsiteY3" fmla="*/ 0 h 36095"/>
                <a:gd name="connsiteX4" fmla="*/ 0 w 36069"/>
                <a:gd name="connsiteY4" fmla="*/ 20978 h 36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69" h="36095">
                  <a:moveTo>
                    <a:pt x="0" y="20978"/>
                  </a:moveTo>
                  <a:lnTo>
                    <a:pt x="21212" y="36096"/>
                  </a:lnTo>
                  <a:cubicBezTo>
                    <a:pt x="26343" y="28895"/>
                    <a:pt x="31330" y="21329"/>
                    <a:pt x="36070" y="13608"/>
                  </a:cubicBezTo>
                  <a:lnTo>
                    <a:pt x="13868" y="0"/>
                  </a:lnTo>
                  <a:cubicBezTo>
                    <a:pt x="9454" y="7214"/>
                    <a:pt x="4779" y="14272"/>
                    <a:pt x="0" y="20978"/>
                  </a:cubicBezTo>
                  <a:close/>
                </a:path>
              </a:pathLst>
            </a:custGeom>
            <a:grpFill/>
            <a:ln w="12948" cap="flat">
              <a:noFill/>
              <a:prstDash val="solid"/>
              <a:miter/>
            </a:ln>
          </p:spPr>
          <p:txBody>
            <a:bodyPr rtlCol="0" anchor="ctr"/>
            <a:lstStyle/>
            <a:p>
              <a:endParaRPr lang="zh-CN" altLang="en-US"/>
            </a:p>
          </p:txBody>
        </p:sp>
        <p:sp>
          <p:nvSpPr>
            <p:cNvPr id="161" name="任意多边形: 形状 160">
              <a:extLst>
                <a:ext uri="{FF2B5EF4-FFF2-40B4-BE49-F238E27FC236}">
                  <a16:creationId xmlns="" xmlns:a16="http://schemas.microsoft.com/office/drawing/2014/main" id="{CC02B1FB-C231-47E6-A815-571E0D811F25}"/>
                </a:ext>
              </a:extLst>
            </p:cNvPr>
            <p:cNvSpPr/>
            <p:nvPr/>
          </p:nvSpPr>
          <p:spPr>
            <a:xfrm>
              <a:off x="9033194" y="1974767"/>
              <a:ext cx="26811" cy="26876"/>
            </a:xfrm>
            <a:custGeom>
              <a:avLst/>
              <a:gdLst>
                <a:gd name="connsiteX0" fmla="*/ 768 w 26811"/>
                <a:gd name="connsiteY0" fmla="*/ 1354 h 26876"/>
                <a:gd name="connsiteX1" fmla="*/ 0 w 26811"/>
                <a:gd name="connsiteY1" fmla="*/ 25210 h 26876"/>
                <a:gd name="connsiteX2" fmla="*/ 25991 w 26811"/>
                <a:gd name="connsiteY2" fmla="*/ 26876 h 26876"/>
                <a:gd name="connsiteX3" fmla="*/ 26811 w 26811"/>
                <a:gd name="connsiteY3" fmla="*/ 1354 h 26876"/>
                <a:gd name="connsiteX4" fmla="*/ 26811 w 26811"/>
                <a:gd name="connsiteY4" fmla="*/ 0 h 26876"/>
                <a:gd name="connsiteX5" fmla="*/ 768 w 26811"/>
                <a:gd name="connsiteY5" fmla="*/ 0 h 2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1" h="26876">
                  <a:moveTo>
                    <a:pt x="768" y="1354"/>
                  </a:moveTo>
                  <a:cubicBezTo>
                    <a:pt x="768" y="9362"/>
                    <a:pt x="508" y="17332"/>
                    <a:pt x="0" y="25210"/>
                  </a:cubicBezTo>
                  <a:lnTo>
                    <a:pt x="25991" y="26876"/>
                  </a:lnTo>
                  <a:cubicBezTo>
                    <a:pt x="26538" y="18438"/>
                    <a:pt x="26811" y="9922"/>
                    <a:pt x="26811" y="1354"/>
                  </a:cubicBezTo>
                  <a:lnTo>
                    <a:pt x="26811" y="0"/>
                  </a:lnTo>
                  <a:lnTo>
                    <a:pt x="768" y="0"/>
                  </a:lnTo>
                  <a:close/>
                </a:path>
              </a:pathLst>
            </a:custGeom>
            <a:grpFill/>
            <a:ln w="12948"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ECA3ED1C-0CC7-4640-A85E-B84E8E8E8D82}"/>
                </a:ext>
              </a:extLst>
            </p:cNvPr>
            <p:cNvSpPr/>
            <p:nvPr/>
          </p:nvSpPr>
          <p:spPr>
            <a:xfrm>
              <a:off x="8992984" y="2121597"/>
              <a:ext cx="34702" cy="34715"/>
            </a:xfrm>
            <a:custGeom>
              <a:avLst/>
              <a:gdLst>
                <a:gd name="connsiteX0" fmla="*/ 0 w 34702"/>
                <a:gd name="connsiteY0" fmla="*/ 22670 h 34715"/>
                <a:gd name="connsiteX1" fmla="*/ 23087 w 34702"/>
                <a:gd name="connsiteY1" fmla="*/ 34715 h 34715"/>
                <a:gd name="connsiteX2" fmla="*/ 34702 w 34702"/>
                <a:gd name="connsiteY2" fmla="*/ 10391 h 34715"/>
                <a:gd name="connsiteX3" fmla="*/ 10821 w 34702"/>
                <a:gd name="connsiteY3" fmla="*/ 0 h 34715"/>
                <a:gd name="connsiteX4" fmla="*/ 0 w 34702"/>
                <a:gd name="connsiteY4" fmla="*/ 22670 h 34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02" h="34715">
                  <a:moveTo>
                    <a:pt x="0" y="22670"/>
                  </a:moveTo>
                  <a:lnTo>
                    <a:pt x="23087" y="34715"/>
                  </a:lnTo>
                  <a:cubicBezTo>
                    <a:pt x="27189" y="26837"/>
                    <a:pt x="31095" y="18647"/>
                    <a:pt x="34702" y="10391"/>
                  </a:cubicBezTo>
                  <a:lnTo>
                    <a:pt x="10821" y="0"/>
                  </a:lnTo>
                  <a:cubicBezTo>
                    <a:pt x="7474" y="7696"/>
                    <a:pt x="3815" y="15326"/>
                    <a:pt x="0" y="22670"/>
                  </a:cubicBezTo>
                  <a:close/>
                </a:path>
              </a:pathLst>
            </a:custGeom>
            <a:grpFill/>
            <a:ln w="12948" cap="flat">
              <a:noFill/>
              <a:prstDash val="solid"/>
              <a:miter/>
            </a:ln>
          </p:spPr>
          <p:txBody>
            <a:bodyPr rtlCol="0" anchor="ctr"/>
            <a:lstStyle/>
            <a:p>
              <a:endParaRPr lang="zh-CN" altLang="en-US"/>
            </a:p>
          </p:txBody>
        </p:sp>
        <p:sp>
          <p:nvSpPr>
            <p:cNvPr id="163" name="任意多边形: 形状 162">
              <a:extLst>
                <a:ext uri="{FF2B5EF4-FFF2-40B4-BE49-F238E27FC236}">
                  <a16:creationId xmlns="" xmlns:a16="http://schemas.microsoft.com/office/drawing/2014/main" id="{8C04C25E-267F-43B2-B3B2-9E5229E2149E}"/>
                </a:ext>
              </a:extLst>
            </p:cNvPr>
            <p:cNvSpPr/>
            <p:nvPr/>
          </p:nvSpPr>
          <p:spPr>
            <a:xfrm>
              <a:off x="9013037" y="2074238"/>
              <a:ext cx="32670" cy="32683"/>
            </a:xfrm>
            <a:custGeom>
              <a:avLst/>
              <a:gdLst>
                <a:gd name="connsiteX0" fmla="*/ 0 w 32670"/>
                <a:gd name="connsiteY0" fmla="*/ 23960 h 32683"/>
                <a:gd name="connsiteX1" fmla="*/ 24546 w 32670"/>
                <a:gd name="connsiteY1" fmla="*/ 32684 h 32683"/>
                <a:gd name="connsiteX2" fmla="*/ 32671 w 32670"/>
                <a:gd name="connsiteY2" fmla="*/ 6993 h 32683"/>
                <a:gd name="connsiteX3" fmla="*/ 7592 w 32670"/>
                <a:gd name="connsiteY3" fmla="*/ 0 h 32683"/>
                <a:gd name="connsiteX4" fmla="*/ 0 w 32670"/>
                <a:gd name="connsiteY4" fmla="*/ 23960 h 32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 h="32683">
                  <a:moveTo>
                    <a:pt x="0" y="23960"/>
                  </a:moveTo>
                  <a:lnTo>
                    <a:pt x="24546" y="32684"/>
                  </a:lnTo>
                  <a:cubicBezTo>
                    <a:pt x="27527" y="24298"/>
                    <a:pt x="30262" y="15652"/>
                    <a:pt x="32671" y="6993"/>
                  </a:cubicBezTo>
                  <a:lnTo>
                    <a:pt x="7592" y="0"/>
                  </a:lnTo>
                  <a:cubicBezTo>
                    <a:pt x="5339" y="8073"/>
                    <a:pt x="2774" y="16134"/>
                    <a:pt x="0" y="23960"/>
                  </a:cubicBezTo>
                  <a:close/>
                </a:path>
              </a:pathLst>
            </a:custGeom>
            <a:grpFill/>
            <a:ln w="12948" cap="flat">
              <a:noFill/>
              <a:prstDash val="solid"/>
              <a:miter/>
            </a:ln>
          </p:spPr>
          <p:txBody>
            <a:bodyPr rtlCol="0" anchor="ctr"/>
            <a:lstStyle/>
            <a:p>
              <a:endParaRPr lang="zh-CN" altLang="en-US"/>
            </a:p>
          </p:txBody>
        </p:sp>
        <p:sp>
          <p:nvSpPr>
            <p:cNvPr id="164" name="任意多边形: 形状 163">
              <a:extLst>
                <a:ext uri="{FF2B5EF4-FFF2-40B4-BE49-F238E27FC236}">
                  <a16:creationId xmlns="" xmlns:a16="http://schemas.microsoft.com/office/drawing/2014/main" id="{74F441B9-C59D-473A-88CD-C383269AAEBE}"/>
                </a:ext>
              </a:extLst>
            </p:cNvPr>
            <p:cNvSpPr/>
            <p:nvPr/>
          </p:nvSpPr>
          <p:spPr>
            <a:xfrm>
              <a:off x="9019925" y="1868381"/>
              <a:ext cx="31538" cy="31551"/>
            </a:xfrm>
            <a:custGeom>
              <a:avLst/>
              <a:gdLst>
                <a:gd name="connsiteX0" fmla="*/ 0 w 31538"/>
                <a:gd name="connsiteY0" fmla="*/ 7149 h 31551"/>
                <a:gd name="connsiteX1" fmla="*/ 6081 w 31538"/>
                <a:gd name="connsiteY1" fmla="*/ 31551 h 31551"/>
                <a:gd name="connsiteX2" fmla="*/ 31538 w 31538"/>
                <a:gd name="connsiteY2" fmla="*/ 26121 h 31551"/>
                <a:gd name="connsiteX3" fmla="*/ 25027 w 31538"/>
                <a:gd name="connsiteY3" fmla="*/ 0 h 31551"/>
              </a:gdLst>
              <a:ahLst/>
              <a:cxnLst>
                <a:cxn ang="0">
                  <a:pos x="connsiteX0" y="connsiteY0"/>
                </a:cxn>
                <a:cxn ang="0">
                  <a:pos x="connsiteX1" y="connsiteY1"/>
                </a:cxn>
                <a:cxn ang="0">
                  <a:pos x="connsiteX2" y="connsiteY2"/>
                </a:cxn>
                <a:cxn ang="0">
                  <a:pos x="connsiteX3" y="connsiteY3"/>
                </a:cxn>
              </a:cxnLst>
              <a:rect l="l" t="t" r="r" b="b"/>
              <a:pathLst>
                <a:path w="31538" h="31551">
                  <a:moveTo>
                    <a:pt x="0" y="7149"/>
                  </a:moveTo>
                  <a:cubicBezTo>
                    <a:pt x="2279" y="15131"/>
                    <a:pt x="4323" y="23335"/>
                    <a:pt x="6081" y="31551"/>
                  </a:cubicBezTo>
                  <a:lnTo>
                    <a:pt x="31538" y="26121"/>
                  </a:lnTo>
                  <a:cubicBezTo>
                    <a:pt x="29663" y="17332"/>
                    <a:pt x="27475" y="8529"/>
                    <a:pt x="25027" y="0"/>
                  </a:cubicBezTo>
                  <a:close/>
                </a:path>
              </a:pathLst>
            </a:custGeom>
            <a:grpFill/>
            <a:ln w="12948"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C8C0A7FE-0AAD-429E-914F-BA1BA37E23EC}"/>
                </a:ext>
              </a:extLst>
            </p:cNvPr>
            <p:cNvSpPr/>
            <p:nvPr/>
          </p:nvSpPr>
          <p:spPr>
            <a:xfrm>
              <a:off x="9030368" y="1921027"/>
              <a:ext cx="28621" cy="28634"/>
            </a:xfrm>
            <a:custGeom>
              <a:avLst/>
              <a:gdLst>
                <a:gd name="connsiteX0" fmla="*/ 28621 w 28621"/>
                <a:gd name="connsiteY0" fmla="*/ 26785 h 28634"/>
                <a:gd name="connsiteX1" fmla="*/ 25783 w 28621"/>
                <a:gd name="connsiteY1" fmla="*/ 0 h 28634"/>
                <a:gd name="connsiteX2" fmla="*/ 0 w 28621"/>
                <a:gd name="connsiteY2" fmla="*/ 3646 h 28634"/>
                <a:gd name="connsiteX3" fmla="*/ 2656 w 28621"/>
                <a:gd name="connsiteY3" fmla="*/ 28634 h 28634"/>
              </a:gdLst>
              <a:ahLst/>
              <a:cxnLst>
                <a:cxn ang="0">
                  <a:pos x="connsiteX0" y="connsiteY0"/>
                </a:cxn>
                <a:cxn ang="0">
                  <a:pos x="connsiteX1" y="connsiteY1"/>
                </a:cxn>
                <a:cxn ang="0">
                  <a:pos x="connsiteX2" y="connsiteY2"/>
                </a:cxn>
                <a:cxn ang="0">
                  <a:pos x="connsiteX3" y="connsiteY3"/>
                </a:cxn>
              </a:cxnLst>
              <a:rect l="l" t="t" r="r" b="b"/>
              <a:pathLst>
                <a:path w="28621" h="28634">
                  <a:moveTo>
                    <a:pt x="28621" y="26785"/>
                  </a:moveTo>
                  <a:cubicBezTo>
                    <a:pt x="27983" y="17800"/>
                    <a:pt x="27033" y="8790"/>
                    <a:pt x="25783" y="0"/>
                  </a:cubicBezTo>
                  <a:lnTo>
                    <a:pt x="0" y="3646"/>
                  </a:lnTo>
                  <a:cubicBezTo>
                    <a:pt x="1159" y="11837"/>
                    <a:pt x="2044" y="20248"/>
                    <a:pt x="2656" y="28634"/>
                  </a:cubicBezTo>
                  <a:close/>
                </a:path>
              </a:pathLst>
            </a:custGeom>
            <a:grpFill/>
            <a:ln w="12948" cap="flat">
              <a:noFill/>
              <a:prstDash val="solid"/>
              <a:miter/>
            </a:ln>
          </p:spPr>
          <p:txBody>
            <a:bodyPr rtlCol="0" anchor="ctr"/>
            <a:lstStyle/>
            <a:p>
              <a:endParaRPr lang="zh-CN" altLang="en-US"/>
            </a:p>
          </p:txBody>
        </p:sp>
        <p:sp>
          <p:nvSpPr>
            <p:cNvPr id="166" name="任意多边形: 形状 165">
              <a:extLst>
                <a:ext uri="{FF2B5EF4-FFF2-40B4-BE49-F238E27FC236}">
                  <a16:creationId xmlns="" xmlns:a16="http://schemas.microsoft.com/office/drawing/2014/main" id="{AE7376A5-AE77-4C1D-87E8-1A67A9F17B48}"/>
                </a:ext>
              </a:extLst>
            </p:cNvPr>
            <p:cNvSpPr/>
            <p:nvPr/>
          </p:nvSpPr>
          <p:spPr>
            <a:xfrm>
              <a:off x="9026527" y="2024991"/>
              <a:ext cx="30014" cy="30040"/>
            </a:xfrm>
            <a:custGeom>
              <a:avLst/>
              <a:gdLst>
                <a:gd name="connsiteX0" fmla="*/ 0 w 30014"/>
                <a:gd name="connsiteY0" fmla="*/ 24793 h 30040"/>
                <a:gd name="connsiteX1" fmla="*/ 25509 w 30014"/>
                <a:gd name="connsiteY1" fmla="*/ 30041 h 30040"/>
                <a:gd name="connsiteX2" fmla="*/ 30015 w 30014"/>
                <a:gd name="connsiteY2" fmla="*/ 3451 h 30040"/>
                <a:gd name="connsiteX3" fmla="*/ 4206 w 30014"/>
                <a:gd name="connsiteY3" fmla="*/ 0 h 30040"/>
                <a:gd name="connsiteX4" fmla="*/ 0 w 30014"/>
                <a:gd name="connsiteY4" fmla="*/ 24793 h 3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14" h="30040">
                  <a:moveTo>
                    <a:pt x="0" y="24793"/>
                  </a:moveTo>
                  <a:lnTo>
                    <a:pt x="25509" y="30041"/>
                  </a:lnTo>
                  <a:cubicBezTo>
                    <a:pt x="27306" y="21342"/>
                    <a:pt x="28817" y="12397"/>
                    <a:pt x="30015" y="3451"/>
                  </a:cubicBezTo>
                  <a:lnTo>
                    <a:pt x="4206" y="0"/>
                  </a:lnTo>
                  <a:cubicBezTo>
                    <a:pt x="3073" y="8347"/>
                    <a:pt x="1667" y="16681"/>
                    <a:pt x="0" y="24793"/>
                  </a:cubicBezTo>
                  <a:close/>
                </a:path>
              </a:pathLst>
            </a:custGeom>
            <a:grpFill/>
            <a:ln w="12948" cap="flat">
              <a:noFill/>
              <a:prstDash val="solid"/>
              <a:miter/>
            </a:ln>
          </p:spPr>
          <p:txBody>
            <a:bodyPr rtlCol="0" anchor="ctr"/>
            <a:lstStyle/>
            <a:p>
              <a:endParaRPr lang="zh-CN" altLang="en-US"/>
            </a:p>
          </p:txBody>
        </p:sp>
        <p:sp>
          <p:nvSpPr>
            <p:cNvPr id="167" name="任意多边形: 形状 166">
              <a:extLst>
                <a:ext uri="{FF2B5EF4-FFF2-40B4-BE49-F238E27FC236}">
                  <a16:creationId xmlns="" xmlns:a16="http://schemas.microsoft.com/office/drawing/2014/main" id="{88460C6C-0CD4-4240-9069-EAD0F9BB987E}"/>
                </a:ext>
              </a:extLst>
            </p:cNvPr>
            <p:cNvSpPr/>
            <p:nvPr/>
          </p:nvSpPr>
          <p:spPr>
            <a:xfrm>
              <a:off x="8551476" y="1675936"/>
              <a:ext cx="39754" cy="39754"/>
            </a:xfrm>
            <a:custGeom>
              <a:avLst/>
              <a:gdLst>
                <a:gd name="connsiteX0" fmla="*/ 0 w 39754"/>
                <a:gd name="connsiteY0" fmla="*/ 0 h 39754"/>
                <a:gd name="connsiteX1" fmla="*/ 0 w 39754"/>
                <a:gd name="connsiteY1" fmla="*/ 26043 h 39754"/>
                <a:gd name="connsiteX2" fmla="*/ 13712 w 39754"/>
                <a:gd name="connsiteY2" fmla="*/ 39755 h 39754"/>
                <a:gd name="connsiteX3" fmla="*/ 39755 w 39754"/>
                <a:gd name="connsiteY3" fmla="*/ 39755 h 39754"/>
                <a:gd name="connsiteX4" fmla="*/ 0 w 39754"/>
                <a:gd name="connsiteY4" fmla="*/ 0 h 39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4" h="39754">
                  <a:moveTo>
                    <a:pt x="0" y="0"/>
                  </a:moveTo>
                  <a:lnTo>
                    <a:pt x="0" y="26043"/>
                  </a:lnTo>
                  <a:cubicBezTo>
                    <a:pt x="7552" y="26043"/>
                    <a:pt x="13712" y="32189"/>
                    <a:pt x="13712" y="39755"/>
                  </a:cubicBezTo>
                  <a:lnTo>
                    <a:pt x="39755" y="39755"/>
                  </a:lnTo>
                  <a:cubicBezTo>
                    <a:pt x="39755" y="17839"/>
                    <a:pt x="21928" y="0"/>
                    <a:pt x="0" y="0"/>
                  </a:cubicBezTo>
                  <a:close/>
                </a:path>
              </a:pathLst>
            </a:custGeom>
            <a:grpFill/>
            <a:ln w="12948" cap="flat">
              <a:noFill/>
              <a:prstDash val="solid"/>
              <a:miter/>
            </a:ln>
          </p:spPr>
          <p:txBody>
            <a:bodyPr rtlCol="0" anchor="ctr"/>
            <a:lstStyle/>
            <a:p>
              <a:endParaRPr lang="zh-CN" altLang="en-US"/>
            </a:p>
          </p:txBody>
        </p:sp>
      </p:grpSp>
      <p:grpSp>
        <p:nvGrpSpPr>
          <p:cNvPr id="168" name="图形 102">
            <a:extLst>
              <a:ext uri="{FF2B5EF4-FFF2-40B4-BE49-F238E27FC236}">
                <a16:creationId xmlns="" xmlns:a16="http://schemas.microsoft.com/office/drawing/2014/main" id="{47C1B9CD-3FEF-4CD1-BAF3-F06936CD0F5A}"/>
              </a:ext>
            </a:extLst>
          </p:cNvPr>
          <p:cNvGrpSpPr/>
          <p:nvPr/>
        </p:nvGrpSpPr>
        <p:grpSpPr>
          <a:xfrm>
            <a:off x="2638513" y="4477070"/>
            <a:ext cx="359812" cy="359812"/>
            <a:chOff x="10760494" y="2533379"/>
            <a:chExt cx="773227" cy="773227"/>
          </a:xfrm>
          <a:gradFill flip="none" rotWithShape="1">
            <a:gsLst>
              <a:gs pos="0">
                <a:schemeClr val="accent3"/>
              </a:gs>
              <a:gs pos="100000">
                <a:schemeClr val="accent1"/>
              </a:gs>
            </a:gsLst>
            <a:lin ang="5400000" scaled="1"/>
            <a:tileRect/>
          </a:gradFill>
        </p:grpSpPr>
        <p:sp>
          <p:nvSpPr>
            <p:cNvPr id="169" name="任意多边形: 形状 168">
              <a:extLst>
                <a:ext uri="{FF2B5EF4-FFF2-40B4-BE49-F238E27FC236}">
                  <a16:creationId xmlns="" xmlns:a16="http://schemas.microsoft.com/office/drawing/2014/main" id="{80E632A8-B46E-4829-81A4-52C31763368B}"/>
                </a:ext>
              </a:extLst>
            </p:cNvPr>
            <p:cNvSpPr/>
            <p:nvPr/>
          </p:nvSpPr>
          <p:spPr>
            <a:xfrm>
              <a:off x="11224430" y="2778234"/>
              <a:ext cx="309290" cy="528371"/>
            </a:xfrm>
            <a:custGeom>
              <a:avLst/>
              <a:gdLst>
                <a:gd name="connsiteX0" fmla="*/ 244855 w 309290"/>
                <a:gd name="connsiteY0" fmla="*/ 283517 h 528371"/>
                <a:gd name="connsiteX1" fmla="*/ 206194 w 309290"/>
                <a:gd name="connsiteY1" fmla="*/ 247433 h 528371"/>
                <a:gd name="connsiteX2" fmla="*/ 283517 w 309290"/>
                <a:gd name="connsiteY2" fmla="*/ 125005 h 528371"/>
                <a:gd name="connsiteX3" fmla="*/ 283517 w 309290"/>
                <a:gd name="connsiteY3" fmla="*/ 115984 h 528371"/>
                <a:gd name="connsiteX4" fmla="*/ 167533 w 309290"/>
                <a:gd name="connsiteY4" fmla="*/ 0 h 528371"/>
                <a:gd name="connsiteX5" fmla="*/ 12887 w 309290"/>
                <a:gd name="connsiteY5" fmla="*/ 0 h 528371"/>
                <a:gd name="connsiteX6" fmla="*/ 0 w 309290"/>
                <a:gd name="connsiteY6" fmla="*/ 12887 h 528371"/>
                <a:gd name="connsiteX7" fmla="*/ 30929 w 309290"/>
                <a:gd name="connsiteY7" fmla="*/ 91499 h 528371"/>
                <a:gd name="connsiteX8" fmla="*/ 25774 w 309290"/>
                <a:gd name="connsiteY8" fmla="*/ 128871 h 528371"/>
                <a:gd name="connsiteX9" fmla="*/ 103097 w 309290"/>
                <a:gd name="connsiteY9" fmla="*/ 247433 h 528371"/>
                <a:gd name="connsiteX10" fmla="*/ 64436 w 309290"/>
                <a:gd name="connsiteY10" fmla="*/ 283517 h 528371"/>
                <a:gd name="connsiteX11" fmla="*/ 0 w 309290"/>
                <a:gd name="connsiteY11" fmla="*/ 347952 h 528371"/>
                <a:gd name="connsiteX12" fmla="*/ 0 w 309290"/>
                <a:gd name="connsiteY12" fmla="*/ 528372 h 528371"/>
                <a:gd name="connsiteX13" fmla="*/ 25774 w 309290"/>
                <a:gd name="connsiteY13" fmla="*/ 528372 h 528371"/>
                <a:gd name="connsiteX14" fmla="*/ 25774 w 309290"/>
                <a:gd name="connsiteY14" fmla="*/ 347952 h 528371"/>
                <a:gd name="connsiteX15" fmla="*/ 63147 w 309290"/>
                <a:gd name="connsiteY15" fmla="*/ 309291 h 528371"/>
                <a:gd name="connsiteX16" fmla="*/ 126294 w 309290"/>
                <a:gd name="connsiteY16" fmla="*/ 319600 h 528371"/>
                <a:gd name="connsiteX17" fmla="*/ 103097 w 309290"/>
                <a:gd name="connsiteY17" fmla="*/ 474246 h 528371"/>
                <a:gd name="connsiteX18" fmla="*/ 106963 w 309290"/>
                <a:gd name="connsiteY18" fmla="*/ 485844 h 528371"/>
                <a:gd name="connsiteX19" fmla="*/ 145624 w 309290"/>
                <a:gd name="connsiteY19" fmla="*/ 524506 h 528371"/>
                <a:gd name="connsiteX20" fmla="*/ 163666 w 309290"/>
                <a:gd name="connsiteY20" fmla="*/ 524506 h 528371"/>
                <a:gd name="connsiteX21" fmla="*/ 202328 w 309290"/>
                <a:gd name="connsiteY21" fmla="*/ 485844 h 528371"/>
                <a:gd name="connsiteX22" fmla="*/ 206194 w 309290"/>
                <a:gd name="connsiteY22" fmla="*/ 474246 h 528371"/>
                <a:gd name="connsiteX23" fmla="*/ 182997 w 309290"/>
                <a:gd name="connsiteY23" fmla="*/ 319600 h 528371"/>
                <a:gd name="connsiteX24" fmla="*/ 246144 w 309290"/>
                <a:gd name="connsiteY24" fmla="*/ 309291 h 528371"/>
                <a:gd name="connsiteX25" fmla="*/ 283517 w 309290"/>
                <a:gd name="connsiteY25" fmla="*/ 347952 h 528371"/>
                <a:gd name="connsiteX26" fmla="*/ 283517 w 309290"/>
                <a:gd name="connsiteY26" fmla="*/ 528372 h 528371"/>
                <a:gd name="connsiteX27" fmla="*/ 309291 w 309290"/>
                <a:gd name="connsiteY27" fmla="*/ 528372 h 528371"/>
                <a:gd name="connsiteX28" fmla="*/ 309291 w 309290"/>
                <a:gd name="connsiteY28" fmla="*/ 347952 h 528371"/>
                <a:gd name="connsiteX29" fmla="*/ 244855 w 309290"/>
                <a:gd name="connsiteY29" fmla="*/ 283517 h 528371"/>
                <a:gd name="connsiteX30" fmla="*/ 27063 w 309290"/>
                <a:gd name="connsiteY30" fmla="*/ 25774 h 528371"/>
                <a:gd name="connsiteX31" fmla="*/ 167533 w 309290"/>
                <a:gd name="connsiteY31" fmla="*/ 25774 h 528371"/>
                <a:gd name="connsiteX32" fmla="*/ 256454 w 309290"/>
                <a:gd name="connsiteY32" fmla="*/ 103097 h 528371"/>
                <a:gd name="connsiteX33" fmla="*/ 115984 w 309290"/>
                <a:gd name="connsiteY33" fmla="*/ 103097 h 528371"/>
                <a:gd name="connsiteX34" fmla="*/ 27063 w 309290"/>
                <a:gd name="connsiteY34" fmla="*/ 25774 h 528371"/>
                <a:gd name="connsiteX35" fmla="*/ 154645 w 309290"/>
                <a:gd name="connsiteY35" fmla="*/ 497443 h 528371"/>
                <a:gd name="connsiteX36" fmla="*/ 130160 w 309290"/>
                <a:gd name="connsiteY36" fmla="*/ 472957 h 528371"/>
                <a:gd name="connsiteX37" fmla="*/ 153357 w 309290"/>
                <a:gd name="connsiteY37" fmla="*/ 322178 h 528371"/>
                <a:gd name="connsiteX38" fmla="*/ 157223 w 309290"/>
                <a:gd name="connsiteY38" fmla="*/ 322178 h 528371"/>
                <a:gd name="connsiteX39" fmla="*/ 180420 w 309290"/>
                <a:gd name="connsiteY39" fmla="*/ 472957 h 528371"/>
                <a:gd name="connsiteX40" fmla="*/ 154645 w 309290"/>
                <a:gd name="connsiteY40" fmla="*/ 497443 h 528371"/>
                <a:gd name="connsiteX41" fmla="*/ 166244 w 309290"/>
                <a:gd name="connsiteY41" fmla="*/ 296404 h 528371"/>
                <a:gd name="connsiteX42" fmla="*/ 143047 w 309290"/>
                <a:gd name="connsiteY42" fmla="*/ 296404 h 528371"/>
                <a:gd name="connsiteX43" fmla="*/ 109540 w 309290"/>
                <a:gd name="connsiteY43" fmla="*/ 291249 h 528371"/>
                <a:gd name="connsiteX44" fmla="*/ 128871 w 309290"/>
                <a:gd name="connsiteY44" fmla="*/ 244855 h 528371"/>
                <a:gd name="connsiteX45" fmla="*/ 128871 w 309290"/>
                <a:gd name="connsiteY45" fmla="*/ 238412 h 528371"/>
                <a:gd name="connsiteX46" fmla="*/ 119850 w 309290"/>
                <a:gd name="connsiteY46" fmla="*/ 226813 h 528371"/>
                <a:gd name="connsiteX47" fmla="*/ 51548 w 309290"/>
                <a:gd name="connsiteY47" fmla="*/ 128871 h 528371"/>
                <a:gd name="connsiteX48" fmla="*/ 52837 w 309290"/>
                <a:gd name="connsiteY48" fmla="*/ 110829 h 528371"/>
                <a:gd name="connsiteX49" fmla="*/ 115984 w 309290"/>
                <a:gd name="connsiteY49" fmla="*/ 128871 h 528371"/>
                <a:gd name="connsiteX50" fmla="*/ 257742 w 309290"/>
                <a:gd name="connsiteY50" fmla="*/ 128871 h 528371"/>
                <a:gd name="connsiteX51" fmla="*/ 189441 w 309290"/>
                <a:gd name="connsiteY51" fmla="*/ 225525 h 528371"/>
                <a:gd name="connsiteX52" fmla="*/ 180420 w 309290"/>
                <a:gd name="connsiteY52" fmla="*/ 237123 h 528371"/>
                <a:gd name="connsiteX53" fmla="*/ 180420 w 309290"/>
                <a:gd name="connsiteY53" fmla="*/ 244855 h 528371"/>
                <a:gd name="connsiteX54" fmla="*/ 199750 w 309290"/>
                <a:gd name="connsiteY54" fmla="*/ 291249 h 528371"/>
                <a:gd name="connsiteX55" fmla="*/ 166244 w 309290"/>
                <a:gd name="connsiteY55" fmla="*/ 296404 h 528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9290" h="528371">
                  <a:moveTo>
                    <a:pt x="244855" y="283517"/>
                  </a:moveTo>
                  <a:cubicBezTo>
                    <a:pt x="224236" y="283517"/>
                    <a:pt x="207483" y="268052"/>
                    <a:pt x="206194" y="247433"/>
                  </a:cubicBezTo>
                  <a:cubicBezTo>
                    <a:pt x="255165" y="226813"/>
                    <a:pt x="284805" y="177842"/>
                    <a:pt x="283517" y="125005"/>
                  </a:cubicBezTo>
                  <a:cubicBezTo>
                    <a:pt x="283517" y="122428"/>
                    <a:pt x="283517" y="117273"/>
                    <a:pt x="283517" y="115984"/>
                  </a:cubicBezTo>
                  <a:cubicBezTo>
                    <a:pt x="283517" y="51548"/>
                    <a:pt x="231968" y="0"/>
                    <a:pt x="167533" y="0"/>
                  </a:cubicBezTo>
                  <a:lnTo>
                    <a:pt x="12887" y="0"/>
                  </a:lnTo>
                  <a:cubicBezTo>
                    <a:pt x="5155" y="0"/>
                    <a:pt x="0" y="5155"/>
                    <a:pt x="0" y="12887"/>
                  </a:cubicBezTo>
                  <a:cubicBezTo>
                    <a:pt x="0" y="42527"/>
                    <a:pt x="11598" y="70879"/>
                    <a:pt x="30929" y="91499"/>
                  </a:cubicBezTo>
                  <a:cubicBezTo>
                    <a:pt x="28352" y="104386"/>
                    <a:pt x="25774" y="115984"/>
                    <a:pt x="25774" y="128871"/>
                  </a:cubicBezTo>
                  <a:cubicBezTo>
                    <a:pt x="25774" y="180420"/>
                    <a:pt x="56703" y="226813"/>
                    <a:pt x="103097" y="247433"/>
                  </a:cubicBezTo>
                  <a:cubicBezTo>
                    <a:pt x="101808" y="268052"/>
                    <a:pt x="85055" y="283517"/>
                    <a:pt x="64436" y="283517"/>
                  </a:cubicBezTo>
                  <a:cubicBezTo>
                    <a:pt x="28352" y="283517"/>
                    <a:pt x="0" y="311868"/>
                    <a:pt x="0" y="347952"/>
                  </a:cubicBezTo>
                  <a:lnTo>
                    <a:pt x="0" y="528372"/>
                  </a:lnTo>
                  <a:lnTo>
                    <a:pt x="25774" y="528372"/>
                  </a:lnTo>
                  <a:lnTo>
                    <a:pt x="25774" y="347952"/>
                  </a:lnTo>
                  <a:cubicBezTo>
                    <a:pt x="25774" y="327333"/>
                    <a:pt x="42527" y="309291"/>
                    <a:pt x="63147" y="309291"/>
                  </a:cubicBezTo>
                  <a:lnTo>
                    <a:pt x="126294" y="319600"/>
                  </a:lnTo>
                  <a:lnTo>
                    <a:pt x="103097" y="474246"/>
                  </a:lnTo>
                  <a:cubicBezTo>
                    <a:pt x="103097" y="478112"/>
                    <a:pt x="104386" y="481978"/>
                    <a:pt x="106963" y="485844"/>
                  </a:cubicBezTo>
                  <a:lnTo>
                    <a:pt x="145624" y="524506"/>
                  </a:lnTo>
                  <a:cubicBezTo>
                    <a:pt x="150779" y="529661"/>
                    <a:pt x="158512" y="529661"/>
                    <a:pt x="163666" y="524506"/>
                  </a:cubicBezTo>
                  <a:lnTo>
                    <a:pt x="202328" y="485844"/>
                  </a:lnTo>
                  <a:cubicBezTo>
                    <a:pt x="204905" y="483267"/>
                    <a:pt x="206194" y="479401"/>
                    <a:pt x="206194" y="474246"/>
                  </a:cubicBezTo>
                  <a:lnTo>
                    <a:pt x="182997" y="319600"/>
                  </a:lnTo>
                  <a:lnTo>
                    <a:pt x="246144" y="309291"/>
                  </a:lnTo>
                  <a:cubicBezTo>
                    <a:pt x="266763" y="309291"/>
                    <a:pt x="283517" y="327333"/>
                    <a:pt x="283517" y="347952"/>
                  </a:cubicBezTo>
                  <a:lnTo>
                    <a:pt x="283517" y="528372"/>
                  </a:lnTo>
                  <a:lnTo>
                    <a:pt x="309291" y="528372"/>
                  </a:lnTo>
                  <a:lnTo>
                    <a:pt x="309291" y="347952"/>
                  </a:lnTo>
                  <a:cubicBezTo>
                    <a:pt x="309291" y="311868"/>
                    <a:pt x="280939" y="283517"/>
                    <a:pt x="244855" y="283517"/>
                  </a:cubicBezTo>
                  <a:close/>
                  <a:moveTo>
                    <a:pt x="27063" y="25774"/>
                  </a:moveTo>
                  <a:lnTo>
                    <a:pt x="167533" y="25774"/>
                  </a:lnTo>
                  <a:cubicBezTo>
                    <a:pt x="212637" y="25774"/>
                    <a:pt x="250010" y="59281"/>
                    <a:pt x="256454" y="103097"/>
                  </a:cubicBezTo>
                  <a:lnTo>
                    <a:pt x="115984" y="103097"/>
                  </a:lnTo>
                  <a:cubicBezTo>
                    <a:pt x="70879" y="103097"/>
                    <a:pt x="33506" y="69590"/>
                    <a:pt x="27063" y="25774"/>
                  </a:cubicBezTo>
                  <a:close/>
                  <a:moveTo>
                    <a:pt x="154645" y="497443"/>
                  </a:moveTo>
                  <a:lnTo>
                    <a:pt x="130160" y="472957"/>
                  </a:lnTo>
                  <a:lnTo>
                    <a:pt x="153357" y="322178"/>
                  </a:lnTo>
                  <a:lnTo>
                    <a:pt x="157223" y="322178"/>
                  </a:lnTo>
                  <a:lnTo>
                    <a:pt x="180420" y="472957"/>
                  </a:lnTo>
                  <a:lnTo>
                    <a:pt x="154645" y="497443"/>
                  </a:lnTo>
                  <a:close/>
                  <a:moveTo>
                    <a:pt x="166244" y="296404"/>
                  </a:moveTo>
                  <a:lnTo>
                    <a:pt x="143047" y="296404"/>
                  </a:lnTo>
                  <a:lnTo>
                    <a:pt x="109540" y="291249"/>
                  </a:lnTo>
                  <a:cubicBezTo>
                    <a:pt x="122428" y="279650"/>
                    <a:pt x="128871" y="262897"/>
                    <a:pt x="128871" y="244855"/>
                  </a:cubicBezTo>
                  <a:lnTo>
                    <a:pt x="128871" y="238412"/>
                  </a:lnTo>
                  <a:cubicBezTo>
                    <a:pt x="128871" y="233257"/>
                    <a:pt x="125005" y="228102"/>
                    <a:pt x="119850" y="226813"/>
                  </a:cubicBezTo>
                  <a:cubicBezTo>
                    <a:pt x="78611" y="211349"/>
                    <a:pt x="51548" y="172687"/>
                    <a:pt x="51548" y="128871"/>
                  </a:cubicBezTo>
                  <a:cubicBezTo>
                    <a:pt x="51548" y="122428"/>
                    <a:pt x="51548" y="115984"/>
                    <a:pt x="52837" y="110829"/>
                  </a:cubicBezTo>
                  <a:cubicBezTo>
                    <a:pt x="70879" y="122428"/>
                    <a:pt x="92787" y="128871"/>
                    <a:pt x="115984" y="128871"/>
                  </a:cubicBezTo>
                  <a:lnTo>
                    <a:pt x="257742" y="128871"/>
                  </a:lnTo>
                  <a:cubicBezTo>
                    <a:pt x="257742" y="172687"/>
                    <a:pt x="230679" y="211349"/>
                    <a:pt x="189441" y="225525"/>
                  </a:cubicBezTo>
                  <a:cubicBezTo>
                    <a:pt x="184286" y="226813"/>
                    <a:pt x="180420" y="231968"/>
                    <a:pt x="180420" y="237123"/>
                  </a:cubicBezTo>
                  <a:lnTo>
                    <a:pt x="180420" y="244855"/>
                  </a:lnTo>
                  <a:cubicBezTo>
                    <a:pt x="180420" y="261608"/>
                    <a:pt x="186863" y="278362"/>
                    <a:pt x="199750" y="291249"/>
                  </a:cubicBezTo>
                  <a:lnTo>
                    <a:pt x="166244" y="296404"/>
                  </a:lnTo>
                  <a:close/>
                </a:path>
              </a:pathLst>
            </a:custGeom>
            <a:grpFill/>
            <a:ln w="1607" cap="flat">
              <a:noFill/>
              <a:prstDash val="solid"/>
              <a:miter/>
            </a:ln>
          </p:spPr>
          <p:txBody>
            <a:bodyPr rtlCol="0" anchor="ctr"/>
            <a:lstStyle/>
            <a:p>
              <a:endParaRPr lang="zh-CN" altLang="en-US"/>
            </a:p>
          </p:txBody>
        </p:sp>
        <p:sp>
          <p:nvSpPr>
            <p:cNvPr id="170" name="任意多边形: 形状 169">
              <a:extLst>
                <a:ext uri="{FF2B5EF4-FFF2-40B4-BE49-F238E27FC236}">
                  <a16:creationId xmlns="" xmlns:a16="http://schemas.microsoft.com/office/drawing/2014/main" id="{52769F1C-AC03-439C-8E37-24FA981BCEB1}"/>
                </a:ext>
              </a:extLst>
            </p:cNvPr>
            <p:cNvSpPr/>
            <p:nvPr/>
          </p:nvSpPr>
          <p:spPr>
            <a:xfrm>
              <a:off x="11430624" y="3151960"/>
              <a:ext cx="38661" cy="25774"/>
            </a:xfrm>
            <a:custGeom>
              <a:avLst/>
              <a:gdLst>
                <a:gd name="connsiteX0" fmla="*/ 0 w 38661"/>
                <a:gd name="connsiteY0" fmla="*/ 0 h 25774"/>
                <a:gd name="connsiteX1" fmla="*/ 38661 w 38661"/>
                <a:gd name="connsiteY1" fmla="*/ 0 h 25774"/>
                <a:gd name="connsiteX2" fmla="*/ 38661 w 38661"/>
                <a:gd name="connsiteY2" fmla="*/ 25774 h 25774"/>
                <a:gd name="connsiteX3" fmla="*/ 0 w 38661"/>
                <a:gd name="connsiteY3" fmla="*/ 25774 h 25774"/>
              </a:gdLst>
              <a:ahLst/>
              <a:cxnLst>
                <a:cxn ang="0">
                  <a:pos x="connsiteX0" y="connsiteY0"/>
                </a:cxn>
                <a:cxn ang="0">
                  <a:pos x="connsiteX1" y="connsiteY1"/>
                </a:cxn>
                <a:cxn ang="0">
                  <a:pos x="connsiteX2" y="connsiteY2"/>
                </a:cxn>
                <a:cxn ang="0">
                  <a:pos x="connsiteX3" y="connsiteY3"/>
                </a:cxn>
              </a:cxnLst>
              <a:rect l="l" t="t" r="r" b="b"/>
              <a:pathLst>
                <a:path w="38661" h="25774">
                  <a:moveTo>
                    <a:pt x="0" y="0"/>
                  </a:moveTo>
                  <a:lnTo>
                    <a:pt x="38661" y="0"/>
                  </a:lnTo>
                  <a:lnTo>
                    <a:pt x="38661" y="25774"/>
                  </a:lnTo>
                  <a:lnTo>
                    <a:pt x="0" y="25774"/>
                  </a:lnTo>
                  <a:close/>
                </a:path>
              </a:pathLst>
            </a:custGeom>
            <a:grpFill/>
            <a:ln w="1607"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D9C53C67-4263-4BBD-B8BB-F531B982C39A}"/>
                </a:ext>
              </a:extLst>
            </p:cNvPr>
            <p:cNvSpPr/>
            <p:nvPr/>
          </p:nvSpPr>
          <p:spPr>
            <a:xfrm>
              <a:off x="10760494" y="2533379"/>
              <a:ext cx="773227" cy="773227"/>
            </a:xfrm>
            <a:custGeom>
              <a:avLst/>
              <a:gdLst>
                <a:gd name="connsiteX0" fmla="*/ 760340 w 773227"/>
                <a:gd name="connsiteY0" fmla="*/ 0 h 773227"/>
                <a:gd name="connsiteX1" fmla="*/ 12887 w 773227"/>
                <a:gd name="connsiteY1" fmla="*/ 0 h 773227"/>
                <a:gd name="connsiteX2" fmla="*/ 0 w 773227"/>
                <a:gd name="connsiteY2" fmla="*/ 12887 h 773227"/>
                <a:gd name="connsiteX3" fmla="*/ 0 w 773227"/>
                <a:gd name="connsiteY3" fmla="*/ 64436 h 773227"/>
                <a:gd name="connsiteX4" fmla="*/ 12887 w 773227"/>
                <a:gd name="connsiteY4" fmla="*/ 77323 h 773227"/>
                <a:gd name="connsiteX5" fmla="*/ 25774 w 773227"/>
                <a:gd name="connsiteY5" fmla="*/ 77323 h 773227"/>
                <a:gd name="connsiteX6" fmla="*/ 25774 w 773227"/>
                <a:gd name="connsiteY6" fmla="*/ 541259 h 773227"/>
                <a:gd name="connsiteX7" fmla="*/ 12887 w 773227"/>
                <a:gd name="connsiteY7" fmla="*/ 541259 h 773227"/>
                <a:gd name="connsiteX8" fmla="*/ 0 w 773227"/>
                <a:gd name="connsiteY8" fmla="*/ 554146 h 773227"/>
                <a:gd name="connsiteX9" fmla="*/ 0 w 773227"/>
                <a:gd name="connsiteY9" fmla="*/ 605695 h 773227"/>
                <a:gd name="connsiteX10" fmla="*/ 12887 w 773227"/>
                <a:gd name="connsiteY10" fmla="*/ 618582 h 773227"/>
                <a:gd name="connsiteX11" fmla="*/ 347952 w 773227"/>
                <a:gd name="connsiteY11" fmla="*/ 618582 h 773227"/>
                <a:gd name="connsiteX12" fmla="*/ 347952 w 773227"/>
                <a:gd name="connsiteY12" fmla="*/ 760340 h 773227"/>
                <a:gd name="connsiteX13" fmla="*/ 360839 w 773227"/>
                <a:gd name="connsiteY13" fmla="*/ 773227 h 773227"/>
                <a:gd name="connsiteX14" fmla="*/ 412388 w 773227"/>
                <a:gd name="connsiteY14" fmla="*/ 773227 h 773227"/>
                <a:gd name="connsiteX15" fmla="*/ 425275 w 773227"/>
                <a:gd name="connsiteY15" fmla="*/ 760340 h 773227"/>
                <a:gd name="connsiteX16" fmla="*/ 425275 w 773227"/>
                <a:gd name="connsiteY16" fmla="*/ 618582 h 773227"/>
                <a:gd name="connsiteX17" fmla="*/ 438162 w 773227"/>
                <a:gd name="connsiteY17" fmla="*/ 618582 h 773227"/>
                <a:gd name="connsiteX18" fmla="*/ 438162 w 773227"/>
                <a:gd name="connsiteY18" fmla="*/ 592807 h 773227"/>
                <a:gd name="connsiteX19" fmla="*/ 25774 w 773227"/>
                <a:gd name="connsiteY19" fmla="*/ 592807 h 773227"/>
                <a:gd name="connsiteX20" fmla="*/ 25774 w 773227"/>
                <a:gd name="connsiteY20" fmla="*/ 567033 h 773227"/>
                <a:gd name="connsiteX21" fmla="*/ 438162 w 773227"/>
                <a:gd name="connsiteY21" fmla="*/ 567033 h 773227"/>
                <a:gd name="connsiteX22" fmla="*/ 438162 w 773227"/>
                <a:gd name="connsiteY22" fmla="*/ 541259 h 773227"/>
                <a:gd name="connsiteX23" fmla="*/ 51548 w 773227"/>
                <a:gd name="connsiteY23" fmla="*/ 541259 h 773227"/>
                <a:gd name="connsiteX24" fmla="*/ 51548 w 773227"/>
                <a:gd name="connsiteY24" fmla="*/ 77323 h 773227"/>
                <a:gd name="connsiteX25" fmla="*/ 721679 w 773227"/>
                <a:gd name="connsiteY25" fmla="*/ 77323 h 773227"/>
                <a:gd name="connsiteX26" fmla="*/ 721679 w 773227"/>
                <a:gd name="connsiteY26" fmla="*/ 257742 h 773227"/>
                <a:gd name="connsiteX27" fmla="*/ 747453 w 773227"/>
                <a:gd name="connsiteY27" fmla="*/ 257742 h 773227"/>
                <a:gd name="connsiteX28" fmla="*/ 747453 w 773227"/>
                <a:gd name="connsiteY28" fmla="*/ 77323 h 773227"/>
                <a:gd name="connsiteX29" fmla="*/ 760340 w 773227"/>
                <a:gd name="connsiteY29" fmla="*/ 77323 h 773227"/>
                <a:gd name="connsiteX30" fmla="*/ 773227 w 773227"/>
                <a:gd name="connsiteY30" fmla="*/ 64436 h 773227"/>
                <a:gd name="connsiteX31" fmla="*/ 773227 w 773227"/>
                <a:gd name="connsiteY31" fmla="*/ 12887 h 773227"/>
                <a:gd name="connsiteX32" fmla="*/ 760340 w 773227"/>
                <a:gd name="connsiteY32" fmla="*/ 0 h 773227"/>
                <a:gd name="connsiteX33" fmla="*/ 373726 w 773227"/>
                <a:gd name="connsiteY33" fmla="*/ 618582 h 773227"/>
                <a:gd name="connsiteX34" fmla="*/ 399501 w 773227"/>
                <a:gd name="connsiteY34" fmla="*/ 618582 h 773227"/>
                <a:gd name="connsiteX35" fmla="*/ 399501 w 773227"/>
                <a:gd name="connsiteY35" fmla="*/ 747453 h 773227"/>
                <a:gd name="connsiteX36" fmla="*/ 373726 w 773227"/>
                <a:gd name="connsiteY36" fmla="*/ 747453 h 773227"/>
                <a:gd name="connsiteX37" fmla="*/ 373726 w 773227"/>
                <a:gd name="connsiteY37" fmla="*/ 618582 h 773227"/>
                <a:gd name="connsiteX38" fmla="*/ 747453 w 773227"/>
                <a:gd name="connsiteY38" fmla="*/ 51548 h 773227"/>
                <a:gd name="connsiteX39" fmla="*/ 25774 w 773227"/>
                <a:gd name="connsiteY39" fmla="*/ 51548 h 773227"/>
                <a:gd name="connsiteX40" fmla="*/ 25774 w 773227"/>
                <a:gd name="connsiteY40" fmla="*/ 25774 h 773227"/>
                <a:gd name="connsiteX41" fmla="*/ 747453 w 773227"/>
                <a:gd name="connsiteY41" fmla="*/ 25774 h 773227"/>
                <a:gd name="connsiteX42" fmla="*/ 747453 w 773227"/>
                <a:gd name="connsiteY42" fmla="*/ 51548 h 77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73227" h="773227">
                  <a:moveTo>
                    <a:pt x="760340" y="0"/>
                  </a:moveTo>
                  <a:lnTo>
                    <a:pt x="12887" y="0"/>
                  </a:lnTo>
                  <a:cubicBezTo>
                    <a:pt x="5155" y="0"/>
                    <a:pt x="0" y="5155"/>
                    <a:pt x="0" y="12887"/>
                  </a:cubicBezTo>
                  <a:lnTo>
                    <a:pt x="0" y="64436"/>
                  </a:lnTo>
                  <a:cubicBezTo>
                    <a:pt x="0" y="72168"/>
                    <a:pt x="5155" y="77323"/>
                    <a:pt x="12887" y="77323"/>
                  </a:cubicBezTo>
                  <a:lnTo>
                    <a:pt x="25774" y="77323"/>
                  </a:lnTo>
                  <a:lnTo>
                    <a:pt x="25774" y="541259"/>
                  </a:lnTo>
                  <a:lnTo>
                    <a:pt x="12887" y="541259"/>
                  </a:lnTo>
                  <a:cubicBezTo>
                    <a:pt x="5155" y="541259"/>
                    <a:pt x="0" y="546414"/>
                    <a:pt x="0" y="554146"/>
                  </a:cubicBezTo>
                  <a:lnTo>
                    <a:pt x="0" y="605695"/>
                  </a:lnTo>
                  <a:cubicBezTo>
                    <a:pt x="0" y="613427"/>
                    <a:pt x="5155" y="618582"/>
                    <a:pt x="12887" y="618582"/>
                  </a:cubicBezTo>
                  <a:lnTo>
                    <a:pt x="347952" y="618582"/>
                  </a:lnTo>
                  <a:lnTo>
                    <a:pt x="347952" y="760340"/>
                  </a:lnTo>
                  <a:cubicBezTo>
                    <a:pt x="347952" y="768072"/>
                    <a:pt x="353107" y="773227"/>
                    <a:pt x="360839" y="773227"/>
                  </a:cubicBezTo>
                  <a:lnTo>
                    <a:pt x="412388" y="773227"/>
                  </a:lnTo>
                  <a:cubicBezTo>
                    <a:pt x="420120" y="773227"/>
                    <a:pt x="425275" y="768072"/>
                    <a:pt x="425275" y="760340"/>
                  </a:cubicBezTo>
                  <a:lnTo>
                    <a:pt x="425275" y="618582"/>
                  </a:lnTo>
                  <a:lnTo>
                    <a:pt x="438162" y="618582"/>
                  </a:lnTo>
                  <a:lnTo>
                    <a:pt x="438162" y="592807"/>
                  </a:lnTo>
                  <a:lnTo>
                    <a:pt x="25774" y="592807"/>
                  </a:lnTo>
                  <a:lnTo>
                    <a:pt x="25774" y="567033"/>
                  </a:lnTo>
                  <a:lnTo>
                    <a:pt x="438162" y="567033"/>
                  </a:lnTo>
                  <a:lnTo>
                    <a:pt x="438162" y="541259"/>
                  </a:lnTo>
                  <a:lnTo>
                    <a:pt x="51548" y="541259"/>
                  </a:lnTo>
                  <a:lnTo>
                    <a:pt x="51548" y="77323"/>
                  </a:lnTo>
                  <a:lnTo>
                    <a:pt x="721679" y="77323"/>
                  </a:lnTo>
                  <a:lnTo>
                    <a:pt x="721679" y="257742"/>
                  </a:lnTo>
                  <a:lnTo>
                    <a:pt x="747453" y="257742"/>
                  </a:lnTo>
                  <a:lnTo>
                    <a:pt x="747453" y="77323"/>
                  </a:lnTo>
                  <a:lnTo>
                    <a:pt x="760340" y="77323"/>
                  </a:lnTo>
                  <a:cubicBezTo>
                    <a:pt x="768072" y="77323"/>
                    <a:pt x="773227" y="72168"/>
                    <a:pt x="773227" y="64436"/>
                  </a:cubicBezTo>
                  <a:lnTo>
                    <a:pt x="773227" y="12887"/>
                  </a:lnTo>
                  <a:cubicBezTo>
                    <a:pt x="773227" y="5155"/>
                    <a:pt x="768072" y="0"/>
                    <a:pt x="760340" y="0"/>
                  </a:cubicBezTo>
                  <a:close/>
                  <a:moveTo>
                    <a:pt x="373726" y="618582"/>
                  </a:moveTo>
                  <a:lnTo>
                    <a:pt x="399501" y="618582"/>
                  </a:lnTo>
                  <a:lnTo>
                    <a:pt x="399501" y="747453"/>
                  </a:lnTo>
                  <a:lnTo>
                    <a:pt x="373726" y="747453"/>
                  </a:lnTo>
                  <a:lnTo>
                    <a:pt x="373726" y="618582"/>
                  </a:lnTo>
                  <a:close/>
                  <a:moveTo>
                    <a:pt x="747453" y="51548"/>
                  </a:moveTo>
                  <a:lnTo>
                    <a:pt x="25774" y="51548"/>
                  </a:lnTo>
                  <a:lnTo>
                    <a:pt x="25774" y="25774"/>
                  </a:lnTo>
                  <a:lnTo>
                    <a:pt x="747453" y="25774"/>
                  </a:lnTo>
                  <a:lnTo>
                    <a:pt x="747453" y="51548"/>
                  </a:lnTo>
                  <a:close/>
                </a:path>
              </a:pathLst>
            </a:custGeom>
            <a:grpFill/>
            <a:ln w="1607" cap="flat">
              <a:noFill/>
              <a:prstDash val="solid"/>
              <a:miter/>
            </a:ln>
          </p:spPr>
          <p:txBody>
            <a:bodyPr rtlCol="0" anchor="ctr"/>
            <a:lstStyle/>
            <a:p>
              <a:endParaRPr lang="zh-CN" altLang="en-US"/>
            </a:p>
          </p:txBody>
        </p:sp>
        <p:sp>
          <p:nvSpPr>
            <p:cNvPr id="172" name="任意多边形: 形状 171">
              <a:extLst>
                <a:ext uri="{FF2B5EF4-FFF2-40B4-BE49-F238E27FC236}">
                  <a16:creationId xmlns="" xmlns:a16="http://schemas.microsoft.com/office/drawing/2014/main" id="{309FB2A9-0F2C-44E9-A252-C7F45D5BD80B}"/>
                </a:ext>
              </a:extLst>
            </p:cNvPr>
            <p:cNvSpPr/>
            <p:nvPr/>
          </p:nvSpPr>
          <p:spPr>
            <a:xfrm>
              <a:off x="10837816" y="2636475"/>
              <a:ext cx="618581" cy="283516"/>
            </a:xfrm>
            <a:custGeom>
              <a:avLst/>
              <a:gdLst>
                <a:gd name="connsiteX0" fmla="*/ 605695 w 618581"/>
                <a:gd name="connsiteY0" fmla="*/ 0 h 283516"/>
                <a:gd name="connsiteX1" fmla="*/ 12887 w 618581"/>
                <a:gd name="connsiteY1" fmla="*/ 0 h 283516"/>
                <a:gd name="connsiteX2" fmla="*/ 0 w 618581"/>
                <a:gd name="connsiteY2" fmla="*/ 12887 h 283516"/>
                <a:gd name="connsiteX3" fmla="*/ 0 w 618581"/>
                <a:gd name="connsiteY3" fmla="*/ 270629 h 283516"/>
                <a:gd name="connsiteX4" fmla="*/ 12887 w 618581"/>
                <a:gd name="connsiteY4" fmla="*/ 283517 h 283516"/>
                <a:gd name="connsiteX5" fmla="*/ 386614 w 618581"/>
                <a:gd name="connsiteY5" fmla="*/ 283517 h 283516"/>
                <a:gd name="connsiteX6" fmla="*/ 386614 w 618581"/>
                <a:gd name="connsiteY6" fmla="*/ 257742 h 283516"/>
                <a:gd name="connsiteX7" fmla="*/ 25774 w 618581"/>
                <a:gd name="connsiteY7" fmla="*/ 257742 h 283516"/>
                <a:gd name="connsiteX8" fmla="*/ 25774 w 618581"/>
                <a:gd name="connsiteY8" fmla="*/ 185574 h 283516"/>
                <a:gd name="connsiteX9" fmla="*/ 125005 w 618581"/>
                <a:gd name="connsiteY9" fmla="*/ 219081 h 283516"/>
                <a:gd name="connsiteX10" fmla="*/ 128871 w 618581"/>
                <a:gd name="connsiteY10" fmla="*/ 220370 h 283516"/>
                <a:gd name="connsiteX11" fmla="*/ 137892 w 618581"/>
                <a:gd name="connsiteY11" fmla="*/ 216504 h 283516"/>
                <a:gd name="connsiteX12" fmla="*/ 208771 w 618581"/>
                <a:gd name="connsiteY12" fmla="*/ 145624 h 283516"/>
                <a:gd name="connsiteX13" fmla="*/ 278362 w 618581"/>
                <a:gd name="connsiteY13" fmla="*/ 180420 h 283516"/>
                <a:gd name="connsiteX14" fmla="*/ 291249 w 618581"/>
                <a:gd name="connsiteY14" fmla="*/ 179131 h 283516"/>
                <a:gd name="connsiteX15" fmla="*/ 429141 w 618581"/>
                <a:gd name="connsiteY15" fmla="*/ 77323 h 283516"/>
                <a:gd name="connsiteX16" fmla="*/ 476823 w 618581"/>
                <a:gd name="connsiteY16" fmla="*/ 77323 h 283516"/>
                <a:gd name="connsiteX17" fmla="*/ 476823 w 618581"/>
                <a:gd name="connsiteY17" fmla="*/ 51548 h 283516"/>
                <a:gd name="connsiteX18" fmla="*/ 425275 w 618581"/>
                <a:gd name="connsiteY18" fmla="*/ 51548 h 283516"/>
                <a:gd name="connsiteX19" fmla="*/ 417543 w 618581"/>
                <a:gd name="connsiteY19" fmla="*/ 54126 h 283516"/>
                <a:gd name="connsiteX20" fmla="*/ 282228 w 618581"/>
                <a:gd name="connsiteY20" fmla="*/ 152068 h 283516"/>
                <a:gd name="connsiteX21" fmla="*/ 211349 w 618581"/>
                <a:gd name="connsiteY21" fmla="*/ 117273 h 283516"/>
                <a:gd name="connsiteX22" fmla="*/ 195884 w 618581"/>
                <a:gd name="connsiteY22" fmla="*/ 119850 h 283516"/>
                <a:gd name="connsiteX23" fmla="*/ 123716 w 618581"/>
                <a:gd name="connsiteY23" fmla="*/ 192018 h 283516"/>
                <a:gd name="connsiteX24" fmla="*/ 25774 w 618581"/>
                <a:gd name="connsiteY24" fmla="*/ 158512 h 283516"/>
                <a:gd name="connsiteX25" fmla="*/ 25774 w 618581"/>
                <a:gd name="connsiteY25" fmla="*/ 25774 h 283516"/>
                <a:gd name="connsiteX26" fmla="*/ 592807 w 618581"/>
                <a:gd name="connsiteY26" fmla="*/ 25774 h 283516"/>
                <a:gd name="connsiteX27" fmla="*/ 592807 w 618581"/>
                <a:gd name="connsiteY27" fmla="*/ 115984 h 283516"/>
                <a:gd name="connsiteX28" fmla="*/ 618582 w 618581"/>
                <a:gd name="connsiteY28" fmla="*/ 115984 h 283516"/>
                <a:gd name="connsiteX29" fmla="*/ 618582 w 618581"/>
                <a:gd name="connsiteY29" fmla="*/ 12887 h 283516"/>
                <a:gd name="connsiteX30" fmla="*/ 605695 w 618581"/>
                <a:gd name="connsiteY30" fmla="*/ 0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81" h="283516">
                  <a:moveTo>
                    <a:pt x="605695" y="0"/>
                  </a:moveTo>
                  <a:lnTo>
                    <a:pt x="12887" y="0"/>
                  </a:lnTo>
                  <a:cubicBezTo>
                    <a:pt x="5155" y="0"/>
                    <a:pt x="0" y="5155"/>
                    <a:pt x="0" y="12887"/>
                  </a:cubicBezTo>
                  <a:lnTo>
                    <a:pt x="0" y="270629"/>
                  </a:lnTo>
                  <a:cubicBezTo>
                    <a:pt x="0" y="278362"/>
                    <a:pt x="5155" y="283517"/>
                    <a:pt x="12887" y="283517"/>
                  </a:cubicBezTo>
                  <a:lnTo>
                    <a:pt x="386614" y="283517"/>
                  </a:lnTo>
                  <a:lnTo>
                    <a:pt x="386614" y="257742"/>
                  </a:lnTo>
                  <a:lnTo>
                    <a:pt x="25774" y="257742"/>
                  </a:lnTo>
                  <a:lnTo>
                    <a:pt x="25774" y="185574"/>
                  </a:lnTo>
                  <a:lnTo>
                    <a:pt x="125005" y="219081"/>
                  </a:lnTo>
                  <a:cubicBezTo>
                    <a:pt x="126294" y="219081"/>
                    <a:pt x="127582" y="220370"/>
                    <a:pt x="128871" y="220370"/>
                  </a:cubicBezTo>
                  <a:cubicBezTo>
                    <a:pt x="132737" y="220370"/>
                    <a:pt x="135315" y="219081"/>
                    <a:pt x="137892" y="216504"/>
                  </a:cubicBezTo>
                  <a:lnTo>
                    <a:pt x="208771" y="145624"/>
                  </a:lnTo>
                  <a:lnTo>
                    <a:pt x="278362" y="180420"/>
                  </a:lnTo>
                  <a:cubicBezTo>
                    <a:pt x="282228" y="182997"/>
                    <a:pt x="287383" y="181708"/>
                    <a:pt x="291249" y="179131"/>
                  </a:cubicBezTo>
                  <a:lnTo>
                    <a:pt x="429141" y="77323"/>
                  </a:lnTo>
                  <a:lnTo>
                    <a:pt x="476823" y="77323"/>
                  </a:lnTo>
                  <a:lnTo>
                    <a:pt x="476823" y="51548"/>
                  </a:lnTo>
                  <a:lnTo>
                    <a:pt x="425275" y="51548"/>
                  </a:lnTo>
                  <a:cubicBezTo>
                    <a:pt x="422697" y="51548"/>
                    <a:pt x="420120" y="52837"/>
                    <a:pt x="417543" y="54126"/>
                  </a:cubicBezTo>
                  <a:lnTo>
                    <a:pt x="282228" y="152068"/>
                  </a:lnTo>
                  <a:lnTo>
                    <a:pt x="211349" y="117273"/>
                  </a:lnTo>
                  <a:cubicBezTo>
                    <a:pt x="206194" y="114695"/>
                    <a:pt x="201039" y="115984"/>
                    <a:pt x="195884" y="119850"/>
                  </a:cubicBezTo>
                  <a:lnTo>
                    <a:pt x="123716" y="192018"/>
                  </a:lnTo>
                  <a:lnTo>
                    <a:pt x="25774" y="158512"/>
                  </a:lnTo>
                  <a:lnTo>
                    <a:pt x="25774" y="25774"/>
                  </a:lnTo>
                  <a:lnTo>
                    <a:pt x="592807" y="25774"/>
                  </a:lnTo>
                  <a:lnTo>
                    <a:pt x="592807" y="115984"/>
                  </a:lnTo>
                  <a:lnTo>
                    <a:pt x="618582" y="115984"/>
                  </a:lnTo>
                  <a:lnTo>
                    <a:pt x="618582" y="12887"/>
                  </a:lnTo>
                  <a:cubicBezTo>
                    <a:pt x="618582" y="5155"/>
                    <a:pt x="613427" y="0"/>
                    <a:pt x="605695" y="0"/>
                  </a:cubicBezTo>
                  <a:close/>
                </a:path>
              </a:pathLst>
            </a:custGeom>
            <a:grpFill/>
            <a:ln w="1607" cap="flat">
              <a:noFill/>
              <a:prstDash val="solid"/>
              <a:miter/>
            </a:ln>
          </p:spPr>
          <p:txBody>
            <a:bodyPr rtlCol="0" anchor="ctr"/>
            <a:lstStyle/>
            <a:p>
              <a:endParaRPr lang="zh-CN" altLang="en-US"/>
            </a:p>
          </p:txBody>
        </p:sp>
        <p:sp>
          <p:nvSpPr>
            <p:cNvPr id="173" name="任意多边形: 形状 172">
              <a:extLst>
                <a:ext uri="{FF2B5EF4-FFF2-40B4-BE49-F238E27FC236}">
                  <a16:creationId xmlns="" xmlns:a16="http://schemas.microsoft.com/office/drawing/2014/main" id="{CCFEF2AD-E860-411F-B0EC-3D796F147C1F}"/>
                </a:ext>
              </a:extLst>
            </p:cNvPr>
            <p:cNvSpPr/>
            <p:nvPr/>
          </p:nvSpPr>
          <p:spPr>
            <a:xfrm>
              <a:off x="11044010" y="2932879"/>
              <a:ext cx="154645" cy="128871"/>
            </a:xfrm>
            <a:custGeom>
              <a:avLst/>
              <a:gdLst>
                <a:gd name="connsiteX0" fmla="*/ 150779 w 154645"/>
                <a:gd name="connsiteY0" fmla="*/ 68302 h 128871"/>
                <a:gd name="connsiteX1" fmla="*/ 86344 w 154645"/>
                <a:gd name="connsiteY1" fmla="*/ 3866 h 128871"/>
                <a:gd name="connsiteX2" fmla="*/ 68302 w 154645"/>
                <a:gd name="connsiteY2" fmla="*/ 3866 h 128871"/>
                <a:gd name="connsiteX3" fmla="*/ 3866 w 154645"/>
                <a:gd name="connsiteY3" fmla="*/ 68302 h 128871"/>
                <a:gd name="connsiteX4" fmla="*/ 3866 w 154645"/>
                <a:gd name="connsiteY4" fmla="*/ 86344 h 128871"/>
                <a:gd name="connsiteX5" fmla="*/ 12887 w 154645"/>
                <a:gd name="connsiteY5" fmla="*/ 90210 h 128871"/>
                <a:gd name="connsiteX6" fmla="*/ 38661 w 154645"/>
                <a:gd name="connsiteY6" fmla="*/ 90210 h 128871"/>
                <a:gd name="connsiteX7" fmla="*/ 38661 w 154645"/>
                <a:gd name="connsiteY7" fmla="*/ 115984 h 128871"/>
                <a:gd name="connsiteX8" fmla="*/ 51548 w 154645"/>
                <a:gd name="connsiteY8" fmla="*/ 128871 h 128871"/>
                <a:gd name="connsiteX9" fmla="*/ 103097 w 154645"/>
                <a:gd name="connsiteY9" fmla="*/ 128871 h 128871"/>
                <a:gd name="connsiteX10" fmla="*/ 115984 w 154645"/>
                <a:gd name="connsiteY10" fmla="*/ 115984 h 128871"/>
                <a:gd name="connsiteX11" fmla="*/ 115984 w 154645"/>
                <a:gd name="connsiteY11" fmla="*/ 90210 h 128871"/>
                <a:gd name="connsiteX12" fmla="*/ 141758 w 154645"/>
                <a:gd name="connsiteY12" fmla="*/ 90210 h 128871"/>
                <a:gd name="connsiteX13" fmla="*/ 154645 w 154645"/>
                <a:gd name="connsiteY13" fmla="*/ 77323 h 128871"/>
                <a:gd name="connsiteX14" fmla="*/ 150779 w 154645"/>
                <a:gd name="connsiteY14" fmla="*/ 68302 h 128871"/>
                <a:gd name="connsiteX15" fmla="*/ 103097 w 154645"/>
                <a:gd name="connsiteY15" fmla="*/ 64436 h 128871"/>
                <a:gd name="connsiteX16" fmla="*/ 90210 w 154645"/>
                <a:gd name="connsiteY16" fmla="*/ 77323 h 128871"/>
                <a:gd name="connsiteX17" fmla="*/ 90210 w 154645"/>
                <a:gd name="connsiteY17" fmla="*/ 103097 h 128871"/>
                <a:gd name="connsiteX18" fmla="*/ 64436 w 154645"/>
                <a:gd name="connsiteY18" fmla="*/ 103097 h 128871"/>
                <a:gd name="connsiteX19" fmla="*/ 64436 w 154645"/>
                <a:gd name="connsiteY19" fmla="*/ 77323 h 128871"/>
                <a:gd name="connsiteX20" fmla="*/ 51548 w 154645"/>
                <a:gd name="connsiteY20" fmla="*/ 64436 h 128871"/>
                <a:gd name="connsiteX21" fmla="*/ 43816 w 154645"/>
                <a:gd name="connsiteY21" fmla="*/ 64436 h 128871"/>
                <a:gd name="connsiteX22" fmla="*/ 77323 w 154645"/>
                <a:gd name="connsiteY22" fmla="*/ 30929 h 128871"/>
                <a:gd name="connsiteX23" fmla="*/ 110829 w 154645"/>
                <a:gd name="connsiteY23" fmla="*/ 64436 h 128871"/>
                <a:gd name="connsiteX24" fmla="*/ 103097 w 154645"/>
                <a:gd name="connsiteY24" fmla="*/ 64436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645" h="128871">
                  <a:moveTo>
                    <a:pt x="150779" y="68302"/>
                  </a:moveTo>
                  <a:lnTo>
                    <a:pt x="86344" y="3866"/>
                  </a:lnTo>
                  <a:cubicBezTo>
                    <a:pt x="81189" y="-1289"/>
                    <a:pt x="73457" y="-1289"/>
                    <a:pt x="68302" y="3866"/>
                  </a:cubicBezTo>
                  <a:lnTo>
                    <a:pt x="3866" y="68302"/>
                  </a:lnTo>
                  <a:cubicBezTo>
                    <a:pt x="-1289" y="73457"/>
                    <a:pt x="-1289" y="81189"/>
                    <a:pt x="3866" y="86344"/>
                  </a:cubicBezTo>
                  <a:cubicBezTo>
                    <a:pt x="6444" y="88921"/>
                    <a:pt x="9021" y="90210"/>
                    <a:pt x="12887" y="90210"/>
                  </a:cubicBezTo>
                  <a:lnTo>
                    <a:pt x="38661" y="90210"/>
                  </a:lnTo>
                  <a:lnTo>
                    <a:pt x="38661" y="115984"/>
                  </a:lnTo>
                  <a:cubicBezTo>
                    <a:pt x="38661" y="123716"/>
                    <a:pt x="43816" y="128871"/>
                    <a:pt x="51548" y="128871"/>
                  </a:cubicBezTo>
                  <a:lnTo>
                    <a:pt x="103097" y="128871"/>
                  </a:lnTo>
                  <a:cubicBezTo>
                    <a:pt x="110829" y="128871"/>
                    <a:pt x="115984" y="123716"/>
                    <a:pt x="115984" y="115984"/>
                  </a:cubicBezTo>
                  <a:lnTo>
                    <a:pt x="115984" y="90210"/>
                  </a:lnTo>
                  <a:lnTo>
                    <a:pt x="141758" y="90210"/>
                  </a:lnTo>
                  <a:cubicBezTo>
                    <a:pt x="149491" y="90210"/>
                    <a:pt x="154645" y="85055"/>
                    <a:pt x="154645" y="77323"/>
                  </a:cubicBezTo>
                  <a:cubicBezTo>
                    <a:pt x="154645" y="73457"/>
                    <a:pt x="153357" y="70879"/>
                    <a:pt x="150779" y="68302"/>
                  </a:cubicBezTo>
                  <a:close/>
                  <a:moveTo>
                    <a:pt x="103097" y="64436"/>
                  </a:moveTo>
                  <a:cubicBezTo>
                    <a:pt x="95365" y="64436"/>
                    <a:pt x="90210" y="69590"/>
                    <a:pt x="90210" y="77323"/>
                  </a:cubicBezTo>
                  <a:lnTo>
                    <a:pt x="90210" y="103097"/>
                  </a:lnTo>
                  <a:lnTo>
                    <a:pt x="64436" y="103097"/>
                  </a:lnTo>
                  <a:lnTo>
                    <a:pt x="64436" y="77323"/>
                  </a:lnTo>
                  <a:cubicBezTo>
                    <a:pt x="64436" y="69590"/>
                    <a:pt x="59281" y="64436"/>
                    <a:pt x="51548" y="64436"/>
                  </a:cubicBezTo>
                  <a:lnTo>
                    <a:pt x="43816" y="64436"/>
                  </a:lnTo>
                  <a:lnTo>
                    <a:pt x="77323" y="30929"/>
                  </a:lnTo>
                  <a:lnTo>
                    <a:pt x="110829" y="64436"/>
                  </a:lnTo>
                  <a:lnTo>
                    <a:pt x="103097" y="64436"/>
                  </a:lnTo>
                  <a:close/>
                </a:path>
              </a:pathLst>
            </a:custGeom>
            <a:grpFill/>
            <a:ln w="1607" cap="flat">
              <a:noFill/>
              <a:prstDash val="solid"/>
              <a:miter/>
            </a:ln>
          </p:spPr>
          <p:txBody>
            <a:bodyPr rtlCol="0" anchor="ctr"/>
            <a:lstStyle/>
            <a:p>
              <a:endParaRPr lang="zh-CN" altLang="en-US"/>
            </a:p>
          </p:txBody>
        </p:sp>
        <p:sp>
          <p:nvSpPr>
            <p:cNvPr id="174" name="任意多边形: 形状 173">
              <a:extLst>
                <a:ext uri="{FF2B5EF4-FFF2-40B4-BE49-F238E27FC236}">
                  <a16:creationId xmlns="" xmlns:a16="http://schemas.microsoft.com/office/drawing/2014/main" id="{7A8BC385-EB9D-4544-86AF-CB63E2DFD198}"/>
                </a:ext>
              </a:extLst>
            </p:cNvPr>
            <p:cNvSpPr/>
            <p:nvPr/>
          </p:nvSpPr>
          <p:spPr>
            <a:xfrm>
              <a:off x="10876478" y="2932879"/>
              <a:ext cx="154645" cy="128871"/>
            </a:xfrm>
            <a:custGeom>
              <a:avLst/>
              <a:gdLst>
                <a:gd name="connsiteX0" fmla="*/ 150779 w 154645"/>
                <a:gd name="connsiteY0" fmla="*/ 42527 h 128871"/>
                <a:gd name="connsiteX1" fmla="*/ 141758 w 154645"/>
                <a:gd name="connsiteY1" fmla="*/ 38661 h 128871"/>
                <a:gd name="connsiteX2" fmla="*/ 115984 w 154645"/>
                <a:gd name="connsiteY2" fmla="*/ 38661 h 128871"/>
                <a:gd name="connsiteX3" fmla="*/ 115984 w 154645"/>
                <a:gd name="connsiteY3" fmla="*/ 12887 h 128871"/>
                <a:gd name="connsiteX4" fmla="*/ 103097 w 154645"/>
                <a:gd name="connsiteY4" fmla="*/ 0 h 128871"/>
                <a:gd name="connsiteX5" fmla="*/ 51548 w 154645"/>
                <a:gd name="connsiteY5" fmla="*/ 0 h 128871"/>
                <a:gd name="connsiteX6" fmla="*/ 38661 w 154645"/>
                <a:gd name="connsiteY6" fmla="*/ 12887 h 128871"/>
                <a:gd name="connsiteX7" fmla="*/ 38661 w 154645"/>
                <a:gd name="connsiteY7" fmla="*/ 38661 h 128871"/>
                <a:gd name="connsiteX8" fmla="*/ 12887 w 154645"/>
                <a:gd name="connsiteY8" fmla="*/ 38661 h 128871"/>
                <a:gd name="connsiteX9" fmla="*/ 0 w 154645"/>
                <a:gd name="connsiteY9" fmla="*/ 51548 h 128871"/>
                <a:gd name="connsiteX10" fmla="*/ 3866 w 154645"/>
                <a:gd name="connsiteY10" fmla="*/ 60569 h 128871"/>
                <a:gd name="connsiteX11" fmla="*/ 68302 w 154645"/>
                <a:gd name="connsiteY11" fmla="*/ 125005 h 128871"/>
                <a:gd name="connsiteX12" fmla="*/ 86344 w 154645"/>
                <a:gd name="connsiteY12" fmla="*/ 125005 h 128871"/>
                <a:gd name="connsiteX13" fmla="*/ 150779 w 154645"/>
                <a:gd name="connsiteY13" fmla="*/ 60569 h 128871"/>
                <a:gd name="connsiteX14" fmla="*/ 150779 w 154645"/>
                <a:gd name="connsiteY14" fmla="*/ 42527 h 128871"/>
                <a:gd name="connsiteX15" fmla="*/ 77323 w 154645"/>
                <a:gd name="connsiteY15" fmla="*/ 97942 h 128871"/>
                <a:gd name="connsiteX16" fmla="*/ 43816 w 154645"/>
                <a:gd name="connsiteY16" fmla="*/ 64436 h 128871"/>
                <a:gd name="connsiteX17" fmla="*/ 51548 w 154645"/>
                <a:gd name="connsiteY17" fmla="*/ 64436 h 128871"/>
                <a:gd name="connsiteX18" fmla="*/ 64436 w 154645"/>
                <a:gd name="connsiteY18" fmla="*/ 51548 h 128871"/>
                <a:gd name="connsiteX19" fmla="*/ 64436 w 154645"/>
                <a:gd name="connsiteY19" fmla="*/ 25774 h 128871"/>
                <a:gd name="connsiteX20" fmla="*/ 90210 w 154645"/>
                <a:gd name="connsiteY20" fmla="*/ 25774 h 128871"/>
                <a:gd name="connsiteX21" fmla="*/ 90210 w 154645"/>
                <a:gd name="connsiteY21" fmla="*/ 51548 h 128871"/>
                <a:gd name="connsiteX22" fmla="*/ 103097 w 154645"/>
                <a:gd name="connsiteY22" fmla="*/ 64436 h 128871"/>
                <a:gd name="connsiteX23" fmla="*/ 110829 w 154645"/>
                <a:gd name="connsiteY23" fmla="*/ 64436 h 128871"/>
                <a:gd name="connsiteX24" fmla="*/ 77323 w 154645"/>
                <a:gd name="connsiteY24" fmla="*/ 9794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645" h="128871">
                  <a:moveTo>
                    <a:pt x="150779" y="42527"/>
                  </a:moveTo>
                  <a:cubicBezTo>
                    <a:pt x="148202" y="39950"/>
                    <a:pt x="145624" y="38661"/>
                    <a:pt x="141758" y="38661"/>
                  </a:cubicBezTo>
                  <a:lnTo>
                    <a:pt x="115984" y="38661"/>
                  </a:lnTo>
                  <a:lnTo>
                    <a:pt x="115984" y="12887"/>
                  </a:lnTo>
                  <a:cubicBezTo>
                    <a:pt x="115984" y="5155"/>
                    <a:pt x="110829" y="0"/>
                    <a:pt x="103097" y="0"/>
                  </a:cubicBezTo>
                  <a:lnTo>
                    <a:pt x="51548" y="0"/>
                  </a:lnTo>
                  <a:cubicBezTo>
                    <a:pt x="43816" y="0"/>
                    <a:pt x="38661" y="5155"/>
                    <a:pt x="38661" y="12887"/>
                  </a:cubicBezTo>
                  <a:lnTo>
                    <a:pt x="38661" y="38661"/>
                  </a:lnTo>
                  <a:lnTo>
                    <a:pt x="12887" y="38661"/>
                  </a:lnTo>
                  <a:cubicBezTo>
                    <a:pt x="5155" y="38661"/>
                    <a:pt x="0" y="43816"/>
                    <a:pt x="0" y="51548"/>
                  </a:cubicBezTo>
                  <a:cubicBezTo>
                    <a:pt x="0" y="55415"/>
                    <a:pt x="1289" y="57992"/>
                    <a:pt x="3866" y="60569"/>
                  </a:cubicBezTo>
                  <a:lnTo>
                    <a:pt x="68302" y="125005"/>
                  </a:lnTo>
                  <a:cubicBezTo>
                    <a:pt x="73457" y="130160"/>
                    <a:pt x="81189" y="130160"/>
                    <a:pt x="86344" y="125005"/>
                  </a:cubicBezTo>
                  <a:lnTo>
                    <a:pt x="150779" y="60569"/>
                  </a:lnTo>
                  <a:cubicBezTo>
                    <a:pt x="155934" y="55415"/>
                    <a:pt x="155934" y="47682"/>
                    <a:pt x="150779" y="42527"/>
                  </a:cubicBezTo>
                  <a:close/>
                  <a:moveTo>
                    <a:pt x="77323" y="97942"/>
                  </a:moveTo>
                  <a:lnTo>
                    <a:pt x="43816" y="64436"/>
                  </a:lnTo>
                  <a:lnTo>
                    <a:pt x="51548" y="64436"/>
                  </a:lnTo>
                  <a:cubicBezTo>
                    <a:pt x="59281" y="64436"/>
                    <a:pt x="64436" y="59281"/>
                    <a:pt x="64436" y="51548"/>
                  </a:cubicBezTo>
                  <a:lnTo>
                    <a:pt x="64436" y="25774"/>
                  </a:lnTo>
                  <a:lnTo>
                    <a:pt x="90210" y="25774"/>
                  </a:lnTo>
                  <a:lnTo>
                    <a:pt x="90210" y="51548"/>
                  </a:lnTo>
                  <a:cubicBezTo>
                    <a:pt x="90210" y="59281"/>
                    <a:pt x="95365" y="64436"/>
                    <a:pt x="103097" y="64436"/>
                  </a:cubicBezTo>
                  <a:lnTo>
                    <a:pt x="110829" y="64436"/>
                  </a:lnTo>
                  <a:lnTo>
                    <a:pt x="77323" y="97942"/>
                  </a:lnTo>
                  <a:close/>
                </a:path>
              </a:pathLst>
            </a:custGeom>
            <a:grpFill/>
            <a:ln w="1607" cap="flat">
              <a:noFill/>
              <a:prstDash val="solid"/>
              <a:miter/>
            </a:ln>
          </p:spPr>
          <p:txBody>
            <a:bodyPr rtlCol="0" anchor="ctr"/>
            <a:lstStyle/>
            <a:p>
              <a:endParaRPr lang="zh-CN" altLang="en-US"/>
            </a:p>
          </p:txBody>
        </p:sp>
        <p:sp>
          <p:nvSpPr>
            <p:cNvPr id="175" name="任意多边形: 形状 174">
              <a:extLst>
                <a:ext uri="{FF2B5EF4-FFF2-40B4-BE49-F238E27FC236}">
                  <a16:creationId xmlns="" xmlns:a16="http://schemas.microsoft.com/office/drawing/2014/main" id="{48BC5DFC-11B0-4812-8BEC-1B0A4879E106}"/>
                </a:ext>
              </a:extLst>
            </p:cNvPr>
            <p:cNvSpPr/>
            <p:nvPr/>
          </p:nvSpPr>
          <p:spPr>
            <a:xfrm>
              <a:off x="11353301" y="2675137"/>
              <a:ext cx="51548" cy="51548"/>
            </a:xfrm>
            <a:custGeom>
              <a:avLst/>
              <a:gdLst>
                <a:gd name="connsiteX0" fmla="*/ 38661 w 51548"/>
                <a:gd name="connsiteY0" fmla="*/ 12887 h 51548"/>
                <a:gd name="connsiteX1" fmla="*/ 38661 w 51548"/>
                <a:gd name="connsiteY1" fmla="*/ 0 h 51548"/>
                <a:gd name="connsiteX2" fmla="*/ 12887 w 51548"/>
                <a:gd name="connsiteY2" fmla="*/ 0 h 51548"/>
                <a:gd name="connsiteX3" fmla="*/ 12887 w 51548"/>
                <a:gd name="connsiteY3" fmla="*/ 12887 h 51548"/>
                <a:gd name="connsiteX4" fmla="*/ 0 w 51548"/>
                <a:gd name="connsiteY4" fmla="*/ 12887 h 51548"/>
                <a:gd name="connsiteX5" fmla="*/ 0 w 51548"/>
                <a:gd name="connsiteY5" fmla="*/ 38661 h 51548"/>
                <a:gd name="connsiteX6" fmla="*/ 12887 w 51548"/>
                <a:gd name="connsiteY6" fmla="*/ 38661 h 51548"/>
                <a:gd name="connsiteX7" fmla="*/ 12887 w 51548"/>
                <a:gd name="connsiteY7" fmla="*/ 51548 h 51548"/>
                <a:gd name="connsiteX8" fmla="*/ 38661 w 51548"/>
                <a:gd name="connsiteY8" fmla="*/ 51548 h 51548"/>
                <a:gd name="connsiteX9" fmla="*/ 38661 w 51548"/>
                <a:gd name="connsiteY9" fmla="*/ 38661 h 51548"/>
                <a:gd name="connsiteX10" fmla="*/ 51548 w 51548"/>
                <a:gd name="connsiteY10" fmla="*/ 38661 h 51548"/>
                <a:gd name="connsiteX11" fmla="*/ 51548 w 51548"/>
                <a:gd name="connsiteY11" fmla="*/ 12887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48" h="51548">
                  <a:moveTo>
                    <a:pt x="38661" y="12887"/>
                  </a:moveTo>
                  <a:lnTo>
                    <a:pt x="38661" y="0"/>
                  </a:lnTo>
                  <a:lnTo>
                    <a:pt x="12887" y="0"/>
                  </a:lnTo>
                  <a:lnTo>
                    <a:pt x="12887" y="12887"/>
                  </a:lnTo>
                  <a:lnTo>
                    <a:pt x="0" y="12887"/>
                  </a:lnTo>
                  <a:lnTo>
                    <a:pt x="0" y="38661"/>
                  </a:lnTo>
                  <a:lnTo>
                    <a:pt x="12887" y="38661"/>
                  </a:lnTo>
                  <a:lnTo>
                    <a:pt x="12887" y="51548"/>
                  </a:lnTo>
                  <a:lnTo>
                    <a:pt x="38661" y="51548"/>
                  </a:lnTo>
                  <a:lnTo>
                    <a:pt x="38661" y="38661"/>
                  </a:lnTo>
                  <a:lnTo>
                    <a:pt x="51548" y="38661"/>
                  </a:lnTo>
                  <a:lnTo>
                    <a:pt x="51548" y="12887"/>
                  </a:lnTo>
                  <a:close/>
                </a:path>
              </a:pathLst>
            </a:custGeom>
            <a:grpFill/>
            <a:ln w="1607" cap="flat">
              <a:noFill/>
              <a:prstDash val="solid"/>
              <a:miter/>
            </a:ln>
          </p:spPr>
          <p:txBody>
            <a:bodyPr rtlCol="0" anchor="ctr"/>
            <a:lstStyle/>
            <a:p>
              <a:endParaRPr lang="zh-CN" altLang="en-US"/>
            </a:p>
          </p:txBody>
        </p:sp>
        <p:sp>
          <p:nvSpPr>
            <p:cNvPr id="176" name="任意多边形: 形状 175">
              <a:extLst>
                <a:ext uri="{FF2B5EF4-FFF2-40B4-BE49-F238E27FC236}">
                  <a16:creationId xmlns="" xmlns:a16="http://schemas.microsoft.com/office/drawing/2014/main" id="{EDCBB00E-2581-4E2F-9573-4F267605AF91}"/>
                </a:ext>
              </a:extLst>
            </p:cNvPr>
            <p:cNvSpPr/>
            <p:nvPr/>
          </p:nvSpPr>
          <p:spPr>
            <a:xfrm>
              <a:off x="11018236" y="2688024"/>
              <a:ext cx="51548" cy="51548"/>
            </a:xfrm>
            <a:custGeom>
              <a:avLst/>
              <a:gdLst>
                <a:gd name="connsiteX0" fmla="*/ 38661 w 51548"/>
                <a:gd name="connsiteY0" fmla="*/ 12887 h 51548"/>
                <a:gd name="connsiteX1" fmla="*/ 38661 w 51548"/>
                <a:gd name="connsiteY1" fmla="*/ 0 h 51548"/>
                <a:gd name="connsiteX2" fmla="*/ 12887 w 51548"/>
                <a:gd name="connsiteY2" fmla="*/ 0 h 51548"/>
                <a:gd name="connsiteX3" fmla="*/ 12887 w 51548"/>
                <a:gd name="connsiteY3" fmla="*/ 12887 h 51548"/>
                <a:gd name="connsiteX4" fmla="*/ 0 w 51548"/>
                <a:gd name="connsiteY4" fmla="*/ 12887 h 51548"/>
                <a:gd name="connsiteX5" fmla="*/ 0 w 51548"/>
                <a:gd name="connsiteY5" fmla="*/ 38661 h 51548"/>
                <a:gd name="connsiteX6" fmla="*/ 12887 w 51548"/>
                <a:gd name="connsiteY6" fmla="*/ 38661 h 51548"/>
                <a:gd name="connsiteX7" fmla="*/ 12887 w 51548"/>
                <a:gd name="connsiteY7" fmla="*/ 51548 h 51548"/>
                <a:gd name="connsiteX8" fmla="*/ 38661 w 51548"/>
                <a:gd name="connsiteY8" fmla="*/ 51548 h 51548"/>
                <a:gd name="connsiteX9" fmla="*/ 38661 w 51548"/>
                <a:gd name="connsiteY9" fmla="*/ 38661 h 51548"/>
                <a:gd name="connsiteX10" fmla="*/ 51548 w 51548"/>
                <a:gd name="connsiteY10" fmla="*/ 38661 h 51548"/>
                <a:gd name="connsiteX11" fmla="*/ 51548 w 51548"/>
                <a:gd name="connsiteY11" fmla="*/ 12887 h 51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48" h="51548">
                  <a:moveTo>
                    <a:pt x="38661" y="12887"/>
                  </a:moveTo>
                  <a:lnTo>
                    <a:pt x="38661" y="0"/>
                  </a:lnTo>
                  <a:lnTo>
                    <a:pt x="12887" y="0"/>
                  </a:lnTo>
                  <a:lnTo>
                    <a:pt x="12887" y="12887"/>
                  </a:lnTo>
                  <a:lnTo>
                    <a:pt x="0" y="12887"/>
                  </a:lnTo>
                  <a:lnTo>
                    <a:pt x="0" y="38661"/>
                  </a:lnTo>
                  <a:lnTo>
                    <a:pt x="12887" y="38661"/>
                  </a:lnTo>
                  <a:lnTo>
                    <a:pt x="12887" y="51548"/>
                  </a:lnTo>
                  <a:lnTo>
                    <a:pt x="38661" y="51548"/>
                  </a:lnTo>
                  <a:lnTo>
                    <a:pt x="38661" y="38661"/>
                  </a:lnTo>
                  <a:lnTo>
                    <a:pt x="51548" y="38661"/>
                  </a:lnTo>
                  <a:lnTo>
                    <a:pt x="51548" y="12887"/>
                  </a:lnTo>
                  <a:close/>
                </a:path>
              </a:pathLst>
            </a:custGeom>
            <a:grpFill/>
            <a:ln w="1607" cap="flat">
              <a:noFill/>
              <a:prstDash val="solid"/>
              <a:miter/>
            </a:ln>
          </p:spPr>
          <p:txBody>
            <a:bodyPr rtlCol="0" anchor="ctr"/>
            <a:lstStyle/>
            <a:p>
              <a:endParaRPr lang="zh-CN" altLang="en-US"/>
            </a:p>
          </p:txBody>
        </p:sp>
      </p:grpSp>
      <p:grpSp>
        <p:nvGrpSpPr>
          <p:cNvPr id="177" name="图形 14">
            <a:extLst>
              <a:ext uri="{FF2B5EF4-FFF2-40B4-BE49-F238E27FC236}">
                <a16:creationId xmlns="" xmlns:a16="http://schemas.microsoft.com/office/drawing/2014/main" id="{F9085158-F319-448B-B1CC-9AF4127AC5AD}"/>
              </a:ext>
            </a:extLst>
          </p:cNvPr>
          <p:cNvGrpSpPr/>
          <p:nvPr/>
        </p:nvGrpSpPr>
        <p:grpSpPr>
          <a:xfrm>
            <a:off x="2739370" y="1890878"/>
            <a:ext cx="419872" cy="419872"/>
            <a:chOff x="8252672" y="585486"/>
            <a:chExt cx="833377" cy="833377"/>
          </a:xfrm>
          <a:gradFill flip="none" rotWithShape="1">
            <a:gsLst>
              <a:gs pos="0">
                <a:schemeClr val="accent3"/>
              </a:gs>
              <a:gs pos="100000">
                <a:schemeClr val="accent1"/>
              </a:gs>
            </a:gsLst>
            <a:lin ang="5400000" scaled="1"/>
            <a:tileRect/>
          </a:gradFill>
        </p:grpSpPr>
        <p:sp>
          <p:nvSpPr>
            <p:cNvPr id="178" name="任意多边形: 形状 177">
              <a:extLst>
                <a:ext uri="{FF2B5EF4-FFF2-40B4-BE49-F238E27FC236}">
                  <a16:creationId xmlns="" xmlns:a16="http://schemas.microsoft.com/office/drawing/2014/main" id="{1ED26A55-4467-4721-A37B-49D1F57B934C}"/>
                </a:ext>
              </a:extLst>
            </p:cNvPr>
            <p:cNvSpPr/>
            <p:nvPr/>
          </p:nvSpPr>
          <p:spPr>
            <a:xfrm>
              <a:off x="8330801" y="663615"/>
              <a:ext cx="364602" cy="677118"/>
            </a:xfrm>
            <a:custGeom>
              <a:avLst/>
              <a:gdLst>
                <a:gd name="connsiteX0" fmla="*/ 39065 w 364602"/>
                <a:gd name="connsiteY0" fmla="*/ 26043 h 677118"/>
                <a:gd name="connsiteX1" fmla="*/ 65108 w 364602"/>
                <a:gd name="connsiteY1" fmla="*/ 26043 h 677118"/>
                <a:gd name="connsiteX2" fmla="*/ 65108 w 364602"/>
                <a:gd name="connsiteY2" fmla="*/ 0 h 677118"/>
                <a:gd name="connsiteX3" fmla="*/ 39065 w 364602"/>
                <a:gd name="connsiteY3" fmla="*/ 0 h 677118"/>
                <a:gd name="connsiteX4" fmla="*/ 0 w 364602"/>
                <a:gd name="connsiteY4" fmla="*/ 39065 h 677118"/>
                <a:gd name="connsiteX5" fmla="*/ 0 w 364602"/>
                <a:gd name="connsiteY5" fmla="*/ 638054 h 677118"/>
                <a:gd name="connsiteX6" fmla="*/ 39065 w 364602"/>
                <a:gd name="connsiteY6" fmla="*/ 677119 h 677118"/>
                <a:gd name="connsiteX7" fmla="*/ 364602 w 364602"/>
                <a:gd name="connsiteY7" fmla="*/ 677119 h 677118"/>
                <a:gd name="connsiteX8" fmla="*/ 364602 w 364602"/>
                <a:gd name="connsiteY8" fmla="*/ 651076 h 677118"/>
                <a:gd name="connsiteX9" fmla="*/ 39065 w 364602"/>
                <a:gd name="connsiteY9" fmla="*/ 651076 h 677118"/>
                <a:gd name="connsiteX10" fmla="*/ 26043 w 364602"/>
                <a:gd name="connsiteY10" fmla="*/ 638054 h 677118"/>
                <a:gd name="connsiteX11" fmla="*/ 26043 w 364602"/>
                <a:gd name="connsiteY11" fmla="*/ 39065 h 677118"/>
                <a:gd name="connsiteX12" fmla="*/ 39065 w 364602"/>
                <a:gd name="connsiteY12" fmla="*/ 26043 h 67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02" h="677118">
                  <a:moveTo>
                    <a:pt x="39065" y="26043"/>
                  </a:moveTo>
                  <a:lnTo>
                    <a:pt x="65108" y="26043"/>
                  </a:lnTo>
                  <a:lnTo>
                    <a:pt x="65108" y="0"/>
                  </a:lnTo>
                  <a:lnTo>
                    <a:pt x="39065" y="0"/>
                  </a:lnTo>
                  <a:cubicBezTo>
                    <a:pt x="17527" y="0"/>
                    <a:pt x="0" y="17527"/>
                    <a:pt x="0" y="39065"/>
                  </a:cubicBezTo>
                  <a:lnTo>
                    <a:pt x="0" y="638054"/>
                  </a:lnTo>
                  <a:cubicBezTo>
                    <a:pt x="0" y="659592"/>
                    <a:pt x="17527" y="677119"/>
                    <a:pt x="39065" y="677119"/>
                  </a:cubicBezTo>
                  <a:lnTo>
                    <a:pt x="364602" y="677119"/>
                  </a:lnTo>
                  <a:lnTo>
                    <a:pt x="364602" y="651076"/>
                  </a:lnTo>
                  <a:lnTo>
                    <a:pt x="39065" y="651076"/>
                  </a:lnTo>
                  <a:cubicBezTo>
                    <a:pt x="31877" y="651076"/>
                    <a:pt x="26043" y="645229"/>
                    <a:pt x="26043" y="638054"/>
                  </a:cubicBezTo>
                  <a:lnTo>
                    <a:pt x="26043" y="39065"/>
                  </a:lnTo>
                  <a:cubicBezTo>
                    <a:pt x="26043" y="31890"/>
                    <a:pt x="31877" y="26043"/>
                    <a:pt x="39065" y="26043"/>
                  </a:cubicBezTo>
                  <a:close/>
                </a:path>
              </a:pathLst>
            </a:custGeom>
            <a:grpFill/>
            <a:ln w="12948" cap="flat">
              <a:noFill/>
              <a:prstDash val="solid"/>
              <a:miter/>
            </a:ln>
          </p:spPr>
          <p:txBody>
            <a:bodyPr rtlCol="0" anchor="ctr"/>
            <a:lstStyle/>
            <a:p>
              <a:endParaRPr lang="zh-CN" altLang="en-US"/>
            </a:p>
          </p:txBody>
        </p:sp>
        <p:sp>
          <p:nvSpPr>
            <p:cNvPr id="179" name="任意多边形: 形状 178">
              <a:extLst>
                <a:ext uri="{FF2B5EF4-FFF2-40B4-BE49-F238E27FC236}">
                  <a16:creationId xmlns="" xmlns:a16="http://schemas.microsoft.com/office/drawing/2014/main" id="{B3DA1EF9-6D52-4553-B443-8F28E1C09187}"/>
                </a:ext>
              </a:extLst>
            </p:cNvPr>
            <p:cNvSpPr/>
            <p:nvPr/>
          </p:nvSpPr>
          <p:spPr>
            <a:xfrm>
              <a:off x="8812597" y="793830"/>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80" name="任意多边形: 形状 179">
              <a:extLst>
                <a:ext uri="{FF2B5EF4-FFF2-40B4-BE49-F238E27FC236}">
                  <a16:creationId xmlns="" xmlns:a16="http://schemas.microsoft.com/office/drawing/2014/main" id="{48D9458F-8AAF-4F1B-B75E-2D6F433AFEFA}"/>
                </a:ext>
              </a:extLst>
            </p:cNvPr>
            <p:cNvSpPr/>
            <p:nvPr/>
          </p:nvSpPr>
          <p:spPr>
            <a:xfrm>
              <a:off x="8864683" y="754765"/>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81" name="任意多边形: 形状 180">
              <a:extLst>
                <a:ext uri="{FF2B5EF4-FFF2-40B4-BE49-F238E27FC236}">
                  <a16:creationId xmlns="" xmlns:a16="http://schemas.microsoft.com/office/drawing/2014/main" id="{7774B889-D1E4-423F-BBC2-7ACFB731DBC8}"/>
                </a:ext>
              </a:extLst>
            </p:cNvPr>
            <p:cNvSpPr/>
            <p:nvPr/>
          </p:nvSpPr>
          <p:spPr>
            <a:xfrm>
              <a:off x="8500080" y="924045"/>
              <a:ext cx="78129" cy="130215"/>
            </a:xfrm>
            <a:custGeom>
              <a:avLst/>
              <a:gdLst>
                <a:gd name="connsiteX0" fmla="*/ 26043 w 78129"/>
                <a:gd name="connsiteY0" fmla="*/ 0 h 130215"/>
                <a:gd name="connsiteX1" fmla="*/ 26043 w 78129"/>
                <a:gd name="connsiteY1" fmla="*/ 13022 h 130215"/>
                <a:gd name="connsiteX2" fmla="*/ 13022 w 78129"/>
                <a:gd name="connsiteY2" fmla="*/ 13022 h 130215"/>
                <a:gd name="connsiteX3" fmla="*/ 0 w 78129"/>
                <a:gd name="connsiteY3" fmla="*/ 26043 h 130215"/>
                <a:gd name="connsiteX4" fmla="*/ 0 w 78129"/>
                <a:gd name="connsiteY4" fmla="*/ 65108 h 130215"/>
                <a:gd name="connsiteX5" fmla="*/ 13022 w 78129"/>
                <a:gd name="connsiteY5" fmla="*/ 78129 h 130215"/>
                <a:gd name="connsiteX6" fmla="*/ 52086 w 78129"/>
                <a:gd name="connsiteY6" fmla="*/ 78129 h 130215"/>
                <a:gd name="connsiteX7" fmla="*/ 52086 w 78129"/>
                <a:gd name="connsiteY7" fmla="*/ 91151 h 130215"/>
                <a:gd name="connsiteX8" fmla="*/ 0 w 78129"/>
                <a:gd name="connsiteY8" fmla="*/ 91151 h 130215"/>
                <a:gd name="connsiteX9" fmla="*/ 0 w 78129"/>
                <a:gd name="connsiteY9" fmla="*/ 104172 h 130215"/>
                <a:gd name="connsiteX10" fmla="*/ 13022 w 78129"/>
                <a:gd name="connsiteY10" fmla="*/ 117194 h 130215"/>
                <a:gd name="connsiteX11" fmla="*/ 26043 w 78129"/>
                <a:gd name="connsiteY11" fmla="*/ 117194 h 130215"/>
                <a:gd name="connsiteX12" fmla="*/ 26043 w 78129"/>
                <a:gd name="connsiteY12" fmla="*/ 130215 h 130215"/>
                <a:gd name="connsiteX13" fmla="*/ 52086 w 78129"/>
                <a:gd name="connsiteY13" fmla="*/ 130215 h 130215"/>
                <a:gd name="connsiteX14" fmla="*/ 52086 w 78129"/>
                <a:gd name="connsiteY14" fmla="*/ 117194 h 130215"/>
                <a:gd name="connsiteX15" fmla="*/ 65108 w 78129"/>
                <a:gd name="connsiteY15" fmla="*/ 117194 h 130215"/>
                <a:gd name="connsiteX16" fmla="*/ 78129 w 78129"/>
                <a:gd name="connsiteY16" fmla="*/ 104172 h 130215"/>
                <a:gd name="connsiteX17" fmla="*/ 78129 w 78129"/>
                <a:gd name="connsiteY17" fmla="*/ 65108 h 130215"/>
                <a:gd name="connsiteX18" fmla="*/ 65108 w 78129"/>
                <a:gd name="connsiteY18" fmla="*/ 52086 h 130215"/>
                <a:gd name="connsiteX19" fmla="*/ 26043 w 78129"/>
                <a:gd name="connsiteY19" fmla="*/ 52086 h 130215"/>
                <a:gd name="connsiteX20" fmla="*/ 26043 w 78129"/>
                <a:gd name="connsiteY20" fmla="*/ 39065 h 130215"/>
                <a:gd name="connsiteX21" fmla="*/ 78129 w 78129"/>
                <a:gd name="connsiteY21" fmla="*/ 39065 h 130215"/>
                <a:gd name="connsiteX22" fmla="*/ 78129 w 78129"/>
                <a:gd name="connsiteY22" fmla="*/ 26043 h 130215"/>
                <a:gd name="connsiteX23" fmla="*/ 65108 w 78129"/>
                <a:gd name="connsiteY23" fmla="*/ 13022 h 130215"/>
                <a:gd name="connsiteX24" fmla="*/ 52086 w 78129"/>
                <a:gd name="connsiteY24" fmla="*/ 13022 h 130215"/>
                <a:gd name="connsiteX25" fmla="*/ 52086 w 78129"/>
                <a:gd name="connsiteY25" fmla="*/ 0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129" h="130215">
                  <a:moveTo>
                    <a:pt x="26043" y="0"/>
                  </a:moveTo>
                  <a:lnTo>
                    <a:pt x="26043" y="13022"/>
                  </a:lnTo>
                  <a:lnTo>
                    <a:pt x="13022" y="13022"/>
                  </a:lnTo>
                  <a:cubicBezTo>
                    <a:pt x="5821" y="13022"/>
                    <a:pt x="0" y="18855"/>
                    <a:pt x="0" y="26043"/>
                  </a:cubicBezTo>
                  <a:lnTo>
                    <a:pt x="0" y="65108"/>
                  </a:lnTo>
                  <a:cubicBezTo>
                    <a:pt x="0" y="72295"/>
                    <a:pt x="5821" y="78129"/>
                    <a:pt x="13022" y="78129"/>
                  </a:cubicBezTo>
                  <a:lnTo>
                    <a:pt x="52086" y="78129"/>
                  </a:lnTo>
                  <a:lnTo>
                    <a:pt x="52086" y="91151"/>
                  </a:lnTo>
                  <a:lnTo>
                    <a:pt x="0" y="91151"/>
                  </a:lnTo>
                  <a:lnTo>
                    <a:pt x="0" y="104172"/>
                  </a:lnTo>
                  <a:cubicBezTo>
                    <a:pt x="0" y="111360"/>
                    <a:pt x="5821" y="117194"/>
                    <a:pt x="13022" y="117194"/>
                  </a:cubicBezTo>
                  <a:lnTo>
                    <a:pt x="26043" y="117194"/>
                  </a:lnTo>
                  <a:lnTo>
                    <a:pt x="26043" y="130215"/>
                  </a:lnTo>
                  <a:lnTo>
                    <a:pt x="52086" y="130215"/>
                  </a:lnTo>
                  <a:lnTo>
                    <a:pt x="52086" y="117194"/>
                  </a:lnTo>
                  <a:lnTo>
                    <a:pt x="65108" y="117194"/>
                  </a:lnTo>
                  <a:cubicBezTo>
                    <a:pt x="72308" y="117194"/>
                    <a:pt x="78129" y="111360"/>
                    <a:pt x="78129" y="104172"/>
                  </a:cubicBezTo>
                  <a:lnTo>
                    <a:pt x="78129" y="65108"/>
                  </a:lnTo>
                  <a:cubicBezTo>
                    <a:pt x="78129" y="57920"/>
                    <a:pt x="72308" y="52086"/>
                    <a:pt x="65108" y="52086"/>
                  </a:cubicBezTo>
                  <a:lnTo>
                    <a:pt x="26043" y="52086"/>
                  </a:lnTo>
                  <a:lnTo>
                    <a:pt x="26043" y="39065"/>
                  </a:lnTo>
                  <a:lnTo>
                    <a:pt x="78129" y="39065"/>
                  </a:lnTo>
                  <a:lnTo>
                    <a:pt x="78129" y="26043"/>
                  </a:lnTo>
                  <a:cubicBezTo>
                    <a:pt x="78129" y="18855"/>
                    <a:pt x="72308" y="13022"/>
                    <a:pt x="65108" y="13022"/>
                  </a:cubicBezTo>
                  <a:lnTo>
                    <a:pt x="52086" y="13022"/>
                  </a:lnTo>
                  <a:lnTo>
                    <a:pt x="52086" y="0"/>
                  </a:lnTo>
                  <a:close/>
                </a:path>
              </a:pathLst>
            </a:custGeom>
            <a:grpFill/>
            <a:ln w="12948" cap="flat">
              <a:noFill/>
              <a:prstDash val="solid"/>
              <a:miter/>
            </a:ln>
          </p:spPr>
          <p:txBody>
            <a:bodyPr rtlCol="0" anchor="ctr"/>
            <a:lstStyle/>
            <a:p>
              <a:endParaRPr lang="zh-CN" altLang="en-US"/>
            </a:p>
          </p:txBody>
        </p:sp>
        <p:sp>
          <p:nvSpPr>
            <p:cNvPr id="182" name="任意多边形: 形状 181">
              <a:extLst>
                <a:ext uri="{FF2B5EF4-FFF2-40B4-BE49-F238E27FC236}">
                  <a16:creationId xmlns="" xmlns:a16="http://schemas.microsoft.com/office/drawing/2014/main" id="{3E23EE4B-4EFD-4549-AD6E-C756FDD5DEB6}"/>
                </a:ext>
              </a:extLst>
            </p:cNvPr>
            <p:cNvSpPr/>
            <p:nvPr/>
          </p:nvSpPr>
          <p:spPr>
            <a:xfrm>
              <a:off x="8278715" y="611529"/>
              <a:ext cx="781290" cy="781290"/>
            </a:xfrm>
            <a:custGeom>
              <a:avLst/>
              <a:gdLst>
                <a:gd name="connsiteX0" fmla="*/ 677991 w 781290"/>
                <a:gd name="connsiteY0" fmla="*/ 59769 h 781290"/>
                <a:gd name="connsiteX1" fmla="*/ 584848 w 781290"/>
                <a:gd name="connsiteY1" fmla="*/ 0 h 781290"/>
                <a:gd name="connsiteX2" fmla="*/ 499974 w 781290"/>
                <a:gd name="connsiteY2" fmla="*/ 45080 h 781290"/>
                <a:gd name="connsiteX3" fmla="*/ 481028 w 781290"/>
                <a:gd name="connsiteY3" fmla="*/ 34494 h 781290"/>
                <a:gd name="connsiteX4" fmla="*/ 416689 w 781290"/>
                <a:gd name="connsiteY4" fmla="*/ 0 h 781290"/>
                <a:gd name="connsiteX5" fmla="*/ 364602 w 781290"/>
                <a:gd name="connsiteY5" fmla="*/ 0 h 781290"/>
                <a:gd name="connsiteX6" fmla="*/ 351581 w 781290"/>
                <a:gd name="connsiteY6" fmla="*/ 0 h 781290"/>
                <a:gd name="connsiteX7" fmla="*/ 143237 w 781290"/>
                <a:gd name="connsiteY7" fmla="*/ 0 h 781290"/>
                <a:gd name="connsiteX8" fmla="*/ 130215 w 781290"/>
                <a:gd name="connsiteY8" fmla="*/ 0 h 781290"/>
                <a:gd name="connsiteX9" fmla="*/ 78129 w 781290"/>
                <a:gd name="connsiteY9" fmla="*/ 0 h 781290"/>
                <a:gd name="connsiteX10" fmla="*/ 0 w 781290"/>
                <a:gd name="connsiteY10" fmla="*/ 78129 h 781290"/>
                <a:gd name="connsiteX11" fmla="*/ 0 w 781290"/>
                <a:gd name="connsiteY11" fmla="*/ 703162 h 781290"/>
                <a:gd name="connsiteX12" fmla="*/ 78129 w 781290"/>
                <a:gd name="connsiteY12" fmla="*/ 781291 h 781290"/>
                <a:gd name="connsiteX13" fmla="*/ 416689 w 781290"/>
                <a:gd name="connsiteY13" fmla="*/ 781291 h 781290"/>
                <a:gd name="connsiteX14" fmla="*/ 494818 w 781290"/>
                <a:gd name="connsiteY14" fmla="*/ 703162 h 781290"/>
                <a:gd name="connsiteX15" fmla="*/ 494818 w 781290"/>
                <a:gd name="connsiteY15" fmla="*/ 403667 h 781290"/>
                <a:gd name="connsiteX16" fmla="*/ 598990 w 781290"/>
                <a:gd name="connsiteY16" fmla="*/ 403667 h 781290"/>
                <a:gd name="connsiteX17" fmla="*/ 612011 w 781290"/>
                <a:gd name="connsiteY17" fmla="*/ 390645 h 781290"/>
                <a:gd name="connsiteX18" fmla="*/ 612011 w 781290"/>
                <a:gd name="connsiteY18" fmla="*/ 195323 h 781290"/>
                <a:gd name="connsiteX19" fmla="*/ 585968 w 781290"/>
                <a:gd name="connsiteY19" fmla="*/ 195323 h 781290"/>
                <a:gd name="connsiteX20" fmla="*/ 585968 w 781290"/>
                <a:gd name="connsiteY20" fmla="*/ 377624 h 781290"/>
                <a:gd name="connsiteX21" fmla="*/ 403667 w 781290"/>
                <a:gd name="connsiteY21" fmla="*/ 377624 h 781290"/>
                <a:gd name="connsiteX22" fmla="*/ 403667 w 781290"/>
                <a:gd name="connsiteY22" fmla="*/ 403667 h 781290"/>
                <a:gd name="connsiteX23" fmla="*/ 468775 w 781290"/>
                <a:gd name="connsiteY23" fmla="*/ 403667 h 781290"/>
                <a:gd name="connsiteX24" fmla="*/ 468775 w 781290"/>
                <a:gd name="connsiteY24" fmla="*/ 703162 h 781290"/>
                <a:gd name="connsiteX25" fmla="*/ 416689 w 781290"/>
                <a:gd name="connsiteY25" fmla="*/ 755248 h 781290"/>
                <a:gd name="connsiteX26" fmla="*/ 78129 w 781290"/>
                <a:gd name="connsiteY26" fmla="*/ 755248 h 781290"/>
                <a:gd name="connsiteX27" fmla="*/ 26043 w 781290"/>
                <a:gd name="connsiteY27" fmla="*/ 703162 h 781290"/>
                <a:gd name="connsiteX28" fmla="*/ 26043 w 781290"/>
                <a:gd name="connsiteY28" fmla="*/ 78129 h 781290"/>
                <a:gd name="connsiteX29" fmla="*/ 78129 w 781290"/>
                <a:gd name="connsiteY29" fmla="*/ 26043 h 781290"/>
                <a:gd name="connsiteX30" fmla="*/ 130215 w 781290"/>
                <a:gd name="connsiteY30" fmla="*/ 26043 h 781290"/>
                <a:gd name="connsiteX31" fmla="*/ 143237 w 781290"/>
                <a:gd name="connsiteY31" fmla="*/ 26043 h 781290"/>
                <a:gd name="connsiteX32" fmla="*/ 156258 w 781290"/>
                <a:gd name="connsiteY32" fmla="*/ 39065 h 781290"/>
                <a:gd name="connsiteX33" fmla="*/ 195323 w 781290"/>
                <a:gd name="connsiteY33" fmla="*/ 78129 h 781290"/>
                <a:gd name="connsiteX34" fmla="*/ 299495 w 781290"/>
                <a:gd name="connsiteY34" fmla="*/ 78129 h 781290"/>
                <a:gd name="connsiteX35" fmla="*/ 338559 w 781290"/>
                <a:gd name="connsiteY35" fmla="*/ 39065 h 781290"/>
                <a:gd name="connsiteX36" fmla="*/ 351581 w 781290"/>
                <a:gd name="connsiteY36" fmla="*/ 26043 h 781290"/>
                <a:gd name="connsiteX37" fmla="*/ 364602 w 781290"/>
                <a:gd name="connsiteY37" fmla="*/ 26043 h 781290"/>
                <a:gd name="connsiteX38" fmla="*/ 416689 w 781290"/>
                <a:gd name="connsiteY38" fmla="*/ 26043 h 781290"/>
                <a:gd name="connsiteX39" fmla="*/ 424996 w 781290"/>
                <a:gd name="connsiteY39" fmla="*/ 26785 h 781290"/>
                <a:gd name="connsiteX40" fmla="*/ 337218 w 781290"/>
                <a:gd name="connsiteY40" fmla="*/ 128197 h 781290"/>
                <a:gd name="connsiteX41" fmla="*/ 337218 w 781290"/>
                <a:gd name="connsiteY41" fmla="*/ 145034 h 781290"/>
                <a:gd name="connsiteX42" fmla="*/ 324639 w 781290"/>
                <a:gd name="connsiteY42" fmla="*/ 145034 h 781290"/>
                <a:gd name="connsiteX43" fmla="*/ 274780 w 781290"/>
                <a:gd name="connsiteY43" fmla="*/ 169280 h 781290"/>
                <a:gd name="connsiteX44" fmla="*/ 208344 w 781290"/>
                <a:gd name="connsiteY44" fmla="*/ 169280 h 781290"/>
                <a:gd name="connsiteX45" fmla="*/ 208344 w 781290"/>
                <a:gd name="connsiteY45" fmla="*/ 195323 h 781290"/>
                <a:gd name="connsiteX46" fmla="*/ 262045 w 781290"/>
                <a:gd name="connsiteY46" fmla="*/ 195323 h 781290"/>
                <a:gd name="connsiteX47" fmla="*/ 260430 w 781290"/>
                <a:gd name="connsiteY47" fmla="*/ 209243 h 781290"/>
                <a:gd name="connsiteX48" fmla="*/ 261654 w 781290"/>
                <a:gd name="connsiteY48" fmla="*/ 221366 h 781290"/>
                <a:gd name="connsiteX49" fmla="*/ 182301 w 781290"/>
                <a:gd name="connsiteY49" fmla="*/ 221366 h 781290"/>
                <a:gd name="connsiteX50" fmla="*/ 182301 w 781290"/>
                <a:gd name="connsiteY50" fmla="*/ 247409 h 781290"/>
                <a:gd name="connsiteX51" fmla="*/ 273296 w 781290"/>
                <a:gd name="connsiteY51" fmla="*/ 247409 h 781290"/>
                <a:gd name="connsiteX52" fmla="*/ 294234 w 781290"/>
                <a:gd name="connsiteY52" fmla="*/ 265457 h 781290"/>
                <a:gd name="connsiteX53" fmla="*/ 260430 w 781290"/>
                <a:gd name="connsiteY53" fmla="*/ 260430 h 781290"/>
                <a:gd name="connsiteX54" fmla="*/ 143237 w 781290"/>
                <a:gd name="connsiteY54" fmla="*/ 377624 h 781290"/>
                <a:gd name="connsiteX55" fmla="*/ 173434 w 781290"/>
                <a:gd name="connsiteY55" fmla="*/ 455753 h 781290"/>
                <a:gd name="connsiteX56" fmla="*/ 117194 w 781290"/>
                <a:gd name="connsiteY56" fmla="*/ 455753 h 781290"/>
                <a:gd name="connsiteX57" fmla="*/ 104172 w 781290"/>
                <a:gd name="connsiteY57" fmla="*/ 468775 h 781290"/>
                <a:gd name="connsiteX58" fmla="*/ 104172 w 781290"/>
                <a:gd name="connsiteY58" fmla="*/ 677119 h 781290"/>
                <a:gd name="connsiteX59" fmla="*/ 117194 w 781290"/>
                <a:gd name="connsiteY59" fmla="*/ 690140 h 781290"/>
                <a:gd name="connsiteX60" fmla="*/ 403667 w 781290"/>
                <a:gd name="connsiteY60" fmla="*/ 690140 h 781290"/>
                <a:gd name="connsiteX61" fmla="*/ 416689 w 781290"/>
                <a:gd name="connsiteY61" fmla="*/ 677119 h 781290"/>
                <a:gd name="connsiteX62" fmla="*/ 416689 w 781290"/>
                <a:gd name="connsiteY62" fmla="*/ 468775 h 781290"/>
                <a:gd name="connsiteX63" fmla="*/ 403667 w 781290"/>
                <a:gd name="connsiteY63" fmla="*/ 455753 h 781290"/>
                <a:gd name="connsiteX64" fmla="*/ 347427 w 781290"/>
                <a:gd name="connsiteY64" fmla="*/ 455753 h 781290"/>
                <a:gd name="connsiteX65" fmla="*/ 377624 w 781290"/>
                <a:gd name="connsiteY65" fmla="*/ 377624 h 781290"/>
                <a:gd name="connsiteX66" fmla="*/ 310173 w 781290"/>
                <a:gd name="connsiteY66" fmla="*/ 271668 h 781290"/>
                <a:gd name="connsiteX67" fmla="*/ 324639 w 781290"/>
                <a:gd name="connsiteY67" fmla="*/ 273452 h 781290"/>
                <a:gd name="connsiteX68" fmla="*/ 468775 w 781290"/>
                <a:gd name="connsiteY68" fmla="*/ 273452 h 781290"/>
                <a:gd name="connsiteX69" fmla="*/ 468775 w 781290"/>
                <a:gd name="connsiteY69" fmla="*/ 325538 h 781290"/>
                <a:gd name="connsiteX70" fmla="*/ 403667 w 781290"/>
                <a:gd name="connsiteY70" fmla="*/ 325538 h 781290"/>
                <a:gd name="connsiteX71" fmla="*/ 403667 w 781290"/>
                <a:gd name="connsiteY71" fmla="*/ 351581 h 781290"/>
                <a:gd name="connsiteX72" fmla="*/ 546904 w 781290"/>
                <a:gd name="connsiteY72" fmla="*/ 351581 h 781290"/>
                <a:gd name="connsiteX73" fmla="*/ 559925 w 781290"/>
                <a:gd name="connsiteY73" fmla="*/ 338559 h 781290"/>
                <a:gd name="connsiteX74" fmla="*/ 559925 w 781290"/>
                <a:gd name="connsiteY74" fmla="*/ 234387 h 781290"/>
                <a:gd name="connsiteX75" fmla="*/ 533882 w 781290"/>
                <a:gd name="connsiteY75" fmla="*/ 234387 h 781290"/>
                <a:gd name="connsiteX76" fmla="*/ 533882 w 781290"/>
                <a:gd name="connsiteY76" fmla="*/ 325538 h 781290"/>
                <a:gd name="connsiteX77" fmla="*/ 494818 w 781290"/>
                <a:gd name="connsiteY77" fmla="*/ 325538 h 781290"/>
                <a:gd name="connsiteX78" fmla="*/ 494818 w 781290"/>
                <a:gd name="connsiteY78" fmla="*/ 273452 h 781290"/>
                <a:gd name="connsiteX79" fmla="*/ 507839 w 781290"/>
                <a:gd name="connsiteY79" fmla="*/ 273452 h 781290"/>
                <a:gd name="connsiteX80" fmla="*/ 507839 w 781290"/>
                <a:gd name="connsiteY80" fmla="*/ 247409 h 781290"/>
                <a:gd name="connsiteX81" fmla="*/ 324639 w 781290"/>
                <a:gd name="connsiteY81" fmla="*/ 247409 h 781290"/>
                <a:gd name="connsiteX82" fmla="*/ 286473 w 781290"/>
                <a:gd name="connsiteY82" fmla="*/ 209243 h 781290"/>
                <a:gd name="connsiteX83" fmla="*/ 324639 w 781290"/>
                <a:gd name="connsiteY83" fmla="*/ 171077 h 781290"/>
                <a:gd name="connsiteX84" fmla="*/ 350240 w 781290"/>
                <a:gd name="connsiteY84" fmla="*/ 171077 h 781290"/>
                <a:gd name="connsiteX85" fmla="*/ 363261 w 781290"/>
                <a:gd name="connsiteY85" fmla="*/ 158055 h 781290"/>
                <a:gd name="connsiteX86" fmla="*/ 363261 w 781290"/>
                <a:gd name="connsiteY86" fmla="*/ 128197 h 781290"/>
                <a:gd name="connsiteX87" fmla="*/ 439815 w 781290"/>
                <a:gd name="connsiteY87" fmla="*/ 51643 h 781290"/>
                <a:gd name="connsiteX88" fmla="*/ 494258 w 781290"/>
                <a:gd name="connsiteY88" fmla="*/ 74405 h 781290"/>
                <a:gd name="connsiteX89" fmla="*/ 505769 w 781290"/>
                <a:gd name="connsiteY89" fmla="*/ 78077 h 781290"/>
                <a:gd name="connsiteX90" fmla="*/ 515340 w 781290"/>
                <a:gd name="connsiteY90" fmla="*/ 70707 h 781290"/>
                <a:gd name="connsiteX91" fmla="*/ 584848 w 781290"/>
                <a:gd name="connsiteY91" fmla="*/ 26043 h 781290"/>
                <a:gd name="connsiteX92" fmla="*/ 656949 w 781290"/>
                <a:gd name="connsiteY92" fmla="*/ 77087 h 781290"/>
                <a:gd name="connsiteX93" fmla="*/ 669215 w 781290"/>
                <a:gd name="connsiteY93" fmla="*/ 85760 h 781290"/>
                <a:gd name="connsiteX94" fmla="*/ 674410 w 781290"/>
                <a:gd name="connsiteY94" fmla="*/ 85760 h 781290"/>
                <a:gd name="connsiteX95" fmla="*/ 755235 w 781290"/>
                <a:gd name="connsiteY95" fmla="*/ 166584 h 781290"/>
                <a:gd name="connsiteX96" fmla="*/ 674423 w 781290"/>
                <a:gd name="connsiteY96" fmla="*/ 247409 h 781290"/>
                <a:gd name="connsiteX97" fmla="*/ 674423 w 781290"/>
                <a:gd name="connsiteY97" fmla="*/ 273452 h 781290"/>
                <a:gd name="connsiteX98" fmla="*/ 781291 w 781290"/>
                <a:gd name="connsiteY98" fmla="*/ 166584 h 781290"/>
                <a:gd name="connsiteX99" fmla="*/ 677991 w 781290"/>
                <a:gd name="connsiteY99" fmla="*/ 59769 h 781290"/>
                <a:gd name="connsiteX100" fmla="*/ 312516 w 781290"/>
                <a:gd name="connsiteY100" fmla="*/ 39065 h 781290"/>
                <a:gd name="connsiteX101" fmla="*/ 299495 w 781290"/>
                <a:gd name="connsiteY101" fmla="*/ 52086 h 781290"/>
                <a:gd name="connsiteX102" fmla="*/ 195323 w 781290"/>
                <a:gd name="connsiteY102" fmla="*/ 52086 h 781290"/>
                <a:gd name="connsiteX103" fmla="*/ 182301 w 781290"/>
                <a:gd name="connsiteY103" fmla="*/ 39065 h 781290"/>
                <a:gd name="connsiteX104" fmla="*/ 179905 w 781290"/>
                <a:gd name="connsiteY104" fmla="*/ 26043 h 781290"/>
                <a:gd name="connsiteX105" fmla="*/ 314925 w 781290"/>
                <a:gd name="connsiteY105" fmla="*/ 26043 h 781290"/>
                <a:gd name="connsiteX106" fmla="*/ 312516 w 781290"/>
                <a:gd name="connsiteY106" fmla="*/ 39065 h 781290"/>
                <a:gd name="connsiteX107" fmla="*/ 390645 w 781290"/>
                <a:gd name="connsiteY107" fmla="*/ 585968 h 781290"/>
                <a:gd name="connsiteX108" fmla="*/ 325538 w 781290"/>
                <a:gd name="connsiteY108" fmla="*/ 585968 h 781290"/>
                <a:gd name="connsiteX109" fmla="*/ 312516 w 781290"/>
                <a:gd name="connsiteY109" fmla="*/ 572947 h 781290"/>
                <a:gd name="connsiteX110" fmla="*/ 325538 w 781290"/>
                <a:gd name="connsiteY110" fmla="*/ 559925 h 781290"/>
                <a:gd name="connsiteX111" fmla="*/ 390645 w 781290"/>
                <a:gd name="connsiteY111" fmla="*/ 559925 h 781290"/>
                <a:gd name="connsiteX112" fmla="*/ 390645 w 781290"/>
                <a:gd name="connsiteY112" fmla="*/ 533882 h 781290"/>
                <a:gd name="connsiteX113" fmla="*/ 325538 w 781290"/>
                <a:gd name="connsiteY113" fmla="*/ 533882 h 781290"/>
                <a:gd name="connsiteX114" fmla="*/ 286473 w 781290"/>
                <a:gd name="connsiteY114" fmla="*/ 572947 h 781290"/>
                <a:gd name="connsiteX115" fmla="*/ 325538 w 781290"/>
                <a:gd name="connsiteY115" fmla="*/ 612011 h 781290"/>
                <a:gd name="connsiteX116" fmla="*/ 390645 w 781290"/>
                <a:gd name="connsiteY116" fmla="*/ 612011 h 781290"/>
                <a:gd name="connsiteX117" fmla="*/ 390645 w 781290"/>
                <a:gd name="connsiteY117" fmla="*/ 664097 h 781290"/>
                <a:gd name="connsiteX118" fmla="*/ 130215 w 781290"/>
                <a:gd name="connsiteY118" fmla="*/ 664097 h 781290"/>
                <a:gd name="connsiteX119" fmla="*/ 130215 w 781290"/>
                <a:gd name="connsiteY119" fmla="*/ 481796 h 781290"/>
                <a:gd name="connsiteX120" fmla="*/ 390645 w 781290"/>
                <a:gd name="connsiteY120" fmla="*/ 481796 h 781290"/>
                <a:gd name="connsiteX121" fmla="*/ 351581 w 781290"/>
                <a:gd name="connsiteY121" fmla="*/ 377624 h 781290"/>
                <a:gd name="connsiteX122" fmla="*/ 307112 w 781290"/>
                <a:gd name="connsiteY122" fmla="*/ 455753 h 781290"/>
                <a:gd name="connsiteX123" fmla="*/ 213761 w 781290"/>
                <a:gd name="connsiteY123" fmla="*/ 455753 h 781290"/>
                <a:gd name="connsiteX124" fmla="*/ 169280 w 781290"/>
                <a:gd name="connsiteY124" fmla="*/ 377624 h 781290"/>
                <a:gd name="connsiteX125" fmla="*/ 260430 w 781290"/>
                <a:gd name="connsiteY125" fmla="*/ 286473 h 781290"/>
                <a:gd name="connsiteX126" fmla="*/ 351581 w 781290"/>
                <a:gd name="connsiteY126" fmla="*/ 377624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781290" h="781290">
                  <a:moveTo>
                    <a:pt x="677991" y="59769"/>
                  </a:moveTo>
                  <a:cubicBezTo>
                    <a:pt x="661402" y="23673"/>
                    <a:pt x="625059" y="0"/>
                    <a:pt x="584848" y="0"/>
                  </a:cubicBezTo>
                  <a:cubicBezTo>
                    <a:pt x="550654" y="0"/>
                    <a:pt x="518894" y="17267"/>
                    <a:pt x="499974" y="45080"/>
                  </a:cubicBezTo>
                  <a:cubicBezTo>
                    <a:pt x="494062" y="40783"/>
                    <a:pt x="487643" y="37411"/>
                    <a:pt x="481028" y="34494"/>
                  </a:cubicBezTo>
                  <a:cubicBezTo>
                    <a:pt x="466431" y="12891"/>
                    <a:pt x="442758" y="0"/>
                    <a:pt x="416689" y="0"/>
                  </a:cubicBezTo>
                  <a:lnTo>
                    <a:pt x="364602" y="0"/>
                  </a:lnTo>
                  <a:lnTo>
                    <a:pt x="351581" y="0"/>
                  </a:lnTo>
                  <a:lnTo>
                    <a:pt x="143237" y="0"/>
                  </a:lnTo>
                  <a:lnTo>
                    <a:pt x="130215" y="0"/>
                  </a:lnTo>
                  <a:lnTo>
                    <a:pt x="78129" y="0"/>
                  </a:lnTo>
                  <a:cubicBezTo>
                    <a:pt x="35041" y="0"/>
                    <a:pt x="0" y="35041"/>
                    <a:pt x="0" y="78129"/>
                  </a:cubicBezTo>
                  <a:lnTo>
                    <a:pt x="0" y="703162"/>
                  </a:lnTo>
                  <a:cubicBezTo>
                    <a:pt x="0" y="746250"/>
                    <a:pt x="35041" y="781291"/>
                    <a:pt x="78129" y="781291"/>
                  </a:cubicBezTo>
                  <a:lnTo>
                    <a:pt x="416689" y="781291"/>
                  </a:lnTo>
                  <a:cubicBezTo>
                    <a:pt x="459777" y="781291"/>
                    <a:pt x="494818" y="746250"/>
                    <a:pt x="494818" y="703162"/>
                  </a:cubicBezTo>
                  <a:lnTo>
                    <a:pt x="494818" y="403667"/>
                  </a:lnTo>
                  <a:lnTo>
                    <a:pt x="598990" y="403667"/>
                  </a:lnTo>
                  <a:cubicBezTo>
                    <a:pt x="606191" y="403667"/>
                    <a:pt x="612011" y="397833"/>
                    <a:pt x="612011" y="390645"/>
                  </a:cubicBezTo>
                  <a:lnTo>
                    <a:pt x="612011" y="195323"/>
                  </a:lnTo>
                  <a:lnTo>
                    <a:pt x="585968" y="195323"/>
                  </a:lnTo>
                  <a:lnTo>
                    <a:pt x="585968" y="377624"/>
                  </a:lnTo>
                  <a:lnTo>
                    <a:pt x="403667" y="377624"/>
                  </a:lnTo>
                  <a:lnTo>
                    <a:pt x="403667" y="403667"/>
                  </a:lnTo>
                  <a:lnTo>
                    <a:pt x="468775" y="403667"/>
                  </a:lnTo>
                  <a:lnTo>
                    <a:pt x="468775" y="703162"/>
                  </a:lnTo>
                  <a:cubicBezTo>
                    <a:pt x="468775" y="731887"/>
                    <a:pt x="445414" y="755248"/>
                    <a:pt x="416689" y="755248"/>
                  </a:cubicBezTo>
                  <a:lnTo>
                    <a:pt x="78129" y="755248"/>
                  </a:lnTo>
                  <a:cubicBezTo>
                    <a:pt x="49404" y="755248"/>
                    <a:pt x="26043" y="731887"/>
                    <a:pt x="26043" y="703162"/>
                  </a:cubicBezTo>
                  <a:lnTo>
                    <a:pt x="26043" y="78129"/>
                  </a:lnTo>
                  <a:cubicBezTo>
                    <a:pt x="26043" y="49404"/>
                    <a:pt x="49404" y="26043"/>
                    <a:pt x="78129" y="26043"/>
                  </a:cubicBezTo>
                  <a:lnTo>
                    <a:pt x="130215" y="26043"/>
                  </a:lnTo>
                  <a:lnTo>
                    <a:pt x="143237" y="26043"/>
                  </a:lnTo>
                  <a:cubicBezTo>
                    <a:pt x="150425" y="26043"/>
                    <a:pt x="156258" y="31890"/>
                    <a:pt x="156258" y="39065"/>
                  </a:cubicBezTo>
                  <a:cubicBezTo>
                    <a:pt x="156258" y="60602"/>
                    <a:pt x="173785" y="78129"/>
                    <a:pt x="195323" y="78129"/>
                  </a:cubicBezTo>
                  <a:lnTo>
                    <a:pt x="299495" y="78129"/>
                  </a:lnTo>
                  <a:cubicBezTo>
                    <a:pt x="321032" y="78129"/>
                    <a:pt x="338559" y="60602"/>
                    <a:pt x="338559" y="39065"/>
                  </a:cubicBezTo>
                  <a:cubicBezTo>
                    <a:pt x="338559" y="31890"/>
                    <a:pt x="344393" y="26043"/>
                    <a:pt x="351581" y="26043"/>
                  </a:cubicBezTo>
                  <a:lnTo>
                    <a:pt x="364602" y="26043"/>
                  </a:lnTo>
                  <a:lnTo>
                    <a:pt x="416689" y="26043"/>
                  </a:lnTo>
                  <a:cubicBezTo>
                    <a:pt x="419514" y="26043"/>
                    <a:pt x="422275" y="26343"/>
                    <a:pt x="424996" y="26785"/>
                  </a:cubicBezTo>
                  <a:cubicBezTo>
                    <a:pt x="375436" y="33999"/>
                    <a:pt x="337218" y="76658"/>
                    <a:pt x="337218" y="128197"/>
                  </a:cubicBezTo>
                  <a:lnTo>
                    <a:pt x="337218" y="145034"/>
                  </a:lnTo>
                  <a:lnTo>
                    <a:pt x="324639" y="145034"/>
                  </a:lnTo>
                  <a:cubicBezTo>
                    <a:pt x="304417" y="145034"/>
                    <a:pt x="286565" y="154617"/>
                    <a:pt x="274780" y="169280"/>
                  </a:cubicBezTo>
                  <a:lnTo>
                    <a:pt x="208344" y="169280"/>
                  </a:lnTo>
                  <a:lnTo>
                    <a:pt x="208344" y="195323"/>
                  </a:lnTo>
                  <a:lnTo>
                    <a:pt x="262045" y="195323"/>
                  </a:lnTo>
                  <a:cubicBezTo>
                    <a:pt x="261042" y="199815"/>
                    <a:pt x="260430" y="204451"/>
                    <a:pt x="260430" y="209243"/>
                  </a:cubicBezTo>
                  <a:cubicBezTo>
                    <a:pt x="260430" y="213397"/>
                    <a:pt x="260899" y="217433"/>
                    <a:pt x="261654" y="221366"/>
                  </a:cubicBezTo>
                  <a:lnTo>
                    <a:pt x="182301" y="221366"/>
                  </a:lnTo>
                  <a:lnTo>
                    <a:pt x="182301" y="247409"/>
                  </a:lnTo>
                  <a:lnTo>
                    <a:pt x="273296" y="247409"/>
                  </a:lnTo>
                  <a:cubicBezTo>
                    <a:pt x="278869" y="254870"/>
                    <a:pt x="286005" y="260977"/>
                    <a:pt x="294234" y="265457"/>
                  </a:cubicBezTo>
                  <a:cubicBezTo>
                    <a:pt x="283530" y="262214"/>
                    <a:pt x="272189" y="260430"/>
                    <a:pt x="260430" y="260430"/>
                  </a:cubicBezTo>
                  <a:cubicBezTo>
                    <a:pt x="195805" y="260430"/>
                    <a:pt x="143237" y="313011"/>
                    <a:pt x="143237" y="377624"/>
                  </a:cubicBezTo>
                  <a:cubicBezTo>
                    <a:pt x="143237" y="406948"/>
                    <a:pt x="154422" y="434554"/>
                    <a:pt x="173434" y="455753"/>
                  </a:cubicBezTo>
                  <a:lnTo>
                    <a:pt x="117194" y="455753"/>
                  </a:lnTo>
                  <a:cubicBezTo>
                    <a:pt x="109993" y="455753"/>
                    <a:pt x="104172" y="461587"/>
                    <a:pt x="104172" y="468775"/>
                  </a:cubicBezTo>
                  <a:lnTo>
                    <a:pt x="104172" y="677119"/>
                  </a:lnTo>
                  <a:cubicBezTo>
                    <a:pt x="104172" y="684307"/>
                    <a:pt x="109993" y="690140"/>
                    <a:pt x="117194" y="690140"/>
                  </a:cubicBezTo>
                  <a:lnTo>
                    <a:pt x="403667" y="690140"/>
                  </a:lnTo>
                  <a:cubicBezTo>
                    <a:pt x="410868" y="690140"/>
                    <a:pt x="416689" y="684307"/>
                    <a:pt x="416689" y="677119"/>
                  </a:cubicBezTo>
                  <a:lnTo>
                    <a:pt x="416689" y="468775"/>
                  </a:lnTo>
                  <a:cubicBezTo>
                    <a:pt x="416689" y="461587"/>
                    <a:pt x="410868" y="455753"/>
                    <a:pt x="403667" y="455753"/>
                  </a:cubicBezTo>
                  <a:lnTo>
                    <a:pt x="347427" y="455753"/>
                  </a:lnTo>
                  <a:cubicBezTo>
                    <a:pt x="366438" y="434554"/>
                    <a:pt x="377624" y="406948"/>
                    <a:pt x="377624" y="377624"/>
                  </a:cubicBezTo>
                  <a:cubicBezTo>
                    <a:pt x="377624" y="330812"/>
                    <a:pt x="349966" y="290432"/>
                    <a:pt x="310173" y="271668"/>
                  </a:cubicBezTo>
                  <a:cubicBezTo>
                    <a:pt x="314847" y="272749"/>
                    <a:pt x="319639" y="273452"/>
                    <a:pt x="324639" y="273452"/>
                  </a:cubicBezTo>
                  <a:lnTo>
                    <a:pt x="468775" y="273452"/>
                  </a:lnTo>
                  <a:lnTo>
                    <a:pt x="468775" y="325538"/>
                  </a:lnTo>
                  <a:lnTo>
                    <a:pt x="403667" y="325538"/>
                  </a:lnTo>
                  <a:lnTo>
                    <a:pt x="403667" y="351581"/>
                  </a:lnTo>
                  <a:lnTo>
                    <a:pt x="546904" y="351581"/>
                  </a:lnTo>
                  <a:cubicBezTo>
                    <a:pt x="554105" y="351581"/>
                    <a:pt x="559925" y="345747"/>
                    <a:pt x="559925" y="338559"/>
                  </a:cubicBezTo>
                  <a:lnTo>
                    <a:pt x="559925" y="234387"/>
                  </a:lnTo>
                  <a:lnTo>
                    <a:pt x="533882" y="234387"/>
                  </a:lnTo>
                  <a:lnTo>
                    <a:pt x="533882" y="325538"/>
                  </a:lnTo>
                  <a:lnTo>
                    <a:pt x="494818" y="325538"/>
                  </a:lnTo>
                  <a:lnTo>
                    <a:pt x="494818" y="273452"/>
                  </a:lnTo>
                  <a:lnTo>
                    <a:pt x="507839" y="273452"/>
                  </a:lnTo>
                  <a:lnTo>
                    <a:pt x="507839" y="247409"/>
                  </a:lnTo>
                  <a:lnTo>
                    <a:pt x="324639" y="247409"/>
                  </a:lnTo>
                  <a:cubicBezTo>
                    <a:pt x="303584" y="247409"/>
                    <a:pt x="286473" y="230286"/>
                    <a:pt x="286473" y="209243"/>
                  </a:cubicBezTo>
                  <a:cubicBezTo>
                    <a:pt x="286473" y="188200"/>
                    <a:pt x="303584" y="171077"/>
                    <a:pt x="324639" y="171077"/>
                  </a:cubicBezTo>
                  <a:lnTo>
                    <a:pt x="350240" y="171077"/>
                  </a:lnTo>
                  <a:cubicBezTo>
                    <a:pt x="357441" y="171077"/>
                    <a:pt x="363261" y="165243"/>
                    <a:pt x="363261" y="158055"/>
                  </a:cubicBezTo>
                  <a:lnTo>
                    <a:pt x="363261" y="128197"/>
                  </a:lnTo>
                  <a:cubicBezTo>
                    <a:pt x="363261" y="85981"/>
                    <a:pt x="397612" y="51643"/>
                    <a:pt x="439815" y="51643"/>
                  </a:cubicBezTo>
                  <a:cubicBezTo>
                    <a:pt x="460415" y="51643"/>
                    <a:pt x="479739" y="59730"/>
                    <a:pt x="494258" y="74405"/>
                  </a:cubicBezTo>
                  <a:cubicBezTo>
                    <a:pt x="497253" y="77439"/>
                    <a:pt x="501563" y="78832"/>
                    <a:pt x="505769" y="78077"/>
                  </a:cubicBezTo>
                  <a:cubicBezTo>
                    <a:pt x="509975" y="77335"/>
                    <a:pt x="513569" y="74574"/>
                    <a:pt x="515340" y="70707"/>
                  </a:cubicBezTo>
                  <a:cubicBezTo>
                    <a:pt x="527814" y="43570"/>
                    <a:pt x="555107" y="26043"/>
                    <a:pt x="584848" y="26043"/>
                  </a:cubicBezTo>
                  <a:cubicBezTo>
                    <a:pt x="617155" y="26043"/>
                    <a:pt x="646141" y="46552"/>
                    <a:pt x="656949" y="77087"/>
                  </a:cubicBezTo>
                  <a:cubicBezTo>
                    <a:pt x="658785" y="82283"/>
                    <a:pt x="663707" y="85760"/>
                    <a:pt x="669215" y="85760"/>
                  </a:cubicBezTo>
                  <a:lnTo>
                    <a:pt x="674410" y="85760"/>
                  </a:lnTo>
                  <a:cubicBezTo>
                    <a:pt x="718983" y="85760"/>
                    <a:pt x="755235" y="122025"/>
                    <a:pt x="755235" y="166584"/>
                  </a:cubicBezTo>
                  <a:cubicBezTo>
                    <a:pt x="755235" y="211144"/>
                    <a:pt x="718996" y="247409"/>
                    <a:pt x="674423" y="247409"/>
                  </a:cubicBezTo>
                  <a:lnTo>
                    <a:pt x="674423" y="273452"/>
                  </a:lnTo>
                  <a:cubicBezTo>
                    <a:pt x="733346" y="273452"/>
                    <a:pt x="781291" y="225507"/>
                    <a:pt x="781291" y="166584"/>
                  </a:cubicBezTo>
                  <a:cubicBezTo>
                    <a:pt x="781291" y="108847"/>
                    <a:pt x="735273" y="61670"/>
                    <a:pt x="677991" y="59769"/>
                  </a:cubicBezTo>
                  <a:close/>
                  <a:moveTo>
                    <a:pt x="312516" y="39065"/>
                  </a:moveTo>
                  <a:cubicBezTo>
                    <a:pt x="312516" y="46239"/>
                    <a:pt x="306683" y="52086"/>
                    <a:pt x="299495" y="52086"/>
                  </a:cubicBezTo>
                  <a:lnTo>
                    <a:pt x="195323" y="52086"/>
                  </a:lnTo>
                  <a:cubicBezTo>
                    <a:pt x="188135" y="52086"/>
                    <a:pt x="182301" y="46239"/>
                    <a:pt x="182301" y="39065"/>
                  </a:cubicBezTo>
                  <a:cubicBezTo>
                    <a:pt x="182301" y="34481"/>
                    <a:pt x="181364" y="30132"/>
                    <a:pt x="179905" y="26043"/>
                  </a:cubicBezTo>
                  <a:lnTo>
                    <a:pt x="314925" y="26043"/>
                  </a:lnTo>
                  <a:cubicBezTo>
                    <a:pt x="313454" y="30132"/>
                    <a:pt x="312516" y="34481"/>
                    <a:pt x="312516" y="39065"/>
                  </a:cubicBezTo>
                  <a:close/>
                  <a:moveTo>
                    <a:pt x="390645" y="585968"/>
                  </a:moveTo>
                  <a:lnTo>
                    <a:pt x="325538" y="585968"/>
                  </a:lnTo>
                  <a:cubicBezTo>
                    <a:pt x="318350" y="585968"/>
                    <a:pt x="312516" y="580122"/>
                    <a:pt x="312516" y="572947"/>
                  </a:cubicBezTo>
                  <a:cubicBezTo>
                    <a:pt x="312516" y="565772"/>
                    <a:pt x="318350" y="559925"/>
                    <a:pt x="325538" y="559925"/>
                  </a:cubicBezTo>
                  <a:lnTo>
                    <a:pt x="390645" y="559925"/>
                  </a:lnTo>
                  <a:close/>
                  <a:moveTo>
                    <a:pt x="390645" y="533882"/>
                  </a:moveTo>
                  <a:lnTo>
                    <a:pt x="325538" y="533882"/>
                  </a:lnTo>
                  <a:cubicBezTo>
                    <a:pt x="304000" y="533882"/>
                    <a:pt x="286473" y="551409"/>
                    <a:pt x="286473" y="572947"/>
                  </a:cubicBezTo>
                  <a:cubicBezTo>
                    <a:pt x="286473" y="594484"/>
                    <a:pt x="304000" y="612011"/>
                    <a:pt x="325538" y="612011"/>
                  </a:cubicBezTo>
                  <a:lnTo>
                    <a:pt x="390645" y="612011"/>
                  </a:lnTo>
                  <a:lnTo>
                    <a:pt x="390645" y="664097"/>
                  </a:lnTo>
                  <a:lnTo>
                    <a:pt x="130215" y="664097"/>
                  </a:lnTo>
                  <a:lnTo>
                    <a:pt x="130215" y="481796"/>
                  </a:lnTo>
                  <a:lnTo>
                    <a:pt x="390645" y="481796"/>
                  </a:lnTo>
                  <a:close/>
                  <a:moveTo>
                    <a:pt x="351581" y="377624"/>
                  </a:moveTo>
                  <a:cubicBezTo>
                    <a:pt x="351581" y="409722"/>
                    <a:pt x="334562" y="439307"/>
                    <a:pt x="307112" y="455753"/>
                  </a:cubicBezTo>
                  <a:lnTo>
                    <a:pt x="213761" y="455753"/>
                  </a:lnTo>
                  <a:cubicBezTo>
                    <a:pt x="186299" y="439307"/>
                    <a:pt x="169280" y="409722"/>
                    <a:pt x="169280" y="377624"/>
                  </a:cubicBezTo>
                  <a:cubicBezTo>
                    <a:pt x="169280" y="327361"/>
                    <a:pt x="210180" y="286473"/>
                    <a:pt x="260430" y="286473"/>
                  </a:cubicBezTo>
                  <a:cubicBezTo>
                    <a:pt x="310680" y="286473"/>
                    <a:pt x="351581" y="327361"/>
                    <a:pt x="351581" y="377624"/>
                  </a:cubicBezTo>
                  <a:close/>
                </a:path>
              </a:pathLst>
            </a:custGeom>
            <a:grpFill/>
            <a:ln w="12948" cap="flat">
              <a:noFill/>
              <a:prstDash val="solid"/>
              <a:miter/>
            </a:ln>
          </p:spPr>
          <p:txBody>
            <a:bodyPr rtlCol="0" anchor="ctr"/>
            <a:lstStyle/>
            <a:p>
              <a:endParaRPr lang="zh-CN" altLang="en-US"/>
            </a:p>
          </p:txBody>
        </p:sp>
        <p:sp>
          <p:nvSpPr>
            <p:cNvPr id="183" name="任意多边形: 形状 182">
              <a:extLst>
                <a:ext uri="{FF2B5EF4-FFF2-40B4-BE49-F238E27FC236}">
                  <a16:creationId xmlns="" xmlns:a16="http://schemas.microsoft.com/office/drawing/2014/main" id="{CCA5D4AC-264C-4A7E-9EA8-66F0571BBDCE}"/>
                </a:ext>
              </a:extLst>
            </p:cNvPr>
            <p:cNvSpPr/>
            <p:nvPr/>
          </p:nvSpPr>
          <p:spPr>
            <a:xfrm>
              <a:off x="8408930" y="832894"/>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84" name="任意多边形: 形状 183">
              <a:extLst>
                <a:ext uri="{FF2B5EF4-FFF2-40B4-BE49-F238E27FC236}">
                  <a16:creationId xmlns="" xmlns:a16="http://schemas.microsoft.com/office/drawing/2014/main" id="{4E08D26A-63FB-4D9D-8593-A33F32A08DD5}"/>
                </a:ext>
              </a:extLst>
            </p:cNvPr>
            <p:cNvSpPr/>
            <p:nvPr/>
          </p:nvSpPr>
          <p:spPr>
            <a:xfrm>
              <a:off x="8434973" y="780808"/>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grpSp>
      <p:grpSp>
        <p:nvGrpSpPr>
          <p:cNvPr id="185" name="图形 40">
            <a:extLst>
              <a:ext uri="{FF2B5EF4-FFF2-40B4-BE49-F238E27FC236}">
                <a16:creationId xmlns="" xmlns:a16="http://schemas.microsoft.com/office/drawing/2014/main" id="{53024653-F388-4E51-A91F-5C0323A4E5FC}"/>
              </a:ext>
            </a:extLst>
          </p:cNvPr>
          <p:cNvGrpSpPr/>
          <p:nvPr/>
        </p:nvGrpSpPr>
        <p:grpSpPr>
          <a:xfrm>
            <a:off x="8756438" y="1878184"/>
            <a:ext cx="406196" cy="406196"/>
            <a:chOff x="1983116" y="2533379"/>
            <a:chExt cx="833377" cy="833377"/>
          </a:xfrm>
          <a:gradFill flip="none" rotWithShape="1">
            <a:gsLst>
              <a:gs pos="0">
                <a:schemeClr val="accent3"/>
              </a:gs>
              <a:gs pos="100000">
                <a:schemeClr val="accent1"/>
              </a:gs>
            </a:gsLst>
            <a:lin ang="5400000" scaled="1"/>
            <a:tileRect/>
          </a:gradFill>
        </p:grpSpPr>
        <p:sp>
          <p:nvSpPr>
            <p:cNvPr id="186" name="任意多边形: 形状 185">
              <a:extLst>
                <a:ext uri="{FF2B5EF4-FFF2-40B4-BE49-F238E27FC236}">
                  <a16:creationId xmlns="" xmlns:a16="http://schemas.microsoft.com/office/drawing/2014/main" id="{9362C51F-B6B5-49A4-821E-14E70F88F50B}"/>
                </a:ext>
              </a:extLst>
            </p:cNvPr>
            <p:cNvSpPr/>
            <p:nvPr/>
          </p:nvSpPr>
          <p:spPr>
            <a:xfrm>
              <a:off x="2243910" y="2871938"/>
              <a:ext cx="311735" cy="312516"/>
            </a:xfrm>
            <a:custGeom>
              <a:avLst/>
              <a:gdLst>
                <a:gd name="connsiteX0" fmla="*/ 311735 w 311735"/>
                <a:gd name="connsiteY0" fmla="*/ 171519 h 312516"/>
                <a:gd name="connsiteX1" fmla="*/ 285822 w 311735"/>
                <a:gd name="connsiteY1" fmla="*/ 169006 h 312516"/>
                <a:gd name="connsiteX2" fmla="*/ 156258 w 311735"/>
                <a:gd name="connsiteY2" fmla="*/ 286473 h 312516"/>
                <a:gd name="connsiteX3" fmla="*/ 26043 w 311735"/>
                <a:gd name="connsiteY3" fmla="*/ 156258 h 312516"/>
                <a:gd name="connsiteX4" fmla="*/ 156258 w 311735"/>
                <a:gd name="connsiteY4" fmla="*/ 26043 h 312516"/>
                <a:gd name="connsiteX5" fmla="*/ 274624 w 311735"/>
                <a:gd name="connsiteY5" fmla="*/ 102258 h 312516"/>
                <a:gd name="connsiteX6" fmla="*/ 298310 w 311735"/>
                <a:gd name="connsiteY6" fmla="*/ 91424 h 312516"/>
                <a:gd name="connsiteX7" fmla="*/ 156258 w 311735"/>
                <a:gd name="connsiteY7" fmla="*/ 0 h 312516"/>
                <a:gd name="connsiteX8" fmla="*/ 0 w 311735"/>
                <a:gd name="connsiteY8" fmla="*/ 156258 h 312516"/>
                <a:gd name="connsiteX9" fmla="*/ 156258 w 311735"/>
                <a:gd name="connsiteY9" fmla="*/ 312516 h 312516"/>
                <a:gd name="connsiteX10" fmla="*/ 311735 w 311735"/>
                <a:gd name="connsiteY10" fmla="*/ 171519 h 31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735" h="312516">
                  <a:moveTo>
                    <a:pt x="311735" y="171519"/>
                  </a:moveTo>
                  <a:lnTo>
                    <a:pt x="285822" y="169006"/>
                  </a:lnTo>
                  <a:cubicBezTo>
                    <a:pt x="279325" y="235976"/>
                    <a:pt x="223619" y="286473"/>
                    <a:pt x="156258" y="286473"/>
                  </a:cubicBezTo>
                  <a:cubicBezTo>
                    <a:pt x="84458" y="286473"/>
                    <a:pt x="26043" y="228059"/>
                    <a:pt x="26043" y="156258"/>
                  </a:cubicBezTo>
                  <a:cubicBezTo>
                    <a:pt x="26043" y="84458"/>
                    <a:pt x="84458" y="26043"/>
                    <a:pt x="156258" y="26043"/>
                  </a:cubicBezTo>
                  <a:cubicBezTo>
                    <a:pt x="207003" y="26043"/>
                    <a:pt x="253464" y="55953"/>
                    <a:pt x="274624" y="102258"/>
                  </a:cubicBezTo>
                  <a:lnTo>
                    <a:pt x="298310" y="91424"/>
                  </a:lnTo>
                  <a:cubicBezTo>
                    <a:pt x="272918" y="35887"/>
                    <a:pt x="217160" y="0"/>
                    <a:pt x="156258" y="0"/>
                  </a:cubicBezTo>
                  <a:cubicBezTo>
                    <a:pt x="70095" y="0"/>
                    <a:pt x="0" y="70095"/>
                    <a:pt x="0" y="156258"/>
                  </a:cubicBezTo>
                  <a:cubicBezTo>
                    <a:pt x="0" y="242422"/>
                    <a:pt x="70095" y="312516"/>
                    <a:pt x="156258" y="312516"/>
                  </a:cubicBezTo>
                  <a:cubicBezTo>
                    <a:pt x="237096" y="312516"/>
                    <a:pt x="303948" y="251901"/>
                    <a:pt x="311735" y="171519"/>
                  </a:cubicBezTo>
                  <a:close/>
                </a:path>
              </a:pathLst>
            </a:custGeom>
            <a:grpFill/>
            <a:ln w="12948" cap="flat">
              <a:noFill/>
              <a:prstDash val="solid"/>
              <a:miter/>
            </a:ln>
          </p:spPr>
          <p:txBody>
            <a:bodyPr rtlCol="0" anchor="ctr"/>
            <a:lstStyle/>
            <a:p>
              <a:endParaRPr lang="zh-CN" altLang="en-US"/>
            </a:p>
          </p:txBody>
        </p:sp>
        <p:sp>
          <p:nvSpPr>
            <p:cNvPr id="187" name="任意多边形: 形状 186">
              <a:extLst>
                <a:ext uri="{FF2B5EF4-FFF2-40B4-BE49-F238E27FC236}">
                  <a16:creationId xmlns="" xmlns:a16="http://schemas.microsoft.com/office/drawing/2014/main" id="{3E1ED38B-7E87-43A3-96E2-5087E48B55E1}"/>
                </a:ext>
              </a:extLst>
            </p:cNvPr>
            <p:cNvSpPr/>
            <p:nvPr/>
          </p:nvSpPr>
          <p:spPr>
            <a:xfrm>
              <a:off x="2282975" y="2911002"/>
              <a:ext cx="234387" cy="234387"/>
            </a:xfrm>
            <a:custGeom>
              <a:avLst/>
              <a:gdLst>
                <a:gd name="connsiteX0" fmla="*/ 234387 w 234387"/>
                <a:gd name="connsiteY0" fmla="*/ 117194 h 234387"/>
                <a:gd name="connsiteX1" fmla="*/ 117194 w 234387"/>
                <a:gd name="connsiteY1" fmla="*/ 0 h 234387"/>
                <a:gd name="connsiteX2" fmla="*/ 0 w 234387"/>
                <a:gd name="connsiteY2" fmla="*/ 117194 h 234387"/>
                <a:gd name="connsiteX3" fmla="*/ 57789 w 234387"/>
                <a:gd name="connsiteY3" fmla="*/ 218241 h 234387"/>
                <a:gd name="connsiteX4" fmla="*/ 71006 w 234387"/>
                <a:gd name="connsiteY4" fmla="*/ 195792 h 234387"/>
                <a:gd name="connsiteX5" fmla="*/ 26043 w 234387"/>
                <a:gd name="connsiteY5" fmla="*/ 117194 h 234387"/>
                <a:gd name="connsiteX6" fmla="*/ 117194 w 234387"/>
                <a:gd name="connsiteY6" fmla="*/ 26043 h 234387"/>
                <a:gd name="connsiteX7" fmla="*/ 208344 w 234387"/>
                <a:gd name="connsiteY7" fmla="*/ 117194 h 234387"/>
                <a:gd name="connsiteX8" fmla="*/ 117194 w 234387"/>
                <a:gd name="connsiteY8" fmla="*/ 208344 h 234387"/>
                <a:gd name="connsiteX9" fmla="*/ 105162 w 234387"/>
                <a:gd name="connsiteY9" fmla="*/ 207550 h 234387"/>
                <a:gd name="connsiteX10" fmla="*/ 101763 w 234387"/>
                <a:gd name="connsiteY10" fmla="*/ 233372 h 234387"/>
                <a:gd name="connsiteX11" fmla="*/ 117194 w 234387"/>
                <a:gd name="connsiteY11" fmla="*/ 234387 h 234387"/>
                <a:gd name="connsiteX12" fmla="*/ 234387 w 234387"/>
                <a:gd name="connsiteY12" fmla="*/ 117194 h 234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387" h="234387">
                  <a:moveTo>
                    <a:pt x="234387" y="117194"/>
                  </a:moveTo>
                  <a:cubicBezTo>
                    <a:pt x="234387" y="52581"/>
                    <a:pt x="181806" y="0"/>
                    <a:pt x="117194" y="0"/>
                  </a:cubicBezTo>
                  <a:cubicBezTo>
                    <a:pt x="52581" y="0"/>
                    <a:pt x="0" y="52581"/>
                    <a:pt x="0" y="117194"/>
                  </a:cubicBezTo>
                  <a:cubicBezTo>
                    <a:pt x="0" y="158524"/>
                    <a:pt x="22150" y="197237"/>
                    <a:pt x="57789" y="218241"/>
                  </a:cubicBezTo>
                  <a:lnTo>
                    <a:pt x="71006" y="195792"/>
                  </a:lnTo>
                  <a:cubicBezTo>
                    <a:pt x="43284" y="179463"/>
                    <a:pt x="26043" y="149344"/>
                    <a:pt x="26043" y="117194"/>
                  </a:cubicBezTo>
                  <a:cubicBezTo>
                    <a:pt x="26043" y="66931"/>
                    <a:pt x="66931" y="26043"/>
                    <a:pt x="117194" y="26043"/>
                  </a:cubicBezTo>
                  <a:cubicBezTo>
                    <a:pt x="167457" y="26043"/>
                    <a:pt x="208344" y="66931"/>
                    <a:pt x="208344" y="117194"/>
                  </a:cubicBezTo>
                  <a:cubicBezTo>
                    <a:pt x="208344" y="167457"/>
                    <a:pt x="167457" y="208344"/>
                    <a:pt x="117194" y="208344"/>
                  </a:cubicBezTo>
                  <a:cubicBezTo>
                    <a:pt x="113170" y="208344"/>
                    <a:pt x="109120" y="208071"/>
                    <a:pt x="105162" y="207550"/>
                  </a:cubicBezTo>
                  <a:lnTo>
                    <a:pt x="101763" y="233372"/>
                  </a:lnTo>
                  <a:cubicBezTo>
                    <a:pt x="106842" y="234049"/>
                    <a:pt x="112037" y="234387"/>
                    <a:pt x="117194" y="234387"/>
                  </a:cubicBezTo>
                  <a:cubicBezTo>
                    <a:pt x="181806" y="234387"/>
                    <a:pt x="234387" y="181806"/>
                    <a:pt x="234387" y="117194"/>
                  </a:cubicBezTo>
                  <a:close/>
                </a:path>
              </a:pathLst>
            </a:custGeom>
            <a:grpFill/>
            <a:ln w="12948" cap="flat">
              <a:noFill/>
              <a:prstDash val="solid"/>
              <a:miter/>
            </a:ln>
          </p:spPr>
          <p:txBody>
            <a:bodyPr rtlCol="0" anchor="ctr"/>
            <a:lstStyle/>
            <a:p>
              <a:endParaRPr lang="zh-CN" altLang="en-US"/>
            </a:p>
          </p:txBody>
        </p:sp>
        <p:sp>
          <p:nvSpPr>
            <p:cNvPr id="188" name="任意多边形: 形状 187">
              <a:extLst>
                <a:ext uri="{FF2B5EF4-FFF2-40B4-BE49-F238E27FC236}">
                  <a16:creationId xmlns="" xmlns:a16="http://schemas.microsoft.com/office/drawing/2014/main" id="{FD9B5A49-F5F3-4BE6-AEF1-5B30B2340C47}"/>
                </a:ext>
              </a:extLst>
            </p:cNvPr>
            <p:cNvSpPr/>
            <p:nvPr/>
          </p:nvSpPr>
          <p:spPr>
            <a:xfrm>
              <a:off x="2361104" y="2963089"/>
              <a:ext cx="78129" cy="130215"/>
            </a:xfrm>
            <a:custGeom>
              <a:avLst/>
              <a:gdLst>
                <a:gd name="connsiteX0" fmla="*/ 0 w 78129"/>
                <a:gd name="connsiteY0" fmla="*/ 91151 h 130215"/>
                <a:gd name="connsiteX1" fmla="*/ 0 w 78129"/>
                <a:gd name="connsiteY1" fmla="*/ 104172 h 130215"/>
                <a:gd name="connsiteX2" fmla="*/ 13022 w 78129"/>
                <a:gd name="connsiteY2" fmla="*/ 117194 h 130215"/>
                <a:gd name="connsiteX3" fmla="*/ 26043 w 78129"/>
                <a:gd name="connsiteY3" fmla="*/ 117194 h 130215"/>
                <a:gd name="connsiteX4" fmla="*/ 26043 w 78129"/>
                <a:gd name="connsiteY4" fmla="*/ 130215 h 130215"/>
                <a:gd name="connsiteX5" fmla="*/ 52086 w 78129"/>
                <a:gd name="connsiteY5" fmla="*/ 130215 h 130215"/>
                <a:gd name="connsiteX6" fmla="*/ 52086 w 78129"/>
                <a:gd name="connsiteY6" fmla="*/ 117194 h 130215"/>
                <a:gd name="connsiteX7" fmla="*/ 65108 w 78129"/>
                <a:gd name="connsiteY7" fmla="*/ 117194 h 130215"/>
                <a:gd name="connsiteX8" fmla="*/ 78129 w 78129"/>
                <a:gd name="connsiteY8" fmla="*/ 104172 h 130215"/>
                <a:gd name="connsiteX9" fmla="*/ 78129 w 78129"/>
                <a:gd name="connsiteY9" fmla="*/ 65108 h 130215"/>
                <a:gd name="connsiteX10" fmla="*/ 65108 w 78129"/>
                <a:gd name="connsiteY10" fmla="*/ 52086 h 130215"/>
                <a:gd name="connsiteX11" fmla="*/ 26043 w 78129"/>
                <a:gd name="connsiteY11" fmla="*/ 52086 h 130215"/>
                <a:gd name="connsiteX12" fmla="*/ 26043 w 78129"/>
                <a:gd name="connsiteY12" fmla="*/ 39065 h 130215"/>
                <a:gd name="connsiteX13" fmla="*/ 78129 w 78129"/>
                <a:gd name="connsiteY13" fmla="*/ 39065 h 130215"/>
                <a:gd name="connsiteX14" fmla="*/ 78129 w 78129"/>
                <a:gd name="connsiteY14" fmla="*/ 26043 h 130215"/>
                <a:gd name="connsiteX15" fmla="*/ 65108 w 78129"/>
                <a:gd name="connsiteY15" fmla="*/ 13022 h 130215"/>
                <a:gd name="connsiteX16" fmla="*/ 52086 w 78129"/>
                <a:gd name="connsiteY16" fmla="*/ 13022 h 130215"/>
                <a:gd name="connsiteX17" fmla="*/ 52086 w 78129"/>
                <a:gd name="connsiteY17" fmla="*/ 0 h 130215"/>
                <a:gd name="connsiteX18" fmla="*/ 26043 w 78129"/>
                <a:gd name="connsiteY18" fmla="*/ 0 h 130215"/>
                <a:gd name="connsiteX19" fmla="*/ 26043 w 78129"/>
                <a:gd name="connsiteY19" fmla="*/ 13022 h 130215"/>
                <a:gd name="connsiteX20" fmla="*/ 13022 w 78129"/>
                <a:gd name="connsiteY20" fmla="*/ 13022 h 130215"/>
                <a:gd name="connsiteX21" fmla="*/ 0 w 78129"/>
                <a:gd name="connsiteY21" fmla="*/ 26043 h 130215"/>
                <a:gd name="connsiteX22" fmla="*/ 0 w 78129"/>
                <a:gd name="connsiteY22" fmla="*/ 65108 h 130215"/>
                <a:gd name="connsiteX23" fmla="*/ 13022 w 78129"/>
                <a:gd name="connsiteY23" fmla="*/ 78129 h 130215"/>
                <a:gd name="connsiteX24" fmla="*/ 52086 w 78129"/>
                <a:gd name="connsiteY24" fmla="*/ 78129 h 130215"/>
                <a:gd name="connsiteX25" fmla="*/ 52086 w 78129"/>
                <a:gd name="connsiteY25" fmla="*/ 91151 h 1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129" h="130215">
                  <a:moveTo>
                    <a:pt x="0" y="91151"/>
                  </a:moveTo>
                  <a:lnTo>
                    <a:pt x="0" y="104172"/>
                  </a:lnTo>
                  <a:cubicBezTo>
                    <a:pt x="0" y="111360"/>
                    <a:pt x="5834" y="117194"/>
                    <a:pt x="13022" y="117194"/>
                  </a:cubicBezTo>
                  <a:lnTo>
                    <a:pt x="26043" y="117194"/>
                  </a:lnTo>
                  <a:lnTo>
                    <a:pt x="26043" y="130215"/>
                  </a:lnTo>
                  <a:lnTo>
                    <a:pt x="52086" y="130215"/>
                  </a:lnTo>
                  <a:lnTo>
                    <a:pt x="52086" y="117194"/>
                  </a:lnTo>
                  <a:lnTo>
                    <a:pt x="65108" y="117194"/>
                  </a:lnTo>
                  <a:cubicBezTo>
                    <a:pt x="72295" y="117194"/>
                    <a:pt x="78129" y="111360"/>
                    <a:pt x="78129" y="104172"/>
                  </a:cubicBezTo>
                  <a:lnTo>
                    <a:pt x="78129" y="65108"/>
                  </a:lnTo>
                  <a:cubicBezTo>
                    <a:pt x="78129" y="57920"/>
                    <a:pt x="72295" y="52086"/>
                    <a:pt x="65108" y="52086"/>
                  </a:cubicBezTo>
                  <a:lnTo>
                    <a:pt x="26043" y="52086"/>
                  </a:lnTo>
                  <a:lnTo>
                    <a:pt x="26043" y="39065"/>
                  </a:lnTo>
                  <a:lnTo>
                    <a:pt x="78129" y="39065"/>
                  </a:lnTo>
                  <a:lnTo>
                    <a:pt x="78129" y="26043"/>
                  </a:lnTo>
                  <a:cubicBezTo>
                    <a:pt x="78129" y="18855"/>
                    <a:pt x="72295" y="13022"/>
                    <a:pt x="65108" y="13022"/>
                  </a:cubicBezTo>
                  <a:lnTo>
                    <a:pt x="52086" y="13022"/>
                  </a:lnTo>
                  <a:lnTo>
                    <a:pt x="52086" y="0"/>
                  </a:lnTo>
                  <a:lnTo>
                    <a:pt x="26043" y="0"/>
                  </a:lnTo>
                  <a:lnTo>
                    <a:pt x="26043" y="13022"/>
                  </a:lnTo>
                  <a:lnTo>
                    <a:pt x="13022" y="13022"/>
                  </a:lnTo>
                  <a:cubicBezTo>
                    <a:pt x="5834" y="13022"/>
                    <a:pt x="0" y="18855"/>
                    <a:pt x="0" y="26043"/>
                  </a:cubicBezTo>
                  <a:lnTo>
                    <a:pt x="0" y="65108"/>
                  </a:lnTo>
                  <a:cubicBezTo>
                    <a:pt x="0" y="72295"/>
                    <a:pt x="5834" y="78129"/>
                    <a:pt x="13022" y="78129"/>
                  </a:cubicBezTo>
                  <a:lnTo>
                    <a:pt x="52086" y="78129"/>
                  </a:lnTo>
                  <a:lnTo>
                    <a:pt x="52086" y="91151"/>
                  </a:lnTo>
                  <a:close/>
                </a:path>
              </a:pathLst>
            </a:custGeom>
            <a:grpFill/>
            <a:ln w="12948" cap="flat">
              <a:noFill/>
              <a:prstDash val="solid"/>
              <a:miter/>
            </a:ln>
          </p:spPr>
          <p:txBody>
            <a:bodyPr rtlCol="0" anchor="ctr"/>
            <a:lstStyle/>
            <a:p>
              <a:endParaRPr lang="zh-CN" altLang="en-US"/>
            </a:p>
          </p:txBody>
        </p:sp>
        <p:sp>
          <p:nvSpPr>
            <p:cNvPr id="189" name="任意多边形: 形状 188">
              <a:extLst>
                <a:ext uri="{FF2B5EF4-FFF2-40B4-BE49-F238E27FC236}">
                  <a16:creationId xmlns="" xmlns:a16="http://schemas.microsoft.com/office/drawing/2014/main" id="{328589E6-F702-4345-8B74-F0B49BCCA822}"/>
                </a:ext>
              </a:extLst>
            </p:cNvPr>
            <p:cNvSpPr/>
            <p:nvPr/>
          </p:nvSpPr>
          <p:spPr>
            <a:xfrm>
              <a:off x="2009159" y="2559422"/>
              <a:ext cx="781290" cy="781290"/>
            </a:xfrm>
            <a:custGeom>
              <a:avLst/>
              <a:gdLst>
                <a:gd name="connsiteX0" fmla="*/ 751433 w 781290"/>
                <a:gd name="connsiteY0" fmla="*/ 126400 h 781290"/>
                <a:gd name="connsiteX1" fmla="*/ 755248 w 781290"/>
                <a:gd name="connsiteY1" fmla="*/ 117194 h 781290"/>
                <a:gd name="connsiteX2" fmla="*/ 755248 w 781290"/>
                <a:gd name="connsiteY2" fmla="*/ 75733 h 781290"/>
                <a:gd name="connsiteX3" fmla="*/ 781291 w 781290"/>
                <a:gd name="connsiteY3" fmla="*/ 39065 h 781290"/>
                <a:gd name="connsiteX4" fmla="*/ 742226 w 781290"/>
                <a:gd name="connsiteY4" fmla="*/ 0 h 781290"/>
                <a:gd name="connsiteX5" fmla="*/ 703162 w 781290"/>
                <a:gd name="connsiteY5" fmla="*/ 39065 h 781290"/>
                <a:gd name="connsiteX6" fmla="*/ 729205 w 781290"/>
                <a:gd name="connsiteY6" fmla="*/ 75733 h 781290"/>
                <a:gd name="connsiteX7" fmla="*/ 729205 w 781290"/>
                <a:gd name="connsiteY7" fmla="*/ 111803 h 781290"/>
                <a:gd name="connsiteX8" fmla="*/ 680934 w 781290"/>
                <a:gd name="connsiteY8" fmla="*/ 160074 h 781290"/>
                <a:gd name="connsiteX9" fmla="*/ 677119 w 781290"/>
                <a:gd name="connsiteY9" fmla="*/ 169280 h 781290"/>
                <a:gd name="connsiteX10" fmla="*/ 677119 w 781290"/>
                <a:gd name="connsiteY10" fmla="*/ 208344 h 781290"/>
                <a:gd name="connsiteX11" fmla="*/ 598990 w 781290"/>
                <a:gd name="connsiteY11" fmla="*/ 208344 h 781290"/>
                <a:gd name="connsiteX12" fmla="*/ 598990 w 781290"/>
                <a:gd name="connsiteY12" fmla="*/ 153862 h 781290"/>
                <a:gd name="connsiteX13" fmla="*/ 625033 w 781290"/>
                <a:gd name="connsiteY13" fmla="*/ 117194 h 781290"/>
                <a:gd name="connsiteX14" fmla="*/ 585968 w 781290"/>
                <a:gd name="connsiteY14" fmla="*/ 78129 h 781290"/>
                <a:gd name="connsiteX15" fmla="*/ 546904 w 781290"/>
                <a:gd name="connsiteY15" fmla="*/ 117194 h 781290"/>
                <a:gd name="connsiteX16" fmla="*/ 572947 w 781290"/>
                <a:gd name="connsiteY16" fmla="*/ 153862 h 781290"/>
                <a:gd name="connsiteX17" fmla="*/ 572947 w 781290"/>
                <a:gd name="connsiteY17" fmla="*/ 208344 h 781290"/>
                <a:gd name="connsiteX18" fmla="*/ 481796 w 781290"/>
                <a:gd name="connsiteY18" fmla="*/ 208344 h 781290"/>
                <a:gd name="connsiteX19" fmla="*/ 481796 w 781290"/>
                <a:gd name="connsiteY19" fmla="*/ 101776 h 781290"/>
                <a:gd name="connsiteX20" fmla="*/ 507839 w 781290"/>
                <a:gd name="connsiteY20" fmla="*/ 65108 h 781290"/>
                <a:gd name="connsiteX21" fmla="*/ 468775 w 781290"/>
                <a:gd name="connsiteY21" fmla="*/ 26043 h 781290"/>
                <a:gd name="connsiteX22" fmla="*/ 429710 w 781290"/>
                <a:gd name="connsiteY22" fmla="*/ 65108 h 781290"/>
                <a:gd name="connsiteX23" fmla="*/ 455753 w 781290"/>
                <a:gd name="connsiteY23" fmla="*/ 101776 h 781290"/>
                <a:gd name="connsiteX24" fmla="*/ 455753 w 781290"/>
                <a:gd name="connsiteY24" fmla="*/ 208344 h 781290"/>
                <a:gd name="connsiteX25" fmla="*/ 452758 w 781290"/>
                <a:gd name="connsiteY25" fmla="*/ 208344 h 781290"/>
                <a:gd name="connsiteX26" fmla="*/ 400360 w 781290"/>
                <a:gd name="connsiteY26" fmla="*/ 160620 h 781290"/>
                <a:gd name="connsiteX27" fmla="*/ 390463 w 781290"/>
                <a:gd name="connsiteY27" fmla="*/ 156467 h 781290"/>
                <a:gd name="connsiteX28" fmla="*/ 380554 w 781290"/>
                <a:gd name="connsiteY28" fmla="*/ 161037 h 781290"/>
                <a:gd name="connsiteX29" fmla="*/ 328598 w 781290"/>
                <a:gd name="connsiteY29" fmla="*/ 208344 h 781290"/>
                <a:gd name="connsiteX30" fmla="*/ 208344 w 781290"/>
                <a:gd name="connsiteY30" fmla="*/ 208344 h 781290"/>
                <a:gd name="connsiteX31" fmla="*/ 208344 w 781290"/>
                <a:gd name="connsiteY31" fmla="*/ 78129 h 781290"/>
                <a:gd name="connsiteX32" fmla="*/ 288869 w 781290"/>
                <a:gd name="connsiteY32" fmla="*/ 78129 h 781290"/>
                <a:gd name="connsiteX33" fmla="*/ 325538 w 781290"/>
                <a:gd name="connsiteY33" fmla="*/ 104172 h 781290"/>
                <a:gd name="connsiteX34" fmla="*/ 364602 w 781290"/>
                <a:gd name="connsiteY34" fmla="*/ 65108 h 781290"/>
                <a:gd name="connsiteX35" fmla="*/ 325538 w 781290"/>
                <a:gd name="connsiteY35" fmla="*/ 26043 h 781290"/>
                <a:gd name="connsiteX36" fmla="*/ 288869 w 781290"/>
                <a:gd name="connsiteY36" fmla="*/ 52086 h 781290"/>
                <a:gd name="connsiteX37" fmla="*/ 195323 w 781290"/>
                <a:gd name="connsiteY37" fmla="*/ 52086 h 781290"/>
                <a:gd name="connsiteX38" fmla="*/ 182301 w 781290"/>
                <a:gd name="connsiteY38" fmla="*/ 65108 h 781290"/>
                <a:gd name="connsiteX39" fmla="*/ 182301 w 781290"/>
                <a:gd name="connsiteY39" fmla="*/ 208344 h 781290"/>
                <a:gd name="connsiteX40" fmla="*/ 143237 w 781290"/>
                <a:gd name="connsiteY40" fmla="*/ 208344 h 781290"/>
                <a:gd name="connsiteX41" fmla="*/ 143237 w 781290"/>
                <a:gd name="connsiteY41" fmla="*/ 182301 h 781290"/>
                <a:gd name="connsiteX42" fmla="*/ 135346 w 781290"/>
                <a:gd name="connsiteY42" fmla="*/ 170334 h 781290"/>
                <a:gd name="connsiteX43" fmla="*/ 52086 w 781290"/>
                <a:gd name="connsiteY43" fmla="*/ 134655 h 781290"/>
                <a:gd name="connsiteX44" fmla="*/ 52086 w 781290"/>
                <a:gd name="connsiteY44" fmla="*/ 75733 h 781290"/>
                <a:gd name="connsiteX45" fmla="*/ 78129 w 781290"/>
                <a:gd name="connsiteY45" fmla="*/ 39065 h 781290"/>
                <a:gd name="connsiteX46" fmla="*/ 39065 w 781290"/>
                <a:gd name="connsiteY46" fmla="*/ 0 h 781290"/>
                <a:gd name="connsiteX47" fmla="*/ 0 w 781290"/>
                <a:gd name="connsiteY47" fmla="*/ 39065 h 781290"/>
                <a:gd name="connsiteX48" fmla="*/ 26043 w 781290"/>
                <a:gd name="connsiteY48" fmla="*/ 75733 h 781290"/>
                <a:gd name="connsiteX49" fmla="*/ 26043 w 781290"/>
                <a:gd name="connsiteY49" fmla="*/ 143237 h 781290"/>
                <a:gd name="connsiteX50" fmla="*/ 33934 w 781290"/>
                <a:gd name="connsiteY50" fmla="*/ 155203 h 781290"/>
                <a:gd name="connsiteX51" fmla="*/ 117194 w 781290"/>
                <a:gd name="connsiteY51" fmla="*/ 190882 h 781290"/>
                <a:gd name="connsiteX52" fmla="*/ 117194 w 781290"/>
                <a:gd name="connsiteY52" fmla="*/ 208344 h 781290"/>
                <a:gd name="connsiteX53" fmla="*/ 26043 w 781290"/>
                <a:gd name="connsiteY53" fmla="*/ 208344 h 781290"/>
                <a:gd name="connsiteX54" fmla="*/ 0 w 781290"/>
                <a:gd name="connsiteY54" fmla="*/ 234387 h 781290"/>
                <a:gd name="connsiteX55" fmla="*/ 0 w 781290"/>
                <a:gd name="connsiteY55" fmla="*/ 703162 h 781290"/>
                <a:gd name="connsiteX56" fmla="*/ 26043 w 781290"/>
                <a:gd name="connsiteY56" fmla="*/ 729205 h 781290"/>
                <a:gd name="connsiteX57" fmla="*/ 65108 w 781290"/>
                <a:gd name="connsiteY57" fmla="*/ 729205 h 781290"/>
                <a:gd name="connsiteX58" fmla="*/ 65108 w 781290"/>
                <a:gd name="connsiteY58" fmla="*/ 768269 h 781290"/>
                <a:gd name="connsiteX59" fmla="*/ 78129 w 781290"/>
                <a:gd name="connsiteY59" fmla="*/ 781291 h 781290"/>
                <a:gd name="connsiteX60" fmla="*/ 182301 w 781290"/>
                <a:gd name="connsiteY60" fmla="*/ 781291 h 781290"/>
                <a:gd name="connsiteX61" fmla="*/ 195323 w 781290"/>
                <a:gd name="connsiteY61" fmla="*/ 768269 h 781290"/>
                <a:gd name="connsiteX62" fmla="*/ 195323 w 781290"/>
                <a:gd name="connsiteY62" fmla="*/ 729205 h 781290"/>
                <a:gd name="connsiteX63" fmla="*/ 322725 w 781290"/>
                <a:gd name="connsiteY63" fmla="*/ 729205 h 781290"/>
                <a:gd name="connsiteX64" fmla="*/ 382364 w 781290"/>
                <a:gd name="connsiteY64" fmla="*/ 778322 h 781290"/>
                <a:gd name="connsiteX65" fmla="*/ 390645 w 781290"/>
                <a:gd name="connsiteY65" fmla="*/ 781291 h 781290"/>
                <a:gd name="connsiteX66" fmla="*/ 398927 w 781290"/>
                <a:gd name="connsiteY66" fmla="*/ 778322 h 781290"/>
                <a:gd name="connsiteX67" fmla="*/ 458566 w 781290"/>
                <a:gd name="connsiteY67" fmla="*/ 729205 h 781290"/>
                <a:gd name="connsiteX68" fmla="*/ 585968 w 781290"/>
                <a:gd name="connsiteY68" fmla="*/ 729205 h 781290"/>
                <a:gd name="connsiteX69" fmla="*/ 585968 w 781290"/>
                <a:gd name="connsiteY69" fmla="*/ 768269 h 781290"/>
                <a:gd name="connsiteX70" fmla="*/ 598990 w 781290"/>
                <a:gd name="connsiteY70" fmla="*/ 781291 h 781290"/>
                <a:gd name="connsiteX71" fmla="*/ 703162 w 781290"/>
                <a:gd name="connsiteY71" fmla="*/ 781291 h 781290"/>
                <a:gd name="connsiteX72" fmla="*/ 716183 w 781290"/>
                <a:gd name="connsiteY72" fmla="*/ 768269 h 781290"/>
                <a:gd name="connsiteX73" fmla="*/ 716183 w 781290"/>
                <a:gd name="connsiteY73" fmla="*/ 729205 h 781290"/>
                <a:gd name="connsiteX74" fmla="*/ 755248 w 781290"/>
                <a:gd name="connsiteY74" fmla="*/ 729205 h 781290"/>
                <a:gd name="connsiteX75" fmla="*/ 781291 w 781290"/>
                <a:gd name="connsiteY75" fmla="*/ 703162 h 781290"/>
                <a:gd name="connsiteX76" fmla="*/ 781291 w 781290"/>
                <a:gd name="connsiteY76" fmla="*/ 234387 h 781290"/>
                <a:gd name="connsiteX77" fmla="*/ 755248 w 781290"/>
                <a:gd name="connsiteY77" fmla="*/ 208344 h 781290"/>
                <a:gd name="connsiteX78" fmla="*/ 703162 w 781290"/>
                <a:gd name="connsiteY78" fmla="*/ 208344 h 781290"/>
                <a:gd name="connsiteX79" fmla="*/ 703162 w 781290"/>
                <a:gd name="connsiteY79" fmla="*/ 174671 h 781290"/>
                <a:gd name="connsiteX80" fmla="*/ 742226 w 781290"/>
                <a:gd name="connsiteY80" fmla="*/ 26043 h 781290"/>
                <a:gd name="connsiteX81" fmla="*/ 755248 w 781290"/>
                <a:gd name="connsiteY81" fmla="*/ 39065 h 781290"/>
                <a:gd name="connsiteX82" fmla="*/ 742226 w 781290"/>
                <a:gd name="connsiteY82" fmla="*/ 52086 h 781290"/>
                <a:gd name="connsiteX83" fmla="*/ 729205 w 781290"/>
                <a:gd name="connsiteY83" fmla="*/ 39065 h 781290"/>
                <a:gd name="connsiteX84" fmla="*/ 742226 w 781290"/>
                <a:gd name="connsiteY84" fmla="*/ 26043 h 781290"/>
                <a:gd name="connsiteX85" fmla="*/ 585968 w 781290"/>
                <a:gd name="connsiteY85" fmla="*/ 104172 h 781290"/>
                <a:gd name="connsiteX86" fmla="*/ 598990 w 781290"/>
                <a:gd name="connsiteY86" fmla="*/ 117194 h 781290"/>
                <a:gd name="connsiteX87" fmla="*/ 585968 w 781290"/>
                <a:gd name="connsiteY87" fmla="*/ 130215 h 781290"/>
                <a:gd name="connsiteX88" fmla="*/ 572947 w 781290"/>
                <a:gd name="connsiteY88" fmla="*/ 117194 h 781290"/>
                <a:gd name="connsiteX89" fmla="*/ 585968 w 781290"/>
                <a:gd name="connsiteY89" fmla="*/ 104172 h 781290"/>
                <a:gd name="connsiteX90" fmla="*/ 468775 w 781290"/>
                <a:gd name="connsiteY90" fmla="*/ 52086 h 781290"/>
                <a:gd name="connsiteX91" fmla="*/ 481796 w 781290"/>
                <a:gd name="connsiteY91" fmla="*/ 65108 h 781290"/>
                <a:gd name="connsiteX92" fmla="*/ 468775 w 781290"/>
                <a:gd name="connsiteY92" fmla="*/ 78129 h 781290"/>
                <a:gd name="connsiteX93" fmla="*/ 455753 w 781290"/>
                <a:gd name="connsiteY93" fmla="*/ 65108 h 781290"/>
                <a:gd name="connsiteX94" fmla="*/ 468775 w 781290"/>
                <a:gd name="connsiteY94" fmla="*/ 52086 h 781290"/>
                <a:gd name="connsiteX95" fmla="*/ 325538 w 781290"/>
                <a:gd name="connsiteY95" fmla="*/ 52086 h 781290"/>
                <a:gd name="connsiteX96" fmla="*/ 338559 w 781290"/>
                <a:gd name="connsiteY96" fmla="*/ 65108 h 781290"/>
                <a:gd name="connsiteX97" fmla="*/ 325538 w 781290"/>
                <a:gd name="connsiteY97" fmla="*/ 78129 h 781290"/>
                <a:gd name="connsiteX98" fmla="*/ 312516 w 781290"/>
                <a:gd name="connsiteY98" fmla="*/ 65108 h 781290"/>
                <a:gd name="connsiteX99" fmla="*/ 325538 w 781290"/>
                <a:gd name="connsiteY99" fmla="*/ 52086 h 781290"/>
                <a:gd name="connsiteX100" fmla="*/ 39065 w 781290"/>
                <a:gd name="connsiteY100" fmla="*/ 26043 h 781290"/>
                <a:gd name="connsiteX101" fmla="*/ 52086 w 781290"/>
                <a:gd name="connsiteY101" fmla="*/ 39065 h 781290"/>
                <a:gd name="connsiteX102" fmla="*/ 39065 w 781290"/>
                <a:gd name="connsiteY102" fmla="*/ 52086 h 781290"/>
                <a:gd name="connsiteX103" fmla="*/ 26043 w 781290"/>
                <a:gd name="connsiteY103" fmla="*/ 39065 h 781290"/>
                <a:gd name="connsiteX104" fmla="*/ 39065 w 781290"/>
                <a:gd name="connsiteY104" fmla="*/ 26043 h 781290"/>
                <a:gd name="connsiteX105" fmla="*/ 169280 w 781290"/>
                <a:gd name="connsiteY105" fmla="*/ 755248 h 781290"/>
                <a:gd name="connsiteX106" fmla="*/ 91151 w 781290"/>
                <a:gd name="connsiteY106" fmla="*/ 755248 h 781290"/>
                <a:gd name="connsiteX107" fmla="*/ 91151 w 781290"/>
                <a:gd name="connsiteY107" fmla="*/ 729205 h 781290"/>
                <a:gd name="connsiteX108" fmla="*/ 169280 w 781290"/>
                <a:gd name="connsiteY108" fmla="*/ 729205 h 781290"/>
                <a:gd name="connsiteX109" fmla="*/ 26043 w 781290"/>
                <a:gd name="connsiteY109" fmla="*/ 703162 h 781290"/>
                <a:gd name="connsiteX110" fmla="*/ 26043 w 781290"/>
                <a:gd name="connsiteY110" fmla="*/ 234387 h 781290"/>
                <a:gd name="connsiteX111" fmla="*/ 286968 w 781290"/>
                <a:gd name="connsiteY111" fmla="*/ 234387 h 781290"/>
                <a:gd name="connsiteX112" fmla="*/ 130215 w 781290"/>
                <a:gd name="connsiteY112" fmla="*/ 273452 h 781290"/>
                <a:gd name="connsiteX113" fmla="*/ 120436 w 781290"/>
                <a:gd name="connsiteY113" fmla="*/ 277879 h 781290"/>
                <a:gd name="connsiteX114" fmla="*/ 117311 w 781290"/>
                <a:gd name="connsiteY114" fmla="*/ 288153 h 781290"/>
                <a:gd name="connsiteX115" fmla="*/ 137091 w 781290"/>
                <a:gd name="connsiteY115" fmla="*/ 439789 h 781290"/>
                <a:gd name="connsiteX116" fmla="*/ 276121 w 781290"/>
                <a:gd name="connsiteY116" fmla="*/ 690817 h 781290"/>
                <a:gd name="connsiteX117" fmla="*/ 291109 w 781290"/>
                <a:gd name="connsiteY117" fmla="*/ 703162 h 781290"/>
                <a:gd name="connsiteX118" fmla="*/ 390645 w 781290"/>
                <a:gd name="connsiteY118" fmla="*/ 751407 h 781290"/>
                <a:gd name="connsiteX119" fmla="*/ 292672 w 781290"/>
                <a:gd name="connsiteY119" fmla="*/ 670712 h 781290"/>
                <a:gd name="connsiteX120" fmla="*/ 162912 w 781290"/>
                <a:gd name="connsiteY120" fmla="*/ 436416 h 781290"/>
                <a:gd name="connsiteX121" fmla="*/ 145008 w 781290"/>
                <a:gd name="connsiteY121" fmla="*/ 299182 h 781290"/>
                <a:gd name="connsiteX122" fmla="*/ 390632 w 781290"/>
                <a:gd name="connsiteY122" fmla="*/ 188460 h 781290"/>
                <a:gd name="connsiteX123" fmla="*/ 636283 w 781290"/>
                <a:gd name="connsiteY123" fmla="*/ 299182 h 781290"/>
                <a:gd name="connsiteX124" fmla="*/ 618379 w 781290"/>
                <a:gd name="connsiteY124" fmla="*/ 436416 h 781290"/>
                <a:gd name="connsiteX125" fmla="*/ 488619 w 781290"/>
                <a:gd name="connsiteY125" fmla="*/ 670712 h 781290"/>
                <a:gd name="connsiteX126" fmla="*/ 690140 w 781290"/>
                <a:gd name="connsiteY126" fmla="*/ 755248 h 781290"/>
                <a:gd name="connsiteX127" fmla="*/ 612011 w 781290"/>
                <a:gd name="connsiteY127" fmla="*/ 755248 h 781290"/>
                <a:gd name="connsiteX128" fmla="*/ 612011 w 781290"/>
                <a:gd name="connsiteY128" fmla="*/ 729205 h 781290"/>
                <a:gd name="connsiteX129" fmla="*/ 690140 w 781290"/>
                <a:gd name="connsiteY129" fmla="*/ 729205 h 781290"/>
                <a:gd name="connsiteX130" fmla="*/ 755248 w 781290"/>
                <a:gd name="connsiteY130" fmla="*/ 703162 h 781290"/>
                <a:gd name="connsiteX131" fmla="*/ 490182 w 781290"/>
                <a:gd name="connsiteY131" fmla="*/ 703162 h 781290"/>
                <a:gd name="connsiteX132" fmla="*/ 505170 w 781290"/>
                <a:gd name="connsiteY132" fmla="*/ 690817 h 781290"/>
                <a:gd name="connsiteX133" fmla="*/ 644200 w 781290"/>
                <a:gd name="connsiteY133" fmla="*/ 439789 h 781290"/>
                <a:gd name="connsiteX134" fmla="*/ 663980 w 781290"/>
                <a:gd name="connsiteY134" fmla="*/ 288153 h 781290"/>
                <a:gd name="connsiteX135" fmla="*/ 660855 w 781290"/>
                <a:gd name="connsiteY135" fmla="*/ 277879 h 781290"/>
                <a:gd name="connsiteX136" fmla="*/ 651076 w 781290"/>
                <a:gd name="connsiteY136" fmla="*/ 273452 h 781290"/>
                <a:gd name="connsiteX137" fmla="*/ 494401 w 781290"/>
                <a:gd name="connsiteY137" fmla="*/ 234387 h 781290"/>
                <a:gd name="connsiteX138" fmla="*/ 755248 w 781290"/>
                <a:gd name="connsiteY138" fmla="*/ 234387 h 781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81290" h="781290">
                  <a:moveTo>
                    <a:pt x="751433" y="126400"/>
                  </a:moveTo>
                  <a:cubicBezTo>
                    <a:pt x="753881" y="123965"/>
                    <a:pt x="755248" y="120644"/>
                    <a:pt x="755248" y="117194"/>
                  </a:cubicBezTo>
                  <a:lnTo>
                    <a:pt x="755248" y="75733"/>
                  </a:lnTo>
                  <a:cubicBezTo>
                    <a:pt x="770366" y="70342"/>
                    <a:pt x="781291" y="56019"/>
                    <a:pt x="781291" y="39065"/>
                  </a:cubicBezTo>
                  <a:cubicBezTo>
                    <a:pt x="781291" y="17527"/>
                    <a:pt x="763764" y="0"/>
                    <a:pt x="742226" y="0"/>
                  </a:cubicBezTo>
                  <a:cubicBezTo>
                    <a:pt x="720689" y="0"/>
                    <a:pt x="703162" y="17527"/>
                    <a:pt x="703162" y="39065"/>
                  </a:cubicBezTo>
                  <a:cubicBezTo>
                    <a:pt x="703162" y="56019"/>
                    <a:pt x="714087" y="70342"/>
                    <a:pt x="729205" y="75733"/>
                  </a:cubicBezTo>
                  <a:lnTo>
                    <a:pt x="729205" y="111803"/>
                  </a:lnTo>
                  <a:lnTo>
                    <a:pt x="680934" y="160074"/>
                  </a:lnTo>
                  <a:cubicBezTo>
                    <a:pt x="678486" y="162509"/>
                    <a:pt x="677119" y="165829"/>
                    <a:pt x="677119" y="169280"/>
                  </a:cubicBezTo>
                  <a:lnTo>
                    <a:pt x="677119" y="208344"/>
                  </a:lnTo>
                  <a:lnTo>
                    <a:pt x="598990" y="208344"/>
                  </a:lnTo>
                  <a:lnTo>
                    <a:pt x="598990" y="153862"/>
                  </a:lnTo>
                  <a:cubicBezTo>
                    <a:pt x="614108" y="148471"/>
                    <a:pt x="625033" y="134148"/>
                    <a:pt x="625033" y="117194"/>
                  </a:cubicBezTo>
                  <a:cubicBezTo>
                    <a:pt x="625033" y="95656"/>
                    <a:pt x="607506" y="78129"/>
                    <a:pt x="585968" y="78129"/>
                  </a:cubicBezTo>
                  <a:cubicBezTo>
                    <a:pt x="564431" y="78129"/>
                    <a:pt x="546904" y="95656"/>
                    <a:pt x="546904" y="117194"/>
                  </a:cubicBezTo>
                  <a:cubicBezTo>
                    <a:pt x="546904" y="134148"/>
                    <a:pt x="557829" y="148471"/>
                    <a:pt x="572947" y="153862"/>
                  </a:cubicBezTo>
                  <a:lnTo>
                    <a:pt x="572947" y="208344"/>
                  </a:lnTo>
                  <a:lnTo>
                    <a:pt x="481796" y="208344"/>
                  </a:lnTo>
                  <a:lnTo>
                    <a:pt x="481796" y="101776"/>
                  </a:lnTo>
                  <a:cubicBezTo>
                    <a:pt x="496914" y="96385"/>
                    <a:pt x="507839" y="82062"/>
                    <a:pt x="507839" y="65108"/>
                  </a:cubicBezTo>
                  <a:cubicBezTo>
                    <a:pt x="507839" y="43570"/>
                    <a:pt x="490312" y="26043"/>
                    <a:pt x="468775" y="26043"/>
                  </a:cubicBezTo>
                  <a:cubicBezTo>
                    <a:pt x="447237" y="26043"/>
                    <a:pt x="429710" y="43570"/>
                    <a:pt x="429710" y="65108"/>
                  </a:cubicBezTo>
                  <a:cubicBezTo>
                    <a:pt x="429710" y="82062"/>
                    <a:pt x="440635" y="96385"/>
                    <a:pt x="455753" y="101776"/>
                  </a:cubicBezTo>
                  <a:lnTo>
                    <a:pt x="455753" y="208344"/>
                  </a:lnTo>
                  <a:lnTo>
                    <a:pt x="452758" y="208344"/>
                  </a:lnTo>
                  <a:cubicBezTo>
                    <a:pt x="433838" y="194450"/>
                    <a:pt x="416246" y="178499"/>
                    <a:pt x="400360" y="160620"/>
                  </a:cubicBezTo>
                  <a:cubicBezTo>
                    <a:pt x="397898" y="157847"/>
                    <a:pt x="394174" y="156467"/>
                    <a:pt x="390463" y="156467"/>
                  </a:cubicBezTo>
                  <a:cubicBezTo>
                    <a:pt x="386739" y="156467"/>
                    <a:pt x="383028" y="158264"/>
                    <a:pt x="380554" y="161037"/>
                  </a:cubicBezTo>
                  <a:cubicBezTo>
                    <a:pt x="364824" y="178733"/>
                    <a:pt x="347375" y="194554"/>
                    <a:pt x="328598" y="208344"/>
                  </a:cubicBezTo>
                  <a:lnTo>
                    <a:pt x="208344" y="208344"/>
                  </a:lnTo>
                  <a:lnTo>
                    <a:pt x="208344" y="78129"/>
                  </a:lnTo>
                  <a:lnTo>
                    <a:pt x="288869" y="78129"/>
                  </a:lnTo>
                  <a:cubicBezTo>
                    <a:pt x="294260" y="93247"/>
                    <a:pt x="308584" y="104172"/>
                    <a:pt x="325538" y="104172"/>
                  </a:cubicBezTo>
                  <a:cubicBezTo>
                    <a:pt x="347075" y="104172"/>
                    <a:pt x="364602" y="86645"/>
                    <a:pt x="364602" y="65108"/>
                  </a:cubicBezTo>
                  <a:cubicBezTo>
                    <a:pt x="364602" y="43570"/>
                    <a:pt x="347075" y="26043"/>
                    <a:pt x="325538" y="26043"/>
                  </a:cubicBezTo>
                  <a:cubicBezTo>
                    <a:pt x="308584" y="26043"/>
                    <a:pt x="294260" y="36968"/>
                    <a:pt x="288869" y="52086"/>
                  </a:cubicBezTo>
                  <a:lnTo>
                    <a:pt x="195323" y="52086"/>
                  </a:lnTo>
                  <a:cubicBezTo>
                    <a:pt x="188135" y="52086"/>
                    <a:pt x="182301" y="57920"/>
                    <a:pt x="182301" y="65108"/>
                  </a:cubicBezTo>
                  <a:lnTo>
                    <a:pt x="182301" y="208344"/>
                  </a:lnTo>
                  <a:lnTo>
                    <a:pt x="143237" y="208344"/>
                  </a:lnTo>
                  <a:lnTo>
                    <a:pt x="143237" y="182301"/>
                  </a:lnTo>
                  <a:cubicBezTo>
                    <a:pt x="143237" y="177093"/>
                    <a:pt x="140138" y="172379"/>
                    <a:pt x="135346" y="170334"/>
                  </a:cubicBezTo>
                  <a:lnTo>
                    <a:pt x="52086" y="134655"/>
                  </a:lnTo>
                  <a:lnTo>
                    <a:pt x="52086" y="75733"/>
                  </a:lnTo>
                  <a:cubicBezTo>
                    <a:pt x="67204" y="70342"/>
                    <a:pt x="78129" y="56019"/>
                    <a:pt x="78129" y="39065"/>
                  </a:cubicBezTo>
                  <a:cubicBezTo>
                    <a:pt x="78129" y="17527"/>
                    <a:pt x="60602" y="0"/>
                    <a:pt x="39065" y="0"/>
                  </a:cubicBezTo>
                  <a:cubicBezTo>
                    <a:pt x="17527" y="0"/>
                    <a:pt x="0" y="17527"/>
                    <a:pt x="0" y="39065"/>
                  </a:cubicBezTo>
                  <a:cubicBezTo>
                    <a:pt x="0" y="56019"/>
                    <a:pt x="10925" y="70342"/>
                    <a:pt x="26043" y="75733"/>
                  </a:cubicBezTo>
                  <a:lnTo>
                    <a:pt x="26043" y="143237"/>
                  </a:lnTo>
                  <a:cubicBezTo>
                    <a:pt x="26043" y="148445"/>
                    <a:pt x="29142" y="153159"/>
                    <a:pt x="33934" y="155203"/>
                  </a:cubicBezTo>
                  <a:lnTo>
                    <a:pt x="117194" y="190882"/>
                  </a:lnTo>
                  <a:lnTo>
                    <a:pt x="117194" y="208344"/>
                  </a:lnTo>
                  <a:lnTo>
                    <a:pt x="26043" y="208344"/>
                  </a:lnTo>
                  <a:cubicBezTo>
                    <a:pt x="11680" y="208344"/>
                    <a:pt x="0" y="220025"/>
                    <a:pt x="0" y="234387"/>
                  </a:cubicBezTo>
                  <a:lnTo>
                    <a:pt x="0" y="703162"/>
                  </a:lnTo>
                  <a:cubicBezTo>
                    <a:pt x="0" y="717525"/>
                    <a:pt x="11680" y="729205"/>
                    <a:pt x="26043" y="729205"/>
                  </a:cubicBezTo>
                  <a:lnTo>
                    <a:pt x="65108" y="729205"/>
                  </a:lnTo>
                  <a:lnTo>
                    <a:pt x="65108" y="768269"/>
                  </a:lnTo>
                  <a:cubicBezTo>
                    <a:pt x="65108" y="775457"/>
                    <a:pt x="70941" y="781291"/>
                    <a:pt x="78129" y="781291"/>
                  </a:cubicBezTo>
                  <a:lnTo>
                    <a:pt x="182301" y="781291"/>
                  </a:lnTo>
                  <a:cubicBezTo>
                    <a:pt x="189489" y="781291"/>
                    <a:pt x="195323" y="775457"/>
                    <a:pt x="195323" y="768269"/>
                  </a:cubicBezTo>
                  <a:lnTo>
                    <a:pt x="195323" y="729205"/>
                  </a:lnTo>
                  <a:lnTo>
                    <a:pt x="322725" y="729205"/>
                  </a:lnTo>
                  <a:lnTo>
                    <a:pt x="382364" y="778322"/>
                  </a:lnTo>
                  <a:cubicBezTo>
                    <a:pt x="384773" y="780301"/>
                    <a:pt x="387703" y="781291"/>
                    <a:pt x="390645" y="781291"/>
                  </a:cubicBezTo>
                  <a:cubicBezTo>
                    <a:pt x="393588" y="781291"/>
                    <a:pt x="396518" y="780301"/>
                    <a:pt x="398927" y="778322"/>
                  </a:cubicBezTo>
                  <a:lnTo>
                    <a:pt x="458566" y="729205"/>
                  </a:lnTo>
                  <a:lnTo>
                    <a:pt x="585968" y="729205"/>
                  </a:lnTo>
                  <a:lnTo>
                    <a:pt x="585968" y="768269"/>
                  </a:lnTo>
                  <a:cubicBezTo>
                    <a:pt x="585968" y="775457"/>
                    <a:pt x="591802" y="781291"/>
                    <a:pt x="598990" y="781291"/>
                  </a:cubicBezTo>
                  <a:lnTo>
                    <a:pt x="703162" y="781291"/>
                  </a:lnTo>
                  <a:cubicBezTo>
                    <a:pt x="710350" y="781291"/>
                    <a:pt x="716183" y="775457"/>
                    <a:pt x="716183" y="768269"/>
                  </a:cubicBezTo>
                  <a:lnTo>
                    <a:pt x="716183" y="729205"/>
                  </a:lnTo>
                  <a:lnTo>
                    <a:pt x="755248" y="729205"/>
                  </a:lnTo>
                  <a:cubicBezTo>
                    <a:pt x="769611" y="729205"/>
                    <a:pt x="781291" y="717525"/>
                    <a:pt x="781291" y="703162"/>
                  </a:cubicBezTo>
                  <a:lnTo>
                    <a:pt x="781291" y="234387"/>
                  </a:lnTo>
                  <a:cubicBezTo>
                    <a:pt x="781291" y="220025"/>
                    <a:pt x="769611" y="208344"/>
                    <a:pt x="755248" y="208344"/>
                  </a:cubicBezTo>
                  <a:lnTo>
                    <a:pt x="703162" y="208344"/>
                  </a:lnTo>
                  <a:lnTo>
                    <a:pt x="703162" y="174671"/>
                  </a:lnTo>
                  <a:close/>
                  <a:moveTo>
                    <a:pt x="742226" y="26043"/>
                  </a:moveTo>
                  <a:cubicBezTo>
                    <a:pt x="749401" y="26043"/>
                    <a:pt x="755248" y="31890"/>
                    <a:pt x="755248" y="39065"/>
                  </a:cubicBezTo>
                  <a:cubicBezTo>
                    <a:pt x="755248" y="46239"/>
                    <a:pt x="749401" y="52086"/>
                    <a:pt x="742226" y="52086"/>
                  </a:cubicBezTo>
                  <a:cubicBezTo>
                    <a:pt x="735052" y="52086"/>
                    <a:pt x="729205" y="46239"/>
                    <a:pt x="729205" y="39065"/>
                  </a:cubicBezTo>
                  <a:cubicBezTo>
                    <a:pt x="729205" y="31890"/>
                    <a:pt x="735052" y="26043"/>
                    <a:pt x="742226" y="26043"/>
                  </a:cubicBezTo>
                  <a:close/>
                  <a:moveTo>
                    <a:pt x="585968" y="104172"/>
                  </a:moveTo>
                  <a:cubicBezTo>
                    <a:pt x="593143" y="104172"/>
                    <a:pt x="598990" y="110019"/>
                    <a:pt x="598990" y="117194"/>
                  </a:cubicBezTo>
                  <a:cubicBezTo>
                    <a:pt x="598990" y="124368"/>
                    <a:pt x="593143" y="130215"/>
                    <a:pt x="585968" y="130215"/>
                  </a:cubicBezTo>
                  <a:cubicBezTo>
                    <a:pt x="578793" y="130215"/>
                    <a:pt x="572947" y="124368"/>
                    <a:pt x="572947" y="117194"/>
                  </a:cubicBezTo>
                  <a:cubicBezTo>
                    <a:pt x="572947" y="110019"/>
                    <a:pt x="578793" y="104172"/>
                    <a:pt x="585968" y="104172"/>
                  </a:cubicBezTo>
                  <a:close/>
                  <a:moveTo>
                    <a:pt x="468775" y="52086"/>
                  </a:moveTo>
                  <a:cubicBezTo>
                    <a:pt x="475949" y="52086"/>
                    <a:pt x="481796" y="57933"/>
                    <a:pt x="481796" y="65108"/>
                  </a:cubicBezTo>
                  <a:cubicBezTo>
                    <a:pt x="481796" y="72282"/>
                    <a:pt x="475949" y="78129"/>
                    <a:pt x="468775" y="78129"/>
                  </a:cubicBezTo>
                  <a:cubicBezTo>
                    <a:pt x="461600" y="78129"/>
                    <a:pt x="455753" y="72282"/>
                    <a:pt x="455753" y="65108"/>
                  </a:cubicBezTo>
                  <a:cubicBezTo>
                    <a:pt x="455753" y="57933"/>
                    <a:pt x="461600" y="52086"/>
                    <a:pt x="468775" y="52086"/>
                  </a:cubicBezTo>
                  <a:close/>
                  <a:moveTo>
                    <a:pt x="325538" y="52086"/>
                  </a:moveTo>
                  <a:cubicBezTo>
                    <a:pt x="332713" y="52086"/>
                    <a:pt x="338559" y="57933"/>
                    <a:pt x="338559" y="65108"/>
                  </a:cubicBezTo>
                  <a:cubicBezTo>
                    <a:pt x="338559" y="72282"/>
                    <a:pt x="332713" y="78129"/>
                    <a:pt x="325538" y="78129"/>
                  </a:cubicBezTo>
                  <a:cubicBezTo>
                    <a:pt x="318363" y="78129"/>
                    <a:pt x="312516" y="72282"/>
                    <a:pt x="312516" y="65108"/>
                  </a:cubicBezTo>
                  <a:cubicBezTo>
                    <a:pt x="312516" y="57933"/>
                    <a:pt x="318363" y="52086"/>
                    <a:pt x="325538" y="52086"/>
                  </a:cubicBezTo>
                  <a:close/>
                  <a:moveTo>
                    <a:pt x="39065" y="26043"/>
                  </a:moveTo>
                  <a:cubicBezTo>
                    <a:pt x="46239" y="26043"/>
                    <a:pt x="52086" y="31890"/>
                    <a:pt x="52086" y="39065"/>
                  </a:cubicBezTo>
                  <a:cubicBezTo>
                    <a:pt x="52086" y="46239"/>
                    <a:pt x="46239" y="52086"/>
                    <a:pt x="39065" y="52086"/>
                  </a:cubicBezTo>
                  <a:cubicBezTo>
                    <a:pt x="31890" y="52086"/>
                    <a:pt x="26043" y="46239"/>
                    <a:pt x="26043" y="39065"/>
                  </a:cubicBezTo>
                  <a:cubicBezTo>
                    <a:pt x="26043" y="31890"/>
                    <a:pt x="31890" y="26043"/>
                    <a:pt x="39065" y="26043"/>
                  </a:cubicBezTo>
                  <a:close/>
                  <a:moveTo>
                    <a:pt x="169280" y="755248"/>
                  </a:moveTo>
                  <a:lnTo>
                    <a:pt x="91151" y="755248"/>
                  </a:lnTo>
                  <a:lnTo>
                    <a:pt x="91151" y="729205"/>
                  </a:lnTo>
                  <a:lnTo>
                    <a:pt x="169280" y="729205"/>
                  </a:lnTo>
                  <a:close/>
                  <a:moveTo>
                    <a:pt x="26043" y="703162"/>
                  </a:moveTo>
                  <a:lnTo>
                    <a:pt x="26043" y="234387"/>
                  </a:lnTo>
                  <a:lnTo>
                    <a:pt x="286968" y="234387"/>
                  </a:lnTo>
                  <a:cubicBezTo>
                    <a:pt x="239153" y="259701"/>
                    <a:pt x="185426" y="273452"/>
                    <a:pt x="130215" y="273452"/>
                  </a:cubicBezTo>
                  <a:cubicBezTo>
                    <a:pt x="126465" y="273452"/>
                    <a:pt x="122897" y="275067"/>
                    <a:pt x="120436" y="277879"/>
                  </a:cubicBezTo>
                  <a:cubicBezTo>
                    <a:pt x="117975" y="280692"/>
                    <a:pt x="116829" y="284442"/>
                    <a:pt x="117311" y="288153"/>
                  </a:cubicBezTo>
                  <a:lnTo>
                    <a:pt x="137091" y="439789"/>
                  </a:lnTo>
                  <a:cubicBezTo>
                    <a:pt x="149956" y="538427"/>
                    <a:pt x="199333" y="627585"/>
                    <a:pt x="276121" y="690817"/>
                  </a:cubicBezTo>
                  <a:lnTo>
                    <a:pt x="291109" y="703162"/>
                  </a:lnTo>
                  <a:close/>
                  <a:moveTo>
                    <a:pt x="390645" y="751407"/>
                  </a:moveTo>
                  <a:lnTo>
                    <a:pt x="292672" y="670712"/>
                  </a:lnTo>
                  <a:cubicBezTo>
                    <a:pt x="221001" y="611699"/>
                    <a:pt x="174918" y="528491"/>
                    <a:pt x="162912" y="436416"/>
                  </a:cubicBezTo>
                  <a:lnTo>
                    <a:pt x="145008" y="299182"/>
                  </a:lnTo>
                  <a:cubicBezTo>
                    <a:pt x="237864" y="295367"/>
                    <a:pt x="325903" y="255756"/>
                    <a:pt x="390632" y="188460"/>
                  </a:cubicBezTo>
                  <a:cubicBezTo>
                    <a:pt x="455115" y="255638"/>
                    <a:pt x="543284" y="295354"/>
                    <a:pt x="636283" y="299182"/>
                  </a:cubicBezTo>
                  <a:lnTo>
                    <a:pt x="618379" y="436416"/>
                  </a:lnTo>
                  <a:cubicBezTo>
                    <a:pt x="606373" y="528478"/>
                    <a:pt x="560290" y="611686"/>
                    <a:pt x="488619" y="670712"/>
                  </a:cubicBezTo>
                  <a:close/>
                  <a:moveTo>
                    <a:pt x="690140" y="755248"/>
                  </a:moveTo>
                  <a:lnTo>
                    <a:pt x="612011" y="755248"/>
                  </a:lnTo>
                  <a:lnTo>
                    <a:pt x="612011" y="729205"/>
                  </a:lnTo>
                  <a:lnTo>
                    <a:pt x="690140" y="729205"/>
                  </a:lnTo>
                  <a:close/>
                  <a:moveTo>
                    <a:pt x="755248" y="703162"/>
                  </a:moveTo>
                  <a:lnTo>
                    <a:pt x="490182" y="703162"/>
                  </a:lnTo>
                  <a:lnTo>
                    <a:pt x="505170" y="690817"/>
                  </a:lnTo>
                  <a:cubicBezTo>
                    <a:pt x="581958" y="627585"/>
                    <a:pt x="631322" y="538427"/>
                    <a:pt x="644200" y="439789"/>
                  </a:cubicBezTo>
                  <a:lnTo>
                    <a:pt x="663980" y="288153"/>
                  </a:lnTo>
                  <a:cubicBezTo>
                    <a:pt x="664462" y="284442"/>
                    <a:pt x="663329" y="280692"/>
                    <a:pt x="660855" y="277879"/>
                  </a:cubicBezTo>
                  <a:cubicBezTo>
                    <a:pt x="658381" y="275067"/>
                    <a:pt x="654826" y="273452"/>
                    <a:pt x="651076" y="273452"/>
                  </a:cubicBezTo>
                  <a:cubicBezTo>
                    <a:pt x="595917" y="273452"/>
                    <a:pt x="542242" y="259740"/>
                    <a:pt x="494401" y="234387"/>
                  </a:cubicBezTo>
                  <a:lnTo>
                    <a:pt x="755248" y="234387"/>
                  </a:lnTo>
                  <a:close/>
                </a:path>
              </a:pathLst>
            </a:custGeom>
            <a:grpFill/>
            <a:ln w="12948" cap="flat">
              <a:noFill/>
              <a:prstDash val="solid"/>
              <a:miter/>
            </a:ln>
          </p:spPr>
          <p:txBody>
            <a:bodyPr rtlCol="0" anchor="ctr"/>
            <a:lstStyle/>
            <a:p>
              <a:endParaRPr lang="zh-CN" altLang="en-US"/>
            </a:p>
          </p:txBody>
        </p:sp>
        <p:sp>
          <p:nvSpPr>
            <p:cNvPr id="190" name="任意多边形: 形状 189">
              <a:extLst>
                <a:ext uri="{FF2B5EF4-FFF2-40B4-BE49-F238E27FC236}">
                  <a16:creationId xmlns="" xmlns:a16="http://schemas.microsoft.com/office/drawing/2014/main" id="{E72F527C-3508-4680-B238-C6EFAE929709}"/>
                </a:ext>
              </a:extLst>
            </p:cNvPr>
            <p:cNvSpPr/>
            <p:nvPr/>
          </p:nvSpPr>
          <p:spPr>
            <a:xfrm>
              <a:off x="2699299" y="3210497"/>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91" name="任意多边形: 形状 190">
              <a:extLst>
                <a:ext uri="{FF2B5EF4-FFF2-40B4-BE49-F238E27FC236}">
                  <a16:creationId xmlns="" xmlns:a16="http://schemas.microsoft.com/office/drawing/2014/main" id="{A0826802-01A7-4E0D-B2DD-F9A4EA824D04}"/>
                </a:ext>
              </a:extLst>
            </p:cNvPr>
            <p:cNvSpPr/>
            <p:nvPr/>
          </p:nvSpPr>
          <p:spPr>
            <a:xfrm>
              <a:off x="2582105" y="3210497"/>
              <a:ext cx="91150" cy="26043"/>
            </a:xfrm>
            <a:custGeom>
              <a:avLst/>
              <a:gdLst>
                <a:gd name="connsiteX0" fmla="*/ 0 w 91150"/>
                <a:gd name="connsiteY0" fmla="*/ 0 h 26043"/>
                <a:gd name="connsiteX1" fmla="*/ 91151 w 91150"/>
                <a:gd name="connsiteY1" fmla="*/ 0 h 26043"/>
                <a:gd name="connsiteX2" fmla="*/ 91151 w 91150"/>
                <a:gd name="connsiteY2" fmla="*/ 26043 h 26043"/>
                <a:gd name="connsiteX3" fmla="*/ 0 w 91150"/>
                <a:gd name="connsiteY3" fmla="*/ 26043 h 26043"/>
              </a:gdLst>
              <a:ahLst/>
              <a:cxnLst>
                <a:cxn ang="0">
                  <a:pos x="connsiteX0" y="connsiteY0"/>
                </a:cxn>
                <a:cxn ang="0">
                  <a:pos x="connsiteX1" y="connsiteY1"/>
                </a:cxn>
                <a:cxn ang="0">
                  <a:pos x="connsiteX2" y="connsiteY2"/>
                </a:cxn>
                <a:cxn ang="0">
                  <a:pos x="connsiteX3" y="connsiteY3"/>
                </a:cxn>
              </a:cxnLst>
              <a:rect l="l" t="t" r="r" b="b"/>
              <a:pathLst>
                <a:path w="91150" h="26043">
                  <a:moveTo>
                    <a:pt x="0" y="0"/>
                  </a:moveTo>
                  <a:lnTo>
                    <a:pt x="91151" y="0"/>
                  </a:lnTo>
                  <a:lnTo>
                    <a:pt x="91151" y="26043"/>
                  </a:lnTo>
                  <a:lnTo>
                    <a:pt x="0" y="26043"/>
                  </a:lnTo>
                  <a:close/>
                </a:path>
              </a:pathLst>
            </a:custGeom>
            <a:grpFill/>
            <a:ln w="12948" cap="flat">
              <a:noFill/>
              <a:prstDash val="solid"/>
              <a:miter/>
            </a:ln>
          </p:spPr>
          <p:txBody>
            <a:bodyPr rtlCol="0" anchor="ctr"/>
            <a:lstStyle/>
            <a:p>
              <a:endParaRPr lang="zh-CN" altLang="en-US"/>
            </a:p>
          </p:txBody>
        </p:sp>
        <p:sp>
          <p:nvSpPr>
            <p:cNvPr id="192" name="任意多边形: 形状 191">
              <a:extLst>
                <a:ext uri="{FF2B5EF4-FFF2-40B4-BE49-F238E27FC236}">
                  <a16:creationId xmlns="" xmlns:a16="http://schemas.microsoft.com/office/drawing/2014/main" id="{F8651354-7750-4C22-9E83-1CB9F5BAADA7}"/>
                </a:ext>
              </a:extLst>
            </p:cNvPr>
            <p:cNvSpPr/>
            <p:nvPr/>
          </p:nvSpPr>
          <p:spPr>
            <a:xfrm>
              <a:off x="2074266" y="3210497"/>
              <a:ext cx="26043" cy="26043"/>
            </a:xfrm>
            <a:custGeom>
              <a:avLst/>
              <a:gdLst>
                <a:gd name="connsiteX0" fmla="*/ 0 w 26043"/>
                <a:gd name="connsiteY0" fmla="*/ 0 h 26043"/>
                <a:gd name="connsiteX1" fmla="*/ 26043 w 26043"/>
                <a:gd name="connsiteY1" fmla="*/ 0 h 26043"/>
                <a:gd name="connsiteX2" fmla="*/ 26043 w 26043"/>
                <a:gd name="connsiteY2" fmla="*/ 26043 h 26043"/>
                <a:gd name="connsiteX3" fmla="*/ 0 w 26043"/>
                <a:gd name="connsiteY3" fmla="*/ 26043 h 26043"/>
              </a:gdLst>
              <a:ahLst/>
              <a:cxnLst>
                <a:cxn ang="0">
                  <a:pos x="connsiteX0" y="connsiteY0"/>
                </a:cxn>
                <a:cxn ang="0">
                  <a:pos x="connsiteX1" y="connsiteY1"/>
                </a:cxn>
                <a:cxn ang="0">
                  <a:pos x="connsiteX2" y="connsiteY2"/>
                </a:cxn>
                <a:cxn ang="0">
                  <a:pos x="connsiteX3" y="connsiteY3"/>
                </a:cxn>
              </a:cxnLst>
              <a:rect l="l" t="t" r="r" b="b"/>
              <a:pathLst>
                <a:path w="26043" h="26043">
                  <a:moveTo>
                    <a:pt x="0" y="0"/>
                  </a:moveTo>
                  <a:lnTo>
                    <a:pt x="26043" y="0"/>
                  </a:lnTo>
                  <a:lnTo>
                    <a:pt x="26043" y="26043"/>
                  </a:lnTo>
                  <a:lnTo>
                    <a:pt x="0" y="26043"/>
                  </a:lnTo>
                  <a:close/>
                </a:path>
              </a:pathLst>
            </a:custGeom>
            <a:grpFill/>
            <a:ln w="12948" cap="flat">
              <a:noFill/>
              <a:prstDash val="solid"/>
              <a:miter/>
            </a:ln>
          </p:spPr>
          <p:txBody>
            <a:bodyPr rtlCol="0" anchor="ctr"/>
            <a:lstStyle/>
            <a:p>
              <a:endParaRPr lang="zh-CN" altLang="en-US"/>
            </a:p>
          </p:txBody>
        </p:sp>
        <p:sp>
          <p:nvSpPr>
            <p:cNvPr id="193" name="任意多边形: 形状 192">
              <a:extLst>
                <a:ext uri="{FF2B5EF4-FFF2-40B4-BE49-F238E27FC236}">
                  <a16:creationId xmlns="" xmlns:a16="http://schemas.microsoft.com/office/drawing/2014/main" id="{25448080-765E-4148-BEBD-4489491431CB}"/>
                </a:ext>
              </a:extLst>
            </p:cNvPr>
            <p:cNvSpPr/>
            <p:nvPr/>
          </p:nvSpPr>
          <p:spPr>
            <a:xfrm>
              <a:off x="2126352" y="3210497"/>
              <a:ext cx="91150" cy="26043"/>
            </a:xfrm>
            <a:custGeom>
              <a:avLst/>
              <a:gdLst>
                <a:gd name="connsiteX0" fmla="*/ 0 w 91150"/>
                <a:gd name="connsiteY0" fmla="*/ 0 h 26043"/>
                <a:gd name="connsiteX1" fmla="*/ 91151 w 91150"/>
                <a:gd name="connsiteY1" fmla="*/ 0 h 26043"/>
                <a:gd name="connsiteX2" fmla="*/ 91151 w 91150"/>
                <a:gd name="connsiteY2" fmla="*/ 26043 h 26043"/>
                <a:gd name="connsiteX3" fmla="*/ 0 w 91150"/>
                <a:gd name="connsiteY3" fmla="*/ 26043 h 26043"/>
              </a:gdLst>
              <a:ahLst/>
              <a:cxnLst>
                <a:cxn ang="0">
                  <a:pos x="connsiteX0" y="connsiteY0"/>
                </a:cxn>
                <a:cxn ang="0">
                  <a:pos x="connsiteX1" y="connsiteY1"/>
                </a:cxn>
                <a:cxn ang="0">
                  <a:pos x="connsiteX2" y="connsiteY2"/>
                </a:cxn>
                <a:cxn ang="0">
                  <a:pos x="connsiteX3" y="connsiteY3"/>
                </a:cxn>
              </a:cxnLst>
              <a:rect l="l" t="t" r="r" b="b"/>
              <a:pathLst>
                <a:path w="91150" h="26043">
                  <a:moveTo>
                    <a:pt x="0" y="0"/>
                  </a:moveTo>
                  <a:lnTo>
                    <a:pt x="91151" y="0"/>
                  </a:lnTo>
                  <a:lnTo>
                    <a:pt x="91151" y="26043"/>
                  </a:lnTo>
                  <a:lnTo>
                    <a:pt x="0" y="26043"/>
                  </a:lnTo>
                  <a:close/>
                </a:path>
              </a:pathLst>
            </a:custGeom>
            <a:grpFill/>
            <a:ln w="12948"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6626314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FA1856F-BFBD-41BA-B7CA-522C4168CBE7}"/>
              </a:ext>
            </a:extLst>
          </p:cNvPr>
          <p:cNvSpPr>
            <a:spLocks noGrp="1"/>
          </p:cNvSpPr>
          <p:nvPr>
            <p:ph type="body" sz="quarter" idx="10"/>
          </p:nvPr>
        </p:nvSpPr>
        <p:spPr/>
        <p:txBody>
          <a:bodyPr/>
          <a:lstStyle/>
          <a:p>
            <a:r>
              <a:rPr lang="zh-CN" altLang="en-US" dirty="0"/>
              <a:t>预算分布</a:t>
            </a:r>
          </a:p>
        </p:txBody>
      </p:sp>
      <p:graphicFrame>
        <p:nvGraphicFramePr>
          <p:cNvPr id="3" name="表格 2">
            <a:extLst>
              <a:ext uri="{FF2B5EF4-FFF2-40B4-BE49-F238E27FC236}">
                <a16:creationId xmlns="" xmlns:a16="http://schemas.microsoft.com/office/drawing/2014/main" id="{84A2FE78-0EB9-4B50-B702-7348D09D0146}"/>
              </a:ext>
            </a:extLst>
          </p:cNvPr>
          <p:cNvGraphicFramePr>
            <a:graphicFrameLocks noGrp="1"/>
          </p:cNvGraphicFramePr>
          <p:nvPr>
            <p:extLst>
              <p:ext uri="{D42A27DB-BD31-4B8C-83A1-F6EECF244321}">
                <p14:modId xmlns:p14="http://schemas.microsoft.com/office/powerpoint/2010/main" val="822447777"/>
              </p:ext>
            </p:extLst>
          </p:nvPr>
        </p:nvGraphicFramePr>
        <p:xfrm>
          <a:off x="1231235" y="1323474"/>
          <a:ext cx="9729533" cy="3537280"/>
        </p:xfrm>
        <a:graphic>
          <a:graphicData uri="http://schemas.openxmlformats.org/drawingml/2006/table">
            <a:tbl>
              <a:tblPr/>
              <a:tblGrid>
                <a:gridCol w="1945647">
                  <a:extLst>
                    <a:ext uri="{9D8B030D-6E8A-4147-A177-3AD203B41FA5}">
                      <a16:colId xmlns="" xmlns:a16="http://schemas.microsoft.com/office/drawing/2014/main" val="1200711525"/>
                    </a:ext>
                  </a:extLst>
                </a:gridCol>
                <a:gridCol w="1945647">
                  <a:extLst>
                    <a:ext uri="{9D8B030D-6E8A-4147-A177-3AD203B41FA5}">
                      <a16:colId xmlns="" xmlns:a16="http://schemas.microsoft.com/office/drawing/2014/main" val="1213992894"/>
                    </a:ext>
                  </a:extLst>
                </a:gridCol>
                <a:gridCol w="1945647">
                  <a:extLst>
                    <a:ext uri="{9D8B030D-6E8A-4147-A177-3AD203B41FA5}">
                      <a16:colId xmlns="" xmlns:a16="http://schemas.microsoft.com/office/drawing/2014/main" val="3541784793"/>
                    </a:ext>
                  </a:extLst>
                </a:gridCol>
                <a:gridCol w="1945647">
                  <a:extLst>
                    <a:ext uri="{9D8B030D-6E8A-4147-A177-3AD203B41FA5}">
                      <a16:colId xmlns="" xmlns:a16="http://schemas.microsoft.com/office/drawing/2014/main" val="3989615592"/>
                    </a:ext>
                  </a:extLst>
                </a:gridCol>
                <a:gridCol w="1946945">
                  <a:extLst>
                    <a:ext uri="{9D8B030D-6E8A-4147-A177-3AD203B41FA5}">
                      <a16:colId xmlns="" xmlns:a16="http://schemas.microsoft.com/office/drawing/2014/main" val="1774879858"/>
                    </a:ext>
                  </a:extLst>
                </a:gridCol>
              </a:tblGrid>
              <a:tr h="442160">
                <a:tc>
                  <a:txBody>
                    <a:bodyPr/>
                    <a:lstStyle/>
                    <a:p>
                      <a:pPr algn="ctr"/>
                      <a:r>
                        <a:rPr lang="zh-CN" sz="2000" b="1" kern="100" dirty="0">
                          <a:gradFill flip="none" rotWithShape="1">
                            <a:gsLst>
                              <a:gs pos="0">
                                <a:schemeClr val="accent3"/>
                              </a:gs>
                              <a:gs pos="100000">
                                <a:schemeClr val="accent1"/>
                              </a:gs>
                            </a:gsLst>
                            <a:lin ang="5400000" scaled="1"/>
                            <a:tileRect/>
                          </a:gradFill>
                          <a:effectLst/>
                          <a:latin typeface="+mj-ea"/>
                          <a:ea typeface="+mj-ea"/>
                        </a:rPr>
                        <a:t>项目</a:t>
                      </a:r>
                      <a:endParaRPr lang="zh-CN" sz="1200" b="1" kern="100" dirty="0">
                        <a:gradFill flip="none" rotWithShape="1">
                          <a:gsLst>
                            <a:gs pos="0">
                              <a:schemeClr val="accent3"/>
                            </a:gs>
                            <a:gs pos="100000">
                              <a:schemeClr val="accent1"/>
                            </a:gs>
                          </a:gsLst>
                          <a:lin ang="5400000" scaled="1"/>
                          <a:tileRect/>
                        </a:gradFill>
                        <a:effectLst/>
                        <a:latin typeface="+mj-ea"/>
                        <a:ea typeface="+mj-ea"/>
                      </a:endParaRPr>
                    </a:p>
                  </a:txBody>
                  <a:tcPr marL="68580" marR="68580" marT="0" marB="0" anchor="ctr">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2000" b="1" kern="100" dirty="0">
                          <a:gradFill flip="none" rotWithShape="1">
                            <a:gsLst>
                              <a:gs pos="0">
                                <a:schemeClr val="accent3"/>
                              </a:gs>
                              <a:gs pos="100000">
                                <a:schemeClr val="accent1"/>
                              </a:gs>
                            </a:gsLst>
                            <a:lin ang="5400000" scaled="1"/>
                            <a:tileRect/>
                          </a:gradFill>
                          <a:effectLst/>
                          <a:latin typeface="+mj-ea"/>
                          <a:ea typeface="+mj-ea"/>
                        </a:rPr>
                        <a:t>第一阶段</a:t>
                      </a:r>
                      <a:endParaRPr lang="zh-CN" sz="1200" b="1" kern="100" dirty="0">
                        <a:gradFill flip="none" rotWithShape="1">
                          <a:gsLst>
                            <a:gs pos="0">
                              <a:schemeClr val="accent3"/>
                            </a:gs>
                            <a:gs pos="100000">
                              <a:schemeClr val="accent1"/>
                            </a:gs>
                          </a:gsLst>
                          <a:lin ang="5400000" scaled="1"/>
                          <a:tileRect/>
                        </a:gradFill>
                        <a:effectLst/>
                        <a:latin typeface="+mj-ea"/>
                        <a:ea typeface="+mj-ea"/>
                      </a:endParaRPr>
                    </a:p>
                  </a:txBody>
                  <a:tcPr marL="68580" marR="68580" marT="0" marB="0" anchor="ctr">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2000" b="1" kern="100" dirty="0">
                          <a:gradFill flip="none" rotWithShape="1">
                            <a:gsLst>
                              <a:gs pos="0">
                                <a:schemeClr val="accent3"/>
                              </a:gs>
                              <a:gs pos="100000">
                                <a:schemeClr val="accent1"/>
                              </a:gs>
                            </a:gsLst>
                            <a:lin ang="5400000" scaled="1"/>
                            <a:tileRect/>
                          </a:gradFill>
                          <a:effectLst/>
                          <a:latin typeface="+mj-ea"/>
                          <a:ea typeface="+mj-ea"/>
                        </a:rPr>
                        <a:t>第二阶段</a:t>
                      </a:r>
                      <a:endParaRPr lang="zh-CN" sz="1200" b="1" kern="100" dirty="0">
                        <a:gradFill flip="none" rotWithShape="1">
                          <a:gsLst>
                            <a:gs pos="0">
                              <a:schemeClr val="accent3"/>
                            </a:gs>
                            <a:gs pos="100000">
                              <a:schemeClr val="accent1"/>
                            </a:gs>
                          </a:gsLst>
                          <a:lin ang="5400000" scaled="1"/>
                          <a:tileRect/>
                        </a:gradFill>
                        <a:effectLst/>
                        <a:latin typeface="+mj-ea"/>
                        <a:ea typeface="+mj-ea"/>
                      </a:endParaRPr>
                    </a:p>
                  </a:txBody>
                  <a:tcPr marL="68580" marR="68580" marT="0" marB="0" anchor="ctr">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2000" b="1" kern="100" dirty="0">
                          <a:gradFill flip="none" rotWithShape="1">
                            <a:gsLst>
                              <a:gs pos="0">
                                <a:schemeClr val="accent3"/>
                              </a:gs>
                              <a:gs pos="100000">
                                <a:schemeClr val="accent1"/>
                              </a:gs>
                            </a:gsLst>
                            <a:lin ang="5400000" scaled="1"/>
                            <a:tileRect/>
                          </a:gradFill>
                          <a:effectLst/>
                          <a:latin typeface="+mj-ea"/>
                          <a:ea typeface="+mj-ea"/>
                        </a:rPr>
                        <a:t>第三阶段</a:t>
                      </a:r>
                      <a:endParaRPr lang="zh-CN" sz="1200" b="1" kern="100" dirty="0">
                        <a:gradFill flip="none" rotWithShape="1">
                          <a:gsLst>
                            <a:gs pos="0">
                              <a:schemeClr val="accent3"/>
                            </a:gs>
                            <a:gs pos="100000">
                              <a:schemeClr val="accent1"/>
                            </a:gs>
                          </a:gsLst>
                          <a:lin ang="5400000" scaled="1"/>
                          <a:tileRect/>
                        </a:gradFill>
                        <a:effectLst/>
                        <a:latin typeface="+mj-ea"/>
                        <a:ea typeface="+mj-ea"/>
                      </a:endParaRPr>
                    </a:p>
                  </a:txBody>
                  <a:tcPr marL="68580" marR="68580" marT="0" marB="0" anchor="ctr">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2000" b="1" kern="100" dirty="0">
                          <a:gradFill flip="none" rotWithShape="1">
                            <a:gsLst>
                              <a:gs pos="0">
                                <a:schemeClr val="accent3"/>
                              </a:gs>
                              <a:gs pos="100000">
                                <a:schemeClr val="accent1"/>
                              </a:gs>
                            </a:gsLst>
                            <a:lin ang="5400000" scaled="1"/>
                            <a:tileRect/>
                          </a:gradFill>
                          <a:effectLst/>
                          <a:latin typeface="+mj-ea"/>
                          <a:ea typeface="+mj-ea"/>
                        </a:rPr>
                        <a:t>第四阶段</a:t>
                      </a:r>
                      <a:endParaRPr lang="zh-CN" sz="1200" b="1" kern="100" dirty="0">
                        <a:gradFill flip="none" rotWithShape="1">
                          <a:gsLst>
                            <a:gs pos="0">
                              <a:schemeClr val="accent3"/>
                            </a:gs>
                            <a:gs pos="100000">
                              <a:schemeClr val="accent1"/>
                            </a:gs>
                          </a:gsLst>
                          <a:lin ang="5400000" scaled="1"/>
                          <a:tileRect/>
                        </a:gradFill>
                        <a:effectLst/>
                        <a:latin typeface="+mj-ea"/>
                        <a:ea typeface="+mj-ea"/>
                      </a:endParaRPr>
                    </a:p>
                  </a:txBody>
                  <a:tcPr marL="68580" marR="68580" marT="0" marB="0" anchor="ctr">
                    <a:lnL w="12700" cmpd="sng">
                      <a:noFill/>
                      <a:prstDash val="solid"/>
                    </a:lnL>
                    <a:lnR w="12700" cmpd="sng">
                      <a:noFill/>
                      <a:prstDash val="solid"/>
                    </a:lnR>
                    <a:lnT w="12700" cap="flat" cmpd="sng" algn="ctr">
                      <a:solidFill>
                        <a:schemeClr val="accent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891990259"/>
                  </a:ext>
                </a:extLst>
              </a:tr>
              <a:tr h="442160">
                <a:tc>
                  <a:txBody>
                    <a:bodyPr/>
                    <a:lstStyle/>
                    <a:p>
                      <a:pPr algn="ctr"/>
                      <a:r>
                        <a:rPr lang="zh-CN" altLang="en-US" sz="1600" kern="100" dirty="0">
                          <a:solidFill>
                            <a:srgbClr val="50505A"/>
                          </a:solidFill>
                          <a:effectLst/>
                          <a:latin typeface="+mn-ea"/>
                          <a:ea typeface="+mn-ea"/>
                        </a:rPr>
                        <a:t>传统金融产品一</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30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80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150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210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extLst>
                  <a:ext uri="{0D108BD9-81ED-4DB2-BD59-A6C34878D82A}">
                    <a16:rowId xmlns="" xmlns:a16="http://schemas.microsoft.com/office/drawing/2014/main" val="1666788548"/>
                  </a:ext>
                </a:extLst>
              </a:tr>
              <a:tr h="442160">
                <a:tc>
                  <a:txBody>
                    <a:bodyPr/>
                    <a:lstStyle/>
                    <a:p>
                      <a:pPr algn="ctr"/>
                      <a:r>
                        <a:rPr lang="zh-CN" altLang="en-US" sz="1600" kern="100" dirty="0">
                          <a:solidFill>
                            <a:srgbClr val="50505A"/>
                          </a:solidFill>
                          <a:effectLst/>
                          <a:latin typeface="+mn-ea"/>
                          <a:ea typeface="+mn-ea"/>
                        </a:rPr>
                        <a:t>传统金融产品二</a:t>
                      </a:r>
                      <a:endParaRPr lang="zh-CN" alt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8</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13</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30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50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544574449"/>
                  </a:ext>
                </a:extLst>
              </a:tr>
              <a:tr h="442160">
                <a:tc>
                  <a:txBody>
                    <a:bodyPr/>
                    <a:lstStyle/>
                    <a:p>
                      <a:pPr marL="0" algn="ctr" defTabSz="742950" rtl="0" eaLnBrk="1" latinLnBrk="0" hangingPunct="1"/>
                      <a:r>
                        <a:rPr lang="zh-CN" altLang="en-US" sz="1600" kern="100" dirty="0">
                          <a:solidFill>
                            <a:srgbClr val="50505A"/>
                          </a:solidFill>
                          <a:effectLst/>
                          <a:latin typeface="+mn-ea"/>
                          <a:ea typeface="+mn-ea"/>
                          <a:cs typeface="+mn-cs"/>
                        </a:rPr>
                        <a:t>大数据产品一</a:t>
                      </a: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2</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5</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10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10</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extLst>
                  <a:ext uri="{0D108BD9-81ED-4DB2-BD59-A6C34878D82A}">
                    <a16:rowId xmlns="" xmlns:a16="http://schemas.microsoft.com/office/drawing/2014/main" val="1981584208"/>
                  </a:ext>
                </a:extLst>
              </a:tr>
              <a:tr h="442160">
                <a:tc>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en-US" sz="1600" kern="100" dirty="0">
                          <a:solidFill>
                            <a:srgbClr val="50505A"/>
                          </a:solidFill>
                          <a:effectLst/>
                          <a:latin typeface="+mn-ea"/>
                          <a:ea typeface="+mn-ea"/>
                        </a:rPr>
                        <a:t>大数据产品二</a:t>
                      </a: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kern="100" dirty="0">
                          <a:solidFill>
                            <a:srgbClr val="50505A"/>
                          </a:solidFill>
                          <a:effectLst/>
                          <a:latin typeface="+mn-ea"/>
                          <a:ea typeface="+mn-ea"/>
                        </a:rPr>
                        <a:t>6</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600" kern="100" dirty="0">
                          <a:solidFill>
                            <a:srgbClr val="50505A"/>
                          </a:solidFill>
                          <a:effectLst/>
                          <a:latin typeface="+mn-ea"/>
                          <a:ea typeface="+mn-ea"/>
                        </a:rPr>
                        <a:t>9</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8</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8</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322665723"/>
                  </a:ext>
                </a:extLst>
              </a:tr>
              <a:tr h="442160">
                <a:tc>
                  <a:txBody>
                    <a:bodyPr/>
                    <a:lstStyle/>
                    <a:p>
                      <a:pPr algn="ctr"/>
                      <a:r>
                        <a:rPr lang="zh-CN" altLang="en-US" sz="1600" kern="100" dirty="0">
                          <a:solidFill>
                            <a:srgbClr val="50505A"/>
                          </a:solidFill>
                          <a:effectLst/>
                          <a:latin typeface="+mn-ea"/>
                          <a:ea typeface="+mn-ea"/>
                        </a:rPr>
                        <a:t>运营管理</a:t>
                      </a: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2</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4</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6</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6</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extLst>
                  <a:ext uri="{0D108BD9-81ED-4DB2-BD59-A6C34878D82A}">
                    <a16:rowId xmlns="" xmlns:a16="http://schemas.microsoft.com/office/drawing/2014/main" val="1946120071"/>
                  </a:ext>
                </a:extLst>
              </a:tr>
              <a:tr h="442160">
                <a:tc>
                  <a:txBody>
                    <a:bodyPr/>
                    <a:lstStyle/>
                    <a:p>
                      <a:pPr algn="ctr"/>
                      <a:r>
                        <a:rPr lang="zh-CN" altLang="en-US" sz="1600" kern="100" dirty="0">
                          <a:solidFill>
                            <a:srgbClr val="50505A"/>
                          </a:solidFill>
                          <a:effectLst/>
                          <a:latin typeface="+mn-ea"/>
                          <a:ea typeface="+mn-ea"/>
                        </a:rPr>
                        <a:t>宣传推广</a:t>
                      </a: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15</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53</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103.2</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600" kern="100" dirty="0">
                          <a:solidFill>
                            <a:srgbClr val="50505A"/>
                          </a:solidFill>
                          <a:effectLst/>
                          <a:latin typeface="+mn-ea"/>
                          <a:ea typeface="+mn-ea"/>
                        </a:rPr>
                        <a:t>136</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171942715"/>
                  </a:ext>
                </a:extLst>
              </a:tr>
              <a:tr h="442160">
                <a:tc>
                  <a:txBody>
                    <a:bodyPr/>
                    <a:lstStyle/>
                    <a:p>
                      <a:pPr algn="ctr"/>
                      <a:r>
                        <a:rPr lang="zh-CN" altLang="en-US" sz="1600" kern="100" dirty="0">
                          <a:solidFill>
                            <a:srgbClr val="50505A"/>
                          </a:solidFill>
                          <a:effectLst/>
                          <a:latin typeface="+mn-ea"/>
                          <a:ea typeface="+mn-ea"/>
                        </a:rPr>
                        <a:t>企业管理</a:t>
                      </a: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3.75</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13.25</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25.8</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tc>
                  <a:txBody>
                    <a:bodyPr/>
                    <a:lstStyle/>
                    <a:p>
                      <a:pPr algn="ctr"/>
                      <a:r>
                        <a:rPr lang="en-US" sz="1600" kern="100" dirty="0">
                          <a:solidFill>
                            <a:srgbClr val="50505A"/>
                          </a:solidFill>
                          <a:effectLst/>
                          <a:latin typeface="+mn-ea"/>
                          <a:ea typeface="+mn-ea"/>
                        </a:rPr>
                        <a:t>34</a:t>
                      </a:r>
                      <a:r>
                        <a:rPr lang="zh-CN" sz="1600" kern="100" dirty="0">
                          <a:solidFill>
                            <a:srgbClr val="50505A"/>
                          </a:solidFill>
                          <a:effectLst/>
                          <a:latin typeface="+mn-ea"/>
                          <a:ea typeface="+mn-ea"/>
                        </a:rPr>
                        <a:t>万</a:t>
                      </a:r>
                      <a:endParaRPr lang="zh-CN" sz="1050" kern="100" dirty="0">
                        <a:solidFill>
                          <a:srgbClr val="50505A"/>
                        </a:solidFill>
                        <a:effectLst/>
                        <a:latin typeface="+mn-ea"/>
                        <a:ea typeface="+mn-ea"/>
                      </a:endParaRPr>
                    </a:p>
                  </a:txBody>
                  <a:tcPr marL="68580" marR="68580" marT="0" marB="0" anchor="ctr">
                    <a:lnL w="12700" cmpd="sng">
                      <a:noFill/>
                      <a:prstDash val="solid"/>
                    </a:lnL>
                    <a:lnR w="12700" cmpd="sng">
                      <a:noFill/>
                      <a:prstDash val="soli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60000"/>
                      </a:schemeClr>
                    </a:solidFill>
                  </a:tcPr>
                </a:tc>
                <a:extLst>
                  <a:ext uri="{0D108BD9-81ED-4DB2-BD59-A6C34878D82A}">
                    <a16:rowId xmlns="" xmlns:a16="http://schemas.microsoft.com/office/drawing/2014/main" val="1331512384"/>
                  </a:ext>
                </a:extLst>
              </a:tr>
            </a:tbl>
          </a:graphicData>
        </a:graphic>
      </p:graphicFrame>
      <p:sp>
        <p:nvSpPr>
          <p:cNvPr id="5" name="矩形: 圆角 4">
            <a:extLst>
              <a:ext uri="{FF2B5EF4-FFF2-40B4-BE49-F238E27FC236}">
                <a16:creationId xmlns="" xmlns:a16="http://schemas.microsoft.com/office/drawing/2014/main" id="{D991EE4E-1A08-4401-8EA0-E27B68B309DD}"/>
              </a:ext>
            </a:extLst>
          </p:cNvPr>
          <p:cNvSpPr/>
          <p:nvPr/>
        </p:nvSpPr>
        <p:spPr>
          <a:xfrm>
            <a:off x="918413" y="4860756"/>
            <a:ext cx="10355176" cy="941140"/>
          </a:xfrm>
          <a:prstGeom prst="roundRect">
            <a:avLst>
              <a:gd name="adj" fmla="val 6440"/>
            </a:avLst>
          </a:prstGeom>
          <a:gradFill flip="none" rotWithShape="1">
            <a:gsLst>
              <a:gs pos="0">
                <a:schemeClr val="accent1">
                  <a:lumMod val="40000"/>
                  <a:lumOff val="60000"/>
                </a:schemeClr>
              </a:gs>
              <a:gs pos="100000">
                <a:schemeClr val="accent1"/>
              </a:gs>
            </a:gsLst>
            <a:lin ang="3600000" scaled="0"/>
            <a:tileRect/>
          </a:gradFill>
          <a:ln>
            <a:noFill/>
          </a:ln>
          <a:effectLst>
            <a:outerShdw blurRad="190500" dist="127000" dir="2700000" algn="tl" rotWithShape="0">
              <a:schemeClr val="accent3">
                <a:alpha val="5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表格 3">
            <a:extLst>
              <a:ext uri="{FF2B5EF4-FFF2-40B4-BE49-F238E27FC236}">
                <a16:creationId xmlns="" xmlns:a16="http://schemas.microsoft.com/office/drawing/2014/main" id="{CC60FD5F-5784-4273-B3B8-50E23F2CCB1A}"/>
              </a:ext>
            </a:extLst>
          </p:cNvPr>
          <p:cNvGraphicFramePr>
            <a:graphicFrameLocks noGrp="1"/>
          </p:cNvGraphicFramePr>
          <p:nvPr>
            <p:extLst>
              <p:ext uri="{D42A27DB-BD31-4B8C-83A1-F6EECF244321}">
                <p14:modId xmlns:p14="http://schemas.microsoft.com/office/powerpoint/2010/main" val="88330416"/>
              </p:ext>
            </p:extLst>
          </p:nvPr>
        </p:nvGraphicFramePr>
        <p:xfrm>
          <a:off x="1231235" y="5095373"/>
          <a:ext cx="9729533" cy="471905"/>
        </p:xfrm>
        <a:graphic>
          <a:graphicData uri="http://schemas.openxmlformats.org/drawingml/2006/table">
            <a:tbl>
              <a:tblPr/>
              <a:tblGrid>
                <a:gridCol w="1945647">
                  <a:extLst>
                    <a:ext uri="{9D8B030D-6E8A-4147-A177-3AD203B41FA5}">
                      <a16:colId xmlns="" xmlns:a16="http://schemas.microsoft.com/office/drawing/2014/main" val="2498821150"/>
                    </a:ext>
                  </a:extLst>
                </a:gridCol>
                <a:gridCol w="1945647">
                  <a:extLst>
                    <a:ext uri="{9D8B030D-6E8A-4147-A177-3AD203B41FA5}">
                      <a16:colId xmlns="" xmlns:a16="http://schemas.microsoft.com/office/drawing/2014/main" val="2156122944"/>
                    </a:ext>
                  </a:extLst>
                </a:gridCol>
                <a:gridCol w="1945647">
                  <a:extLst>
                    <a:ext uri="{9D8B030D-6E8A-4147-A177-3AD203B41FA5}">
                      <a16:colId xmlns="" xmlns:a16="http://schemas.microsoft.com/office/drawing/2014/main" val="2794383709"/>
                    </a:ext>
                  </a:extLst>
                </a:gridCol>
                <a:gridCol w="1945647">
                  <a:extLst>
                    <a:ext uri="{9D8B030D-6E8A-4147-A177-3AD203B41FA5}">
                      <a16:colId xmlns="" xmlns:a16="http://schemas.microsoft.com/office/drawing/2014/main" val="2578989701"/>
                    </a:ext>
                  </a:extLst>
                </a:gridCol>
                <a:gridCol w="1946945">
                  <a:extLst>
                    <a:ext uri="{9D8B030D-6E8A-4147-A177-3AD203B41FA5}">
                      <a16:colId xmlns="" xmlns:a16="http://schemas.microsoft.com/office/drawing/2014/main" val="4017475252"/>
                    </a:ext>
                  </a:extLst>
                </a:gridCol>
              </a:tblGrid>
              <a:tr h="471905">
                <a:tc>
                  <a:txBody>
                    <a:bodyPr/>
                    <a:lstStyle/>
                    <a:p>
                      <a:pPr algn="ctr"/>
                      <a:r>
                        <a:rPr lang="zh-CN" altLang="en-US" sz="2000" b="1" kern="100" dirty="0">
                          <a:gradFill flip="none" rotWithShape="1">
                            <a:gsLst>
                              <a:gs pos="0">
                                <a:schemeClr val="accent2"/>
                              </a:gs>
                              <a:gs pos="100000">
                                <a:schemeClr val="accent4">
                                  <a:lumMod val="75000"/>
                                </a:schemeClr>
                              </a:gs>
                            </a:gsLst>
                            <a:lin ang="5400000" scaled="1"/>
                            <a:tileRect/>
                          </a:gradFill>
                          <a:effectLst/>
                          <a:latin typeface="+mn-ea"/>
                          <a:ea typeface="+mn-ea"/>
                        </a:rPr>
                        <a:t>总计</a:t>
                      </a: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kern="100" dirty="0">
                          <a:gradFill flip="none" rotWithShape="1">
                            <a:gsLst>
                              <a:gs pos="0">
                                <a:schemeClr val="accent2"/>
                              </a:gs>
                              <a:gs pos="100000">
                                <a:schemeClr val="accent4">
                                  <a:lumMod val="75000"/>
                                </a:schemeClr>
                              </a:gs>
                            </a:gsLst>
                            <a:lin ang="5400000" scaled="1"/>
                            <a:tileRect/>
                          </a:gradFill>
                          <a:effectLst/>
                          <a:latin typeface="+mn-ea"/>
                          <a:ea typeface="+mn-ea"/>
                        </a:rPr>
                        <a:t>11.25</a:t>
                      </a:r>
                      <a:r>
                        <a:rPr lang="zh-CN" sz="2000" b="1" kern="100" dirty="0">
                          <a:gradFill flip="none" rotWithShape="1">
                            <a:gsLst>
                              <a:gs pos="0">
                                <a:schemeClr val="accent2"/>
                              </a:gs>
                              <a:gs pos="100000">
                                <a:schemeClr val="accent4">
                                  <a:lumMod val="75000"/>
                                </a:schemeClr>
                              </a:gs>
                            </a:gsLst>
                            <a:lin ang="5400000" scaled="1"/>
                            <a:tileRect/>
                          </a:gradFill>
                          <a:effectLst/>
                          <a:latin typeface="+mn-ea"/>
                          <a:ea typeface="+mn-ea"/>
                        </a:rPr>
                        <a:t>万</a:t>
                      </a:r>
                      <a:endParaRPr lang="zh-CN" sz="1200" b="1" kern="100" dirty="0">
                        <a:gradFill flip="none" rotWithShape="1">
                          <a:gsLst>
                            <a:gs pos="0">
                              <a:schemeClr val="accent2"/>
                            </a:gs>
                            <a:gs pos="100000">
                              <a:schemeClr val="accent4">
                                <a:lumMod val="75000"/>
                              </a:schemeClr>
                            </a:gs>
                          </a:gsLst>
                          <a:lin ang="5400000" scaled="1"/>
                          <a:tileRect/>
                        </a:gra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kern="100" dirty="0">
                          <a:gradFill flip="none" rotWithShape="1">
                            <a:gsLst>
                              <a:gs pos="0">
                                <a:schemeClr val="accent2"/>
                              </a:gs>
                              <a:gs pos="100000">
                                <a:schemeClr val="accent4">
                                  <a:lumMod val="75000"/>
                                </a:schemeClr>
                              </a:gs>
                            </a:gsLst>
                            <a:lin ang="5400000" scaled="1"/>
                            <a:tileRect/>
                          </a:gradFill>
                          <a:effectLst/>
                          <a:latin typeface="+mn-ea"/>
                          <a:ea typeface="+mn-ea"/>
                        </a:rPr>
                        <a:t>39.75</a:t>
                      </a:r>
                      <a:r>
                        <a:rPr lang="zh-CN" sz="2000" b="1" kern="100" dirty="0">
                          <a:gradFill flip="none" rotWithShape="1">
                            <a:gsLst>
                              <a:gs pos="0">
                                <a:schemeClr val="accent2"/>
                              </a:gs>
                              <a:gs pos="100000">
                                <a:schemeClr val="accent4">
                                  <a:lumMod val="75000"/>
                                </a:schemeClr>
                              </a:gs>
                            </a:gsLst>
                            <a:lin ang="5400000" scaled="1"/>
                            <a:tileRect/>
                          </a:gradFill>
                          <a:effectLst/>
                          <a:latin typeface="+mn-ea"/>
                          <a:ea typeface="+mn-ea"/>
                        </a:rPr>
                        <a:t>万</a:t>
                      </a:r>
                      <a:endParaRPr lang="zh-CN" sz="1200" b="1" kern="100" dirty="0">
                        <a:gradFill flip="none" rotWithShape="1">
                          <a:gsLst>
                            <a:gs pos="0">
                              <a:schemeClr val="accent2"/>
                            </a:gs>
                            <a:gs pos="100000">
                              <a:schemeClr val="accent4">
                                <a:lumMod val="75000"/>
                              </a:schemeClr>
                            </a:gs>
                          </a:gsLst>
                          <a:lin ang="5400000" scaled="1"/>
                          <a:tileRect/>
                        </a:gra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kern="100" dirty="0">
                          <a:gradFill flip="none" rotWithShape="1">
                            <a:gsLst>
                              <a:gs pos="0">
                                <a:schemeClr val="accent2"/>
                              </a:gs>
                              <a:gs pos="100000">
                                <a:schemeClr val="accent4">
                                  <a:lumMod val="75000"/>
                                </a:schemeClr>
                              </a:gs>
                            </a:gsLst>
                            <a:lin ang="5400000" scaled="1"/>
                            <a:tileRect/>
                          </a:gradFill>
                          <a:effectLst/>
                          <a:latin typeface="+mn-ea"/>
                          <a:ea typeface="+mn-ea"/>
                        </a:rPr>
                        <a:t>74.7</a:t>
                      </a:r>
                      <a:r>
                        <a:rPr lang="zh-CN" sz="2000" b="1" kern="100" dirty="0">
                          <a:gradFill flip="none" rotWithShape="1">
                            <a:gsLst>
                              <a:gs pos="0">
                                <a:schemeClr val="accent2"/>
                              </a:gs>
                              <a:gs pos="100000">
                                <a:schemeClr val="accent4">
                                  <a:lumMod val="75000"/>
                                </a:schemeClr>
                              </a:gs>
                            </a:gsLst>
                            <a:lin ang="5400000" scaled="1"/>
                            <a:tileRect/>
                          </a:gradFill>
                          <a:effectLst/>
                          <a:latin typeface="+mn-ea"/>
                          <a:ea typeface="+mn-ea"/>
                        </a:rPr>
                        <a:t>万</a:t>
                      </a:r>
                      <a:endParaRPr lang="zh-CN" sz="1200" b="1" kern="100" dirty="0">
                        <a:gradFill flip="none" rotWithShape="1">
                          <a:gsLst>
                            <a:gs pos="0">
                              <a:schemeClr val="accent2"/>
                            </a:gs>
                            <a:gs pos="100000">
                              <a:schemeClr val="accent4">
                                <a:lumMod val="75000"/>
                              </a:schemeClr>
                            </a:gs>
                          </a:gsLst>
                          <a:lin ang="5400000" scaled="1"/>
                          <a:tileRect/>
                        </a:gra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kern="100" dirty="0">
                          <a:gradFill flip="none" rotWithShape="1">
                            <a:gsLst>
                              <a:gs pos="0">
                                <a:schemeClr val="accent2"/>
                              </a:gs>
                              <a:gs pos="100000">
                                <a:schemeClr val="accent4">
                                  <a:lumMod val="75000"/>
                                </a:schemeClr>
                              </a:gs>
                            </a:gsLst>
                            <a:lin ang="5400000" scaled="1"/>
                            <a:tileRect/>
                          </a:gradFill>
                          <a:effectLst/>
                          <a:latin typeface="+mn-ea"/>
                          <a:ea typeface="+mn-ea"/>
                        </a:rPr>
                        <a:t>102</a:t>
                      </a:r>
                      <a:r>
                        <a:rPr lang="zh-CN" sz="2000" b="1" kern="100" dirty="0">
                          <a:gradFill flip="none" rotWithShape="1">
                            <a:gsLst>
                              <a:gs pos="0">
                                <a:schemeClr val="accent2"/>
                              </a:gs>
                              <a:gs pos="100000">
                                <a:schemeClr val="accent4">
                                  <a:lumMod val="75000"/>
                                </a:schemeClr>
                              </a:gs>
                            </a:gsLst>
                            <a:lin ang="5400000" scaled="1"/>
                            <a:tileRect/>
                          </a:gradFill>
                          <a:effectLst/>
                          <a:latin typeface="+mn-ea"/>
                          <a:ea typeface="+mn-ea"/>
                        </a:rPr>
                        <a:t>万</a:t>
                      </a:r>
                      <a:endParaRPr lang="zh-CN" sz="1200" b="1" kern="100" dirty="0">
                        <a:gradFill flip="none" rotWithShape="1">
                          <a:gsLst>
                            <a:gs pos="0">
                              <a:schemeClr val="accent2"/>
                            </a:gs>
                            <a:gs pos="100000">
                              <a:schemeClr val="accent4">
                                <a:lumMod val="75000"/>
                              </a:schemeClr>
                            </a:gs>
                          </a:gsLst>
                          <a:lin ang="5400000" scaled="1"/>
                          <a:tileRect/>
                        </a:gradFill>
                        <a:effectLst/>
                        <a:latin typeface="+mn-ea"/>
                        <a:ea typeface="+mn-ea"/>
                      </a:endParaRPr>
                    </a:p>
                  </a:txBody>
                  <a:tcPr marL="68580" marR="68580" marT="0" marB="0" anchor="ctr">
                    <a:lnL w="12700" cmpd="sng">
                      <a:noFill/>
                      <a:prstDash val="soli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42366045"/>
                  </a:ext>
                </a:extLst>
              </a:tr>
            </a:tbl>
          </a:graphicData>
        </a:graphic>
      </p:graphicFrame>
      <p:sp>
        <p:nvSpPr>
          <p:cNvPr id="16" name="任意多边形: 形状 15">
            <a:extLst>
              <a:ext uri="{FF2B5EF4-FFF2-40B4-BE49-F238E27FC236}">
                <a16:creationId xmlns="" xmlns:a16="http://schemas.microsoft.com/office/drawing/2014/main" id="{18D71ACB-B7C8-4D3A-B082-93E4E13F78F9}"/>
              </a:ext>
            </a:extLst>
          </p:cNvPr>
          <p:cNvSpPr>
            <a:spLocks/>
          </p:cNvSpPr>
          <p:nvPr/>
        </p:nvSpPr>
        <p:spPr bwMode="auto">
          <a:xfrm>
            <a:off x="10660379" y="5174730"/>
            <a:ext cx="613207" cy="627165"/>
          </a:xfrm>
          <a:custGeom>
            <a:avLst/>
            <a:gdLst>
              <a:gd name="connsiteX0" fmla="*/ 613207 w 613207"/>
              <a:gd name="connsiteY0" fmla="*/ 0 h 627165"/>
              <a:gd name="connsiteX1" fmla="*/ 613207 w 613207"/>
              <a:gd name="connsiteY1" fmla="*/ 566572 h 627165"/>
              <a:gd name="connsiteX2" fmla="*/ 608447 w 613207"/>
              <a:gd name="connsiteY2" fmla="*/ 590149 h 627165"/>
              <a:gd name="connsiteX3" fmla="*/ 576193 w 613207"/>
              <a:gd name="connsiteY3" fmla="*/ 622403 h 627165"/>
              <a:gd name="connsiteX4" fmla="*/ 552606 w 613207"/>
              <a:gd name="connsiteY4" fmla="*/ 627165 h 627165"/>
              <a:gd name="connsiteX5" fmla="*/ 558 w 613207"/>
              <a:gd name="connsiteY5" fmla="*/ 627165 h 627165"/>
              <a:gd name="connsiteX6" fmla="*/ 0 w 613207"/>
              <a:gd name="connsiteY6" fmla="*/ 616130 h 627165"/>
              <a:gd name="connsiteX7" fmla="*/ 554266 w 613207"/>
              <a:gd name="connsiteY7" fmla="*/ 2971 h 627165"/>
              <a:gd name="connsiteX8" fmla="*/ 613207 w 613207"/>
              <a:gd name="connsiteY8" fmla="*/ 0 h 62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3207" h="627165">
                <a:moveTo>
                  <a:pt x="613207" y="0"/>
                </a:moveTo>
                <a:lnTo>
                  <a:pt x="613207" y="566572"/>
                </a:lnTo>
                <a:lnTo>
                  <a:pt x="608447" y="590149"/>
                </a:lnTo>
                <a:cubicBezTo>
                  <a:pt x="602313" y="604651"/>
                  <a:pt x="590695" y="616269"/>
                  <a:pt x="576193" y="622403"/>
                </a:cubicBezTo>
                <a:lnTo>
                  <a:pt x="552606" y="627165"/>
                </a:lnTo>
                <a:lnTo>
                  <a:pt x="558" y="627165"/>
                </a:lnTo>
                <a:lnTo>
                  <a:pt x="0" y="616130"/>
                </a:lnTo>
                <a:cubicBezTo>
                  <a:pt x="0" y="297009"/>
                  <a:pt x="242943" y="34534"/>
                  <a:pt x="554266" y="2971"/>
                </a:cubicBezTo>
                <a:lnTo>
                  <a:pt x="613207" y="0"/>
                </a:lnTo>
                <a:close/>
              </a:path>
            </a:pathLst>
          </a:custGeom>
          <a:gradFill flip="none" rotWithShape="1">
            <a:gsLst>
              <a:gs pos="0">
                <a:srgbClr val="EFC49C">
                  <a:alpha val="0"/>
                </a:srgbClr>
              </a:gs>
              <a:gs pos="100000">
                <a:srgbClr val="CB995C"/>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Roboto"/>
            </a:endParaRPr>
          </a:p>
        </p:txBody>
      </p:sp>
    </p:spTree>
    <p:extLst>
      <p:ext uri="{BB962C8B-B14F-4D97-AF65-F5344CB8AC3E}">
        <p14:creationId xmlns:p14="http://schemas.microsoft.com/office/powerpoint/2010/main" val="15193277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3C754BE-164E-46D5-AD0A-86E99B3C2112}"/>
              </a:ext>
            </a:extLst>
          </p:cNvPr>
          <p:cNvSpPr>
            <a:spLocks noGrp="1"/>
          </p:cNvSpPr>
          <p:nvPr>
            <p:ph type="body" sz="quarter" idx="10"/>
          </p:nvPr>
        </p:nvSpPr>
        <p:spPr>
          <a:xfrm>
            <a:off x="695325" y="519812"/>
            <a:ext cx="9561195" cy="535531"/>
          </a:xfrm>
        </p:spPr>
        <p:txBody>
          <a:bodyPr/>
          <a:lstStyle/>
          <a:p>
            <a:r>
              <a:rPr lang="zh-CN" altLang="en-US" dirty="0"/>
              <a:t>投资回报</a:t>
            </a:r>
          </a:p>
        </p:txBody>
      </p:sp>
      <p:sp>
        <p:nvSpPr>
          <p:cNvPr id="5" name="椭圆 4">
            <a:extLst>
              <a:ext uri="{FF2B5EF4-FFF2-40B4-BE49-F238E27FC236}">
                <a16:creationId xmlns="" xmlns:a16="http://schemas.microsoft.com/office/drawing/2014/main" id="{F11FC208-4D24-436B-932A-5D171003C3BA}"/>
              </a:ext>
            </a:extLst>
          </p:cNvPr>
          <p:cNvSpPr/>
          <p:nvPr/>
        </p:nvSpPr>
        <p:spPr>
          <a:xfrm>
            <a:off x="4429605" y="1762605"/>
            <a:ext cx="3332790" cy="3332790"/>
          </a:xfrm>
          <a:prstGeom prst="ellipse">
            <a:avLst/>
          </a:prstGeom>
          <a:solidFill>
            <a:schemeClr val="accent1">
              <a:alpha val="15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Segoe UI"/>
                <a:ea typeface="微软雅黑 Light"/>
                <a:cs typeface="+mn-cs"/>
              </a:rPr>
              <a:t>90</a:t>
            </a:r>
            <a:endParaRPr kumimoji="0" lang="zh-CN" altLang="en-US" sz="1800" b="0" i="0" u="none" strike="noStrike" kern="1200" cap="none" spc="0" normalizeH="0" baseline="0" noProof="0" dirty="0">
              <a:ln>
                <a:noFill/>
              </a:ln>
              <a:solidFill>
                <a:prstClr val="white"/>
              </a:solidFill>
              <a:effectLst/>
              <a:uLnTx/>
              <a:uFillTx/>
              <a:latin typeface="Segoe UI"/>
              <a:ea typeface="微软雅黑 Light"/>
              <a:cs typeface="+mn-cs"/>
            </a:endParaRPr>
          </a:p>
        </p:txBody>
      </p:sp>
      <p:sp>
        <p:nvSpPr>
          <p:cNvPr id="6" name="椭圆 5">
            <a:extLst>
              <a:ext uri="{FF2B5EF4-FFF2-40B4-BE49-F238E27FC236}">
                <a16:creationId xmlns="" xmlns:a16="http://schemas.microsoft.com/office/drawing/2014/main" id="{AFDBAB4F-5AB8-4203-A513-7B5E236C61C2}"/>
              </a:ext>
            </a:extLst>
          </p:cNvPr>
          <p:cNvSpPr/>
          <p:nvPr/>
        </p:nvSpPr>
        <p:spPr>
          <a:xfrm>
            <a:off x="3733428" y="1066429"/>
            <a:ext cx="4725144" cy="4725142"/>
          </a:xfrm>
          <a:prstGeom prst="ellipse">
            <a:avLst/>
          </a:prstGeom>
          <a:noFill/>
          <a:ln w="952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微软雅黑 Light"/>
              <a:cs typeface="+mn-cs"/>
            </a:endParaRPr>
          </a:p>
        </p:txBody>
      </p:sp>
      <p:sp>
        <p:nvSpPr>
          <p:cNvPr id="7" name="椭圆 6">
            <a:extLst>
              <a:ext uri="{FF2B5EF4-FFF2-40B4-BE49-F238E27FC236}">
                <a16:creationId xmlns="" xmlns:a16="http://schemas.microsoft.com/office/drawing/2014/main" id="{A778F4A0-7A38-4D6E-9721-BAF614B5DED3}"/>
              </a:ext>
            </a:extLst>
          </p:cNvPr>
          <p:cNvSpPr/>
          <p:nvPr/>
        </p:nvSpPr>
        <p:spPr>
          <a:xfrm>
            <a:off x="3007453" y="340454"/>
            <a:ext cx="6177096" cy="6177094"/>
          </a:xfrm>
          <a:prstGeom prst="ellipse">
            <a:avLst/>
          </a:prstGeom>
          <a:noFill/>
          <a:ln w="9525">
            <a:solidFill>
              <a:schemeClr val="accent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微软雅黑 Light"/>
              <a:cs typeface="+mn-cs"/>
            </a:endParaRPr>
          </a:p>
        </p:txBody>
      </p:sp>
      <p:sp>
        <p:nvSpPr>
          <p:cNvPr id="8" name="椭圆 7">
            <a:extLst>
              <a:ext uri="{FF2B5EF4-FFF2-40B4-BE49-F238E27FC236}">
                <a16:creationId xmlns="" xmlns:a16="http://schemas.microsoft.com/office/drawing/2014/main" id="{8AB9D6A1-A6D2-4420-B5CD-812C11E6DD45}"/>
              </a:ext>
            </a:extLst>
          </p:cNvPr>
          <p:cNvSpPr/>
          <p:nvPr/>
        </p:nvSpPr>
        <p:spPr>
          <a:xfrm>
            <a:off x="1838391" y="-828607"/>
            <a:ext cx="8515218" cy="8515214"/>
          </a:xfrm>
          <a:prstGeom prst="ellipse">
            <a:avLst/>
          </a:prstGeom>
          <a:noFill/>
          <a:ln w="9525">
            <a:gradFill>
              <a:gsLst>
                <a:gs pos="0">
                  <a:schemeClr val="accent1">
                    <a:alpha val="40000"/>
                  </a:schemeClr>
                </a:gs>
                <a:gs pos="100000">
                  <a:schemeClr val="bg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微软雅黑 Light"/>
              <a:cs typeface="+mn-cs"/>
            </a:endParaRPr>
          </a:p>
        </p:txBody>
      </p:sp>
      <p:sp>
        <p:nvSpPr>
          <p:cNvPr id="10" name="椭圆 9">
            <a:extLst>
              <a:ext uri="{FF2B5EF4-FFF2-40B4-BE49-F238E27FC236}">
                <a16:creationId xmlns="" xmlns:a16="http://schemas.microsoft.com/office/drawing/2014/main" id="{954A0A50-7DBE-4A9A-95F6-697B5FC3C47A}"/>
              </a:ext>
            </a:extLst>
          </p:cNvPr>
          <p:cNvSpPr/>
          <p:nvPr/>
        </p:nvSpPr>
        <p:spPr>
          <a:xfrm>
            <a:off x="4681026" y="2014026"/>
            <a:ext cx="2829948" cy="2829948"/>
          </a:xfrm>
          <a:prstGeom prst="ellipse">
            <a:avLst/>
          </a:prstGeom>
          <a:solidFill>
            <a:schemeClr val="accent1">
              <a:alpha val="15000"/>
            </a:schemeClr>
          </a:solidFill>
          <a:ln w="6350" cmpd="sng">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ea typeface="微软雅黑 Light"/>
              <a:cs typeface="+mn-cs"/>
            </a:endParaRPr>
          </a:p>
        </p:txBody>
      </p:sp>
      <p:sp>
        <p:nvSpPr>
          <p:cNvPr id="11" name="椭圆 10">
            <a:extLst>
              <a:ext uri="{FF2B5EF4-FFF2-40B4-BE49-F238E27FC236}">
                <a16:creationId xmlns="" xmlns:a16="http://schemas.microsoft.com/office/drawing/2014/main" id="{D9F0A464-4F77-4101-8AEA-44B0085B5D3F}"/>
              </a:ext>
            </a:extLst>
          </p:cNvPr>
          <p:cNvSpPr/>
          <p:nvPr/>
        </p:nvSpPr>
        <p:spPr>
          <a:xfrm>
            <a:off x="4826734" y="2159734"/>
            <a:ext cx="2538532" cy="2538532"/>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2" name="矩形 11">
            <a:extLst>
              <a:ext uri="{FF2B5EF4-FFF2-40B4-BE49-F238E27FC236}">
                <a16:creationId xmlns="" xmlns:a16="http://schemas.microsoft.com/office/drawing/2014/main" id="{CF12AD65-4E7E-4B8D-BDD5-75867BC5061D}"/>
              </a:ext>
            </a:extLst>
          </p:cNvPr>
          <p:cNvSpPr/>
          <p:nvPr/>
        </p:nvSpPr>
        <p:spPr>
          <a:xfrm>
            <a:off x="2014305" y="1358327"/>
            <a:ext cx="1723550"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rPr>
              <a:t>从业经验丰富</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13" name="矩形 12">
            <a:extLst>
              <a:ext uri="{FF2B5EF4-FFF2-40B4-BE49-F238E27FC236}">
                <a16:creationId xmlns="" xmlns:a16="http://schemas.microsoft.com/office/drawing/2014/main" id="{9011FF5E-4C39-4DFC-8B4F-506F6AFE68D6}"/>
              </a:ext>
            </a:extLst>
          </p:cNvPr>
          <p:cNvSpPr/>
          <p:nvPr/>
        </p:nvSpPr>
        <p:spPr>
          <a:xfrm>
            <a:off x="1146641" y="1737696"/>
            <a:ext cx="2577322" cy="905248"/>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rPr>
              <a:t>公司管理团队在金融和信息安全领域从业经验丰富，对市场需求具有较高敏感性</a:t>
            </a:r>
          </a:p>
        </p:txBody>
      </p:sp>
      <p:sp>
        <p:nvSpPr>
          <p:cNvPr id="14" name="矩形 13">
            <a:extLst>
              <a:ext uri="{FF2B5EF4-FFF2-40B4-BE49-F238E27FC236}">
                <a16:creationId xmlns="" xmlns:a16="http://schemas.microsoft.com/office/drawing/2014/main" id="{E2F7BC00-5098-481B-BC08-75188B8F67FB}"/>
              </a:ext>
            </a:extLst>
          </p:cNvPr>
          <p:cNvSpPr/>
          <p:nvPr/>
        </p:nvSpPr>
        <p:spPr>
          <a:xfrm>
            <a:off x="1503528" y="2971519"/>
            <a:ext cx="1723550"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dirty="0">
                <a:gradFill flip="none" rotWithShape="1">
                  <a:gsLst>
                    <a:gs pos="0">
                      <a:schemeClr val="accent2"/>
                    </a:gs>
                    <a:gs pos="100000">
                      <a:schemeClr val="accent4"/>
                    </a:gs>
                  </a:gsLst>
                  <a:lin ang="5400000" scaled="1"/>
                  <a:tileRect/>
                </a:gradFill>
                <a:latin typeface="思源宋体 CN Heavy"/>
                <a:ea typeface="思源宋体 CN Heavy"/>
              </a:rPr>
              <a:t>国家准入机制</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15" name="矩形 14">
            <a:extLst>
              <a:ext uri="{FF2B5EF4-FFF2-40B4-BE49-F238E27FC236}">
                <a16:creationId xmlns="" xmlns:a16="http://schemas.microsoft.com/office/drawing/2014/main" id="{78008890-70F2-4135-BB2C-82C4EC862645}"/>
              </a:ext>
            </a:extLst>
          </p:cNvPr>
          <p:cNvSpPr/>
          <p:nvPr/>
        </p:nvSpPr>
        <p:spPr>
          <a:xfrm>
            <a:off x="695326" y="3350888"/>
            <a:ext cx="2517860" cy="625171"/>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rPr>
              <a:t>公司产品及服务能有效满足监管部门及运营商的安全需求</a:t>
            </a:r>
          </a:p>
        </p:txBody>
      </p:sp>
      <p:sp>
        <p:nvSpPr>
          <p:cNvPr id="16" name="矩形 15">
            <a:extLst>
              <a:ext uri="{FF2B5EF4-FFF2-40B4-BE49-F238E27FC236}">
                <a16:creationId xmlns="" xmlns:a16="http://schemas.microsoft.com/office/drawing/2014/main" id="{26AA21B9-CA56-4DCF-AC64-A3D09148371D}"/>
              </a:ext>
            </a:extLst>
          </p:cNvPr>
          <p:cNvSpPr/>
          <p:nvPr/>
        </p:nvSpPr>
        <p:spPr>
          <a:xfrm>
            <a:off x="2527267" y="4495519"/>
            <a:ext cx="1210588" cy="40011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dirty="0">
                <a:gradFill flip="none" rotWithShape="1">
                  <a:gsLst>
                    <a:gs pos="0">
                      <a:schemeClr val="accent2"/>
                    </a:gs>
                    <a:gs pos="100000">
                      <a:schemeClr val="accent4"/>
                    </a:gs>
                  </a:gsLst>
                  <a:lin ang="5400000" scaled="1"/>
                  <a:tileRect/>
                </a:gradFill>
                <a:latin typeface="思源宋体 CN Heavy"/>
                <a:ea typeface="思源宋体 CN Heavy"/>
              </a:rPr>
              <a:t>变现能力</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17" name="矩形 16">
            <a:extLst>
              <a:ext uri="{FF2B5EF4-FFF2-40B4-BE49-F238E27FC236}">
                <a16:creationId xmlns="" xmlns:a16="http://schemas.microsoft.com/office/drawing/2014/main" id="{E3D5BFCB-A91B-41B6-850F-FA904FA202B0}"/>
              </a:ext>
            </a:extLst>
          </p:cNvPr>
          <p:cNvSpPr/>
          <p:nvPr/>
        </p:nvSpPr>
        <p:spPr>
          <a:xfrm>
            <a:off x="1112415" y="4874888"/>
            <a:ext cx="2531015" cy="625171"/>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rPr>
              <a:t>公司具备较强的流量变现能力，预计</a:t>
            </a:r>
            <a:r>
              <a:rPr kumimoji="0" lang="en-US" altLang="zh-CN" sz="1400" b="0" i="0" u="none" strike="noStrike" kern="1200" cap="none" spc="0" normalizeH="0" baseline="0" noProof="0" dirty="0">
                <a:ln>
                  <a:noFill/>
                </a:ln>
                <a:solidFill>
                  <a:prstClr val="black"/>
                </a:solidFill>
                <a:effectLst/>
                <a:uLnTx/>
                <a:uFillTx/>
                <a:latin typeface="+mn-ea"/>
                <a:cs typeface="+mn-cs"/>
              </a:rPr>
              <a:t>3</a:t>
            </a:r>
            <a:r>
              <a:rPr kumimoji="0" lang="zh-CN" altLang="en-US" sz="1400" b="0" i="0" u="none" strike="noStrike" kern="1200" cap="none" spc="0" normalizeH="0" baseline="0" noProof="0" dirty="0">
                <a:ln>
                  <a:noFill/>
                </a:ln>
                <a:solidFill>
                  <a:prstClr val="black"/>
                </a:solidFill>
                <a:effectLst/>
                <a:uLnTx/>
                <a:uFillTx/>
                <a:latin typeface="+mn-ea"/>
                <a:cs typeface="+mn-cs"/>
              </a:rPr>
              <a:t>年内实现双倍盈利</a:t>
            </a:r>
          </a:p>
        </p:txBody>
      </p:sp>
      <p:sp>
        <p:nvSpPr>
          <p:cNvPr id="18" name="矩形 17">
            <a:extLst>
              <a:ext uri="{FF2B5EF4-FFF2-40B4-BE49-F238E27FC236}">
                <a16:creationId xmlns="" xmlns:a16="http://schemas.microsoft.com/office/drawing/2014/main" id="{1AD5AFD5-C6E1-4C3D-8327-B57BC19F3935}"/>
              </a:ext>
            </a:extLst>
          </p:cNvPr>
          <p:cNvSpPr/>
          <p:nvPr/>
        </p:nvSpPr>
        <p:spPr>
          <a:xfrm>
            <a:off x="8513619" y="4495519"/>
            <a:ext cx="1723549"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dirty="0">
                <a:gradFill flip="none" rotWithShape="1">
                  <a:gsLst>
                    <a:gs pos="0">
                      <a:schemeClr val="accent2"/>
                    </a:gs>
                    <a:gs pos="100000">
                      <a:schemeClr val="accent4"/>
                    </a:gs>
                  </a:gsLst>
                  <a:lin ang="5400000" scaled="1"/>
                  <a:tileRect/>
                </a:gradFill>
                <a:latin typeface="思源宋体 CN Heavy"/>
                <a:ea typeface="思源宋体 CN Heavy"/>
              </a:rPr>
              <a:t>团队实力雄厚</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19" name="矩形 18">
            <a:extLst>
              <a:ext uri="{FF2B5EF4-FFF2-40B4-BE49-F238E27FC236}">
                <a16:creationId xmlns="" xmlns:a16="http://schemas.microsoft.com/office/drawing/2014/main" id="{7774316D-99FA-4BC2-BE9C-16EA1F022E93}"/>
              </a:ext>
            </a:extLst>
          </p:cNvPr>
          <p:cNvSpPr/>
          <p:nvPr/>
        </p:nvSpPr>
        <p:spPr>
          <a:xfrm>
            <a:off x="8499727" y="4874888"/>
            <a:ext cx="2545632" cy="62517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prstClr val="black"/>
                </a:solidFill>
                <a:latin typeface="+mn-ea"/>
              </a:rPr>
              <a:t>团队成员人均</a:t>
            </a:r>
            <a:r>
              <a:rPr lang="en-US" altLang="zh-CN" sz="1400" dirty="0">
                <a:solidFill>
                  <a:prstClr val="black"/>
                </a:solidFill>
                <a:latin typeface="+mn-ea"/>
              </a:rPr>
              <a:t>10</a:t>
            </a:r>
            <a:r>
              <a:rPr lang="zh-CN" altLang="en-US" sz="1400" dirty="0">
                <a:solidFill>
                  <a:prstClr val="black"/>
                </a:solidFill>
                <a:latin typeface="+mn-ea"/>
              </a:rPr>
              <a:t>年经验，都有丰富的从业经验和管理经验</a:t>
            </a:r>
            <a:endParaRPr kumimoji="0" lang="zh-CN" altLang="en-US" sz="1400" b="0" i="0" u="none" strike="noStrike" kern="1200" cap="none" spc="0" normalizeH="0" baseline="0" noProof="0" dirty="0">
              <a:ln>
                <a:noFill/>
              </a:ln>
              <a:solidFill>
                <a:prstClr val="black"/>
              </a:solidFill>
              <a:effectLst/>
              <a:uLnTx/>
              <a:uFillTx/>
              <a:latin typeface="+mn-ea"/>
              <a:cs typeface="+mn-cs"/>
            </a:endParaRPr>
          </a:p>
        </p:txBody>
      </p:sp>
      <p:sp>
        <p:nvSpPr>
          <p:cNvPr id="20" name="矩形 19">
            <a:extLst>
              <a:ext uri="{FF2B5EF4-FFF2-40B4-BE49-F238E27FC236}">
                <a16:creationId xmlns="" xmlns:a16="http://schemas.microsoft.com/office/drawing/2014/main" id="{E6493980-7FD8-45E4-838B-FEFE9AF98675}"/>
              </a:ext>
            </a:extLst>
          </p:cNvPr>
          <p:cNvSpPr/>
          <p:nvPr/>
        </p:nvSpPr>
        <p:spPr>
          <a:xfrm>
            <a:off x="8510820" y="1358327"/>
            <a:ext cx="1723549"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dirty="0">
                <a:gradFill flip="none" rotWithShape="1">
                  <a:gsLst>
                    <a:gs pos="0">
                      <a:schemeClr val="accent2"/>
                    </a:gs>
                    <a:gs pos="100000">
                      <a:schemeClr val="accent4"/>
                    </a:gs>
                  </a:gsLst>
                  <a:lin ang="5400000" scaled="1"/>
                  <a:tileRect/>
                </a:gradFill>
                <a:latin typeface="思源宋体 CN Heavy"/>
                <a:ea typeface="思源宋体 CN Heavy"/>
              </a:rPr>
              <a:t>市场形势明朗</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21" name="矩形 20">
            <a:extLst>
              <a:ext uri="{FF2B5EF4-FFF2-40B4-BE49-F238E27FC236}">
                <a16:creationId xmlns="" xmlns:a16="http://schemas.microsoft.com/office/drawing/2014/main" id="{3AAA72A6-700C-4925-894E-48279E76F340}"/>
              </a:ext>
            </a:extLst>
          </p:cNvPr>
          <p:cNvSpPr/>
          <p:nvPr/>
        </p:nvSpPr>
        <p:spPr>
          <a:xfrm>
            <a:off x="8499727" y="1737696"/>
            <a:ext cx="2579858" cy="62517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mn-ea"/>
                <a:cs typeface="+mn-cs"/>
              </a:rPr>
              <a:t>金融行业市场受到各方面的影响，整体呈现明朗上升的趋势</a:t>
            </a:r>
          </a:p>
        </p:txBody>
      </p:sp>
      <p:sp>
        <p:nvSpPr>
          <p:cNvPr id="22" name="矩形 21">
            <a:extLst>
              <a:ext uri="{FF2B5EF4-FFF2-40B4-BE49-F238E27FC236}">
                <a16:creationId xmlns="" xmlns:a16="http://schemas.microsoft.com/office/drawing/2014/main" id="{35C5B8CA-9C9A-4D36-B0A5-468770806A01}"/>
              </a:ext>
            </a:extLst>
          </p:cNvPr>
          <p:cNvSpPr/>
          <p:nvPr/>
        </p:nvSpPr>
        <p:spPr>
          <a:xfrm>
            <a:off x="8968707" y="2971519"/>
            <a:ext cx="1723549"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dirty="0">
                <a:gradFill flip="none" rotWithShape="1">
                  <a:gsLst>
                    <a:gs pos="0">
                      <a:schemeClr val="accent2"/>
                    </a:gs>
                    <a:gs pos="100000">
                      <a:schemeClr val="accent4"/>
                    </a:gs>
                  </a:gsLst>
                  <a:lin ang="5400000" scaled="1"/>
                  <a:tileRect/>
                </a:gradFill>
                <a:latin typeface="思源宋体 CN Heavy"/>
                <a:ea typeface="思源宋体 CN Heavy"/>
              </a:rPr>
              <a:t>潜在经济效益</a:t>
            </a:r>
            <a:endParaRPr kumimoji="0" lang="en-US" altLang="zh-CN" sz="2000" b="0" i="0" u="none" strike="noStrike" kern="1200" cap="none" spc="0" normalizeH="0" baseline="0" noProof="0" dirty="0">
              <a:ln>
                <a:noFill/>
              </a:ln>
              <a:gradFill flip="none" rotWithShape="1">
                <a:gsLst>
                  <a:gs pos="0">
                    <a:schemeClr val="accent2"/>
                  </a:gs>
                  <a:gs pos="100000">
                    <a:schemeClr val="accent4"/>
                  </a:gs>
                </a:gsLst>
                <a:lin ang="5400000" scaled="1"/>
                <a:tileRect/>
              </a:gradFill>
              <a:effectLst/>
              <a:uLnTx/>
              <a:uFillTx/>
              <a:latin typeface="思源宋体 CN Heavy"/>
              <a:ea typeface="思源宋体 CN Heavy"/>
              <a:cs typeface="+mn-cs"/>
            </a:endParaRPr>
          </a:p>
        </p:txBody>
      </p:sp>
      <p:sp>
        <p:nvSpPr>
          <p:cNvPr id="23" name="矩形 22">
            <a:extLst>
              <a:ext uri="{FF2B5EF4-FFF2-40B4-BE49-F238E27FC236}">
                <a16:creationId xmlns="" xmlns:a16="http://schemas.microsoft.com/office/drawing/2014/main" id="{37994484-56B7-4582-A28E-51B63AFA8907}"/>
              </a:ext>
            </a:extLst>
          </p:cNvPr>
          <p:cNvSpPr/>
          <p:nvPr/>
        </p:nvSpPr>
        <p:spPr>
          <a:xfrm>
            <a:off x="8968707" y="3350888"/>
            <a:ext cx="2553964" cy="62517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lang="zh-CN" altLang="en-US" sz="1400" dirty="0">
                <a:solidFill>
                  <a:prstClr val="black"/>
                </a:solidFill>
                <a:latin typeface="+mn-ea"/>
              </a:rPr>
              <a:t>根据目前现有的投资回报率分析，公司依旧有较大的价值</a:t>
            </a:r>
            <a:endParaRPr kumimoji="0" lang="zh-CN" altLang="en-US" sz="1400" b="0" i="0" u="none" strike="noStrike" kern="1200" cap="none" spc="0" normalizeH="0" baseline="0" noProof="0" dirty="0">
              <a:ln>
                <a:noFill/>
              </a:ln>
              <a:solidFill>
                <a:prstClr val="black"/>
              </a:solidFill>
              <a:effectLst/>
              <a:uLnTx/>
              <a:uFillTx/>
              <a:latin typeface="+mn-ea"/>
              <a:cs typeface="+mn-cs"/>
            </a:endParaRPr>
          </a:p>
        </p:txBody>
      </p:sp>
      <p:sp>
        <p:nvSpPr>
          <p:cNvPr id="24" name="椭圆 23">
            <a:extLst>
              <a:ext uri="{FF2B5EF4-FFF2-40B4-BE49-F238E27FC236}">
                <a16:creationId xmlns="" xmlns:a16="http://schemas.microsoft.com/office/drawing/2014/main" id="{76295949-3EF2-43EB-92E0-54D92C1CC424}"/>
              </a:ext>
            </a:extLst>
          </p:cNvPr>
          <p:cNvSpPr/>
          <p:nvPr/>
        </p:nvSpPr>
        <p:spPr>
          <a:xfrm>
            <a:off x="3326750" y="3068693"/>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25" name="椭圆 24">
            <a:extLst>
              <a:ext uri="{FF2B5EF4-FFF2-40B4-BE49-F238E27FC236}">
                <a16:creationId xmlns="" xmlns:a16="http://schemas.microsoft.com/office/drawing/2014/main" id="{8EE5AC98-1154-4B27-96B1-552DB2D2DBC0}"/>
              </a:ext>
            </a:extLst>
          </p:cNvPr>
          <p:cNvSpPr/>
          <p:nvPr/>
        </p:nvSpPr>
        <p:spPr>
          <a:xfrm>
            <a:off x="8055442" y="3068693"/>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26" name="椭圆 25">
            <a:extLst>
              <a:ext uri="{FF2B5EF4-FFF2-40B4-BE49-F238E27FC236}">
                <a16:creationId xmlns="" xmlns:a16="http://schemas.microsoft.com/office/drawing/2014/main" id="{B27465A0-DB5A-46C8-9027-62A9011B8398}"/>
              </a:ext>
            </a:extLst>
          </p:cNvPr>
          <p:cNvSpPr/>
          <p:nvPr/>
        </p:nvSpPr>
        <p:spPr>
          <a:xfrm>
            <a:off x="3833895" y="1455501"/>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grpSp>
        <p:nvGrpSpPr>
          <p:cNvPr id="27" name="组合 26">
            <a:extLst>
              <a:ext uri="{FF2B5EF4-FFF2-40B4-BE49-F238E27FC236}">
                <a16:creationId xmlns="" xmlns:a16="http://schemas.microsoft.com/office/drawing/2014/main" id="{803090D2-8D64-4D94-A820-ACC461832380}"/>
              </a:ext>
            </a:extLst>
          </p:cNvPr>
          <p:cNvGrpSpPr/>
          <p:nvPr/>
        </p:nvGrpSpPr>
        <p:grpSpPr>
          <a:xfrm>
            <a:off x="4014805" y="1639928"/>
            <a:ext cx="447990" cy="440955"/>
            <a:chOff x="-5173946" y="1546761"/>
            <a:chExt cx="3640158" cy="3582998"/>
          </a:xfrm>
          <a:solidFill>
            <a:schemeClr val="bg1"/>
          </a:solidFill>
        </p:grpSpPr>
        <p:sp>
          <p:nvSpPr>
            <p:cNvPr id="28" name="Freeform 5">
              <a:extLst>
                <a:ext uri="{FF2B5EF4-FFF2-40B4-BE49-F238E27FC236}">
                  <a16:creationId xmlns="" xmlns:a16="http://schemas.microsoft.com/office/drawing/2014/main" id="{01CC430E-0297-4F98-8FCB-3C8A923503B7}"/>
                </a:ext>
              </a:extLst>
            </p:cNvPr>
            <p:cNvSpPr>
              <a:spLocks noEditPoints="1"/>
            </p:cNvSpPr>
            <p:nvPr/>
          </p:nvSpPr>
          <p:spPr bwMode="auto">
            <a:xfrm>
              <a:off x="-4696106" y="1551523"/>
              <a:ext cx="2647965" cy="3578236"/>
            </a:xfrm>
            <a:custGeom>
              <a:avLst/>
              <a:gdLst>
                <a:gd name="T0" fmla="*/ 1024 w 1420"/>
                <a:gd name="T1" fmla="*/ 830 h 1920"/>
                <a:gd name="T2" fmla="*/ 1184 w 1420"/>
                <a:gd name="T3" fmla="*/ 670 h 1920"/>
                <a:gd name="T4" fmla="*/ 1061 w 1420"/>
                <a:gd name="T5" fmla="*/ 478 h 1920"/>
                <a:gd name="T6" fmla="*/ 1024 w 1420"/>
                <a:gd name="T7" fmla="*/ 574 h 1920"/>
                <a:gd name="T8" fmla="*/ 928 w 1420"/>
                <a:gd name="T9" fmla="*/ 377 h 1920"/>
                <a:gd name="T10" fmla="*/ 864 w 1420"/>
                <a:gd name="T11" fmla="*/ 377 h 1920"/>
                <a:gd name="T12" fmla="*/ 704 w 1420"/>
                <a:gd name="T13" fmla="*/ 0 h 1920"/>
                <a:gd name="T14" fmla="*/ 253 w 1420"/>
                <a:gd name="T15" fmla="*/ 1360 h 1920"/>
                <a:gd name="T16" fmla="*/ 336 w 1420"/>
                <a:gd name="T17" fmla="*/ 1824 h 1920"/>
                <a:gd name="T18" fmla="*/ 1072 w 1420"/>
                <a:gd name="T19" fmla="*/ 1821 h 1920"/>
                <a:gd name="T20" fmla="*/ 968 w 1420"/>
                <a:gd name="T21" fmla="*/ 1600 h 1920"/>
                <a:gd name="T22" fmla="*/ 800 w 1420"/>
                <a:gd name="T23" fmla="*/ 1086 h 1920"/>
                <a:gd name="T24" fmla="*/ 928 w 1420"/>
                <a:gd name="T25" fmla="*/ 1156 h 1920"/>
                <a:gd name="T26" fmla="*/ 992 w 1420"/>
                <a:gd name="T27" fmla="*/ 1156 h 1920"/>
                <a:gd name="T28" fmla="*/ 864 w 1420"/>
                <a:gd name="T29" fmla="*/ 1054 h 1920"/>
                <a:gd name="T30" fmla="*/ 1024 w 1420"/>
                <a:gd name="T31" fmla="*/ 958 h 1920"/>
                <a:gd name="T32" fmla="*/ 1402 w 1420"/>
                <a:gd name="T33" fmla="*/ 830 h 1920"/>
                <a:gd name="T34" fmla="*/ 1120 w 1420"/>
                <a:gd name="T35" fmla="*/ 446 h 1920"/>
                <a:gd name="T36" fmla="*/ 64 w 1420"/>
                <a:gd name="T37" fmla="*/ 650 h 1920"/>
                <a:gd name="T38" fmla="*/ 618 w 1420"/>
                <a:gd name="T39" fmla="*/ 316 h 1920"/>
                <a:gd name="T40" fmla="*/ 516 w 1420"/>
                <a:gd name="T41" fmla="*/ 325 h 1920"/>
                <a:gd name="T42" fmla="*/ 401 w 1420"/>
                <a:gd name="T43" fmla="*/ 481 h 1920"/>
                <a:gd name="T44" fmla="*/ 270 w 1420"/>
                <a:gd name="T45" fmla="*/ 615 h 1920"/>
                <a:gd name="T46" fmla="*/ 224 w 1420"/>
                <a:gd name="T47" fmla="*/ 712 h 1920"/>
                <a:gd name="T48" fmla="*/ 306 w 1420"/>
                <a:gd name="T49" fmla="*/ 886 h 1920"/>
                <a:gd name="T50" fmla="*/ 357 w 1420"/>
                <a:gd name="T51" fmla="*/ 1066 h 1920"/>
                <a:gd name="T52" fmla="*/ 415 w 1420"/>
                <a:gd name="T53" fmla="*/ 1149 h 1920"/>
                <a:gd name="T54" fmla="*/ 608 w 1420"/>
                <a:gd name="T55" fmla="*/ 1171 h 1920"/>
                <a:gd name="T56" fmla="*/ 672 w 1420"/>
                <a:gd name="T57" fmla="*/ 1600 h 1920"/>
                <a:gd name="T58" fmla="*/ 672 w 1420"/>
                <a:gd name="T59" fmla="*/ 1053 h 1920"/>
                <a:gd name="T60" fmla="*/ 585 w 1420"/>
                <a:gd name="T61" fmla="*/ 1097 h 1920"/>
                <a:gd name="T62" fmla="*/ 472 w 1420"/>
                <a:gd name="T63" fmla="*/ 1111 h 1920"/>
                <a:gd name="T64" fmla="*/ 401 w 1420"/>
                <a:gd name="T65" fmla="*/ 984 h 1920"/>
                <a:gd name="T66" fmla="*/ 373 w 1420"/>
                <a:gd name="T67" fmla="*/ 885 h 1920"/>
                <a:gd name="T68" fmla="*/ 288 w 1420"/>
                <a:gd name="T69" fmla="*/ 738 h 1920"/>
                <a:gd name="T70" fmla="*/ 364 w 1420"/>
                <a:gd name="T71" fmla="*/ 613 h 1920"/>
                <a:gd name="T72" fmla="*/ 436 w 1420"/>
                <a:gd name="T73" fmla="*/ 539 h 1920"/>
                <a:gd name="T74" fmla="*/ 521 w 1420"/>
                <a:gd name="T75" fmla="*/ 393 h 1920"/>
                <a:gd name="T76" fmla="*/ 667 w 1420"/>
                <a:gd name="T77" fmla="*/ 396 h 1920"/>
                <a:gd name="T78" fmla="*/ 672 w 1420"/>
                <a:gd name="T79" fmla="*/ 545 h 1920"/>
                <a:gd name="T80" fmla="*/ 1008 w 1420"/>
                <a:gd name="T81" fmla="*/ 1824 h 1920"/>
                <a:gd name="T82" fmla="*/ 400 w 1420"/>
                <a:gd name="T83" fmla="*/ 1821 h 1920"/>
                <a:gd name="T84" fmla="*/ 1008 w 1420"/>
                <a:gd name="T85" fmla="*/ 1824 h 1920"/>
                <a:gd name="T86" fmla="*/ 968 w 1420"/>
                <a:gd name="T87" fmla="*/ 1725 h 1920"/>
                <a:gd name="T88" fmla="*/ 438 w 1420"/>
                <a:gd name="T89" fmla="*/ 1663 h 1920"/>
                <a:gd name="T90" fmla="*/ 992 w 1420"/>
                <a:gd name="T91" fmla="*/ 1246 h 1920"/>
                <a:gd name="T92" fmla="*/ 896 w 1420"/>
                <a:gd name="T93" fmla="*/ 254 h 1920"/>
                <a:gd name="T94" fmla="*/ 896 w 1420"/>
                <a:gd name="T95" fmla="*/ 254 h 1920"/>
                <a:gd name="T96" fmla="*/ 960 w 1420"/>
                <a:gd name="T97" fmla="*/ 606 h 1920"/>
                <a:gd name="T98" fmla="*/ 1312 w 1420"/>
                <a:gd name="T99" fmla="*/ 830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20" h="1920">
                  <a:moveTo>
                    <a:pt x="1402" y="830"/>
                  </a:moveTo>
                  <a:cubicBezTo>
                    <a:pt x="1389" y="792"/>
                    <a:pt x="1353" y="766"/>
                    <a:pt x="1312" y="766"/>
                  </a:cubicBezTo>
                  <a:cubicBezTo>
                    <a:pt x="1271" y="767"/>
                    <a:pt x="1235" y="792"/>
                    <a:pt x="1222" y="830"/>
                  </a:cubicBezTo>
                  <a:cubicBezTo>
                    <a:pt x="1024" y="830"/>
                    <a:pt x="1024" y="830"/>
                    <a:pt x="1024" y="830"/>
                  </a:cubicBezTo>
                  <a:cubicBezTo>
                    <a:pt x="1024" y="702"/>
                    <a:pt x="1024" y="702"/>
                    <a:pt x="1024" y="702"/>
                  </a:cubicBezTo>
                  <a:cubicBezTo>
                    <a:pt x="1152" y="702"/>
                    <a:pt x="1152" y="702"/>
                    <a:pt x="1152" y="702"/>
                  </a:cubicBezTo>
                  <a:cubicBezTo>
                    <a:pt x="1170" y="702"/>
                    <a:pt x="1184" y="688"/>
                    <a:pt x="1184" y="670"/>
                  </a:cubicBezTo>
                  <a:cubicBezTo>
                    <a:pt x="1184" y="670"/>
                    <a:pt x="1184" y="670"/>
                    <a:pt x="1184" y="670"/>
                  </a:cubicBezTo>
                  <a:cubicBezTo>
                    <a:pt x="1184" y="537"/>
                    <a:pt x="1184" y="537"/>
                    <a:pt x="1184" y="537"/>
                  </a:cubicBezTo>
                  <a:cubicBezTo>
                    <a:pt x="1234" y="519"/>
                    <a:pt x="1260" y="464"/>
                    <a:pt x="1243" y="414"/>
                  </a:cubicBezTo>
                  <a:cubicBezTo>
                    <a:pt x="1225" y="364"/>
                    <a:pt x="1170" y="338"/>
                    <a:pt x="1120" y="356"/>
                  </a:cubicBezTo>
                  <a:cubicBezTo>
                    <a:pt x="1070" y="373"/>
                    <a:pt x="1044" y="428"/>
                    <a:pt x="1061" y="478"/>
                  </a:cubicBezTo>
                  <a:cubicBezTo>
                    <a:pt x="1071" y="505"/>
                    <a:pt x="1093" y="527"/>
                    <a:pt x="1120" y="537"/>
                  </a:cubicBezTo>
                  <a:cubicBezTo>
                    <a:pt x="1120" y="638"/>
                    <a:pt x="1120" y="638"/>
                    <a:pt x="1120" y="638"/>
                  </a:cubicBezTo>
                  <a:cubicBezTo>
                    <a:pt x="1024" y="638"/>
                    <a:pt x="1024" y="638"/>
                    <a:pt x="1024" y="638"/>
                  </a:cubicBezTo>
                  <a:cubicBezTo>
                    <a:pt x="1024" y="574"/>
                    <a:pt x="1024" y="574"/>
                    <a:pt x="1024" y="574"/>
                  </a:cubicBezTo>
                  <a:cubicBezTo>
                    <a:pt x="1024" y="557"/>
                    <a:pt x="1010" y="542"/>
                    <a:pt x="992" y="542"/>
                  </a:cubicBezTo>
                  <a:cubicBezTo>
                    <a:pt x="992" y="542"/>
                    <a:pt x="992" y="542"/>
                    <a:pt x="992" y="542"/>
                  </a:cubicBezTo>
                  <a:cubicBezTo>
                    <a:pt x="928" y="542"/>
                    <a:pt x="928" y="542"/>
                    <a:pt x="928" y="542"/>
                  </a:cubicBezTo>
                  <a:cubicBezTo>
                    <a:pt x="928" y="377"/>
                    <a:pt x="928" y="377"/>
                    <a:pt x="928" y="377"/>
                  </a:cubicBezTo>
                  <a:cubicBezTo>
                    <a:pt x="978" y="359"/>
                    <a:pt x="1004" y="304"/>
                    <a:pt x="987" y="254"/>
                  </a:cubicBezTo>
                  <a:cubicBezTo>
                    <a:pt x="969" y="204"/>
                    <a:pt x="914" y="178"/>
                    <a:pt x="864" y="196"/>
                  </a:cubicBezTo>
                  <a:cubicBezTo>
                    <a:pt x="814" y="213"/>
                    <a:pt x="788" y="268"/>
                    <a:pt x="805" y="318"/>
                  </a:cubicBezTo>
                  <a:cubicBezTo>
                    <a:pt x="815" y="345"/>
                    <a:pt x="837" y="367"/>
                    <a:pt x="864" y="377"/>
                  </a:cubicBezTo>
                  <a:cubicBezTo>
                    <a:pt x="864" y="542"/>
                    <a:pt x="864" y="542"/>
                    <a:pt x="864" y="542"/>
                  </a:cubicBezTo>
                  <a:cubicBezTo>
                    <a:pt x="736" y="542"/>
                    <a:pt x="736" y="542"/>
                    <a:pt x="736" y="542"/>
                  </a:cubicBezTo>
                  <a:cubicBezTo>
                    <a:pt x="736" y="32"/>
                    <a:pt x="736" y="32"/>
                    <a:pt x="736" y="32"/>
                  </a:cubicBezTo>
                  <a:cubicBezTo>
                    <a:pt x="736" y="14"/>
                    <a:pt x="722" y="0"/>
                    <a:pt x="704" y="0"/>
                  </a:cubicBezTo>
                  <a:cubicBezTo>
                    <a:pt x="704" y="0"/>
                    <a:pt x="704" y="0"/>
                    <a:pt x="704" y="0"/>
                  </a:cubicBezTo>
                  <a:cubicBezTo>
                    <a:pt x="309" y="0"/>
                    <a:pt x="0" y="285"/>
                    <a:pt x="0" y="650"/>
                  </a:cubicBezTo>
                  <a:cubicBezTo>
                    <a:pt x="0" y="824"/>
                    <a:pt x="69" y="1053"/>
                    <a:pt x="180" y="1249"/>
                  </a:cubicBezTo>
                  <a:cubicBezTo>
                    <a:pt x="199" y="1284"/>
                    <a:pt x="225" y="1321"/>
                    <a:pt x="253" y="1360"/>
                  </a:cubicBezTo>
                  <a:cubicBezTo>
                    <a:pt x="311" y="1443"/>
                    <a:pt x="376" y="1536"/>
                    <a:pt x="383" y="1617"/>
                  </a:cubicBezTo>
                  <a:cubicBezTo>
                    <a:pt x="358" y="1635"/>
                    <a:pt x="344" y="1663"/>
                    <a:pt x="344" y="1693"/>
                  </a:cubicBezTo>
                  <a:cubicBezTo>
                    <a:pt x="344" y="1715"/>
                    <a:pt x="352" y="1736"/>
                    <a:pt x="365" y="1753"/>
                  </a:cubicBezTo>
                  <a:cubicBezTo>
                    <a:pt x="346" y="1771"/>
                    <a:pt x="336" y="1797"/>
                    <a:pt x="336" y="1824"/>
                  </a:cubicBezTo>
                  <a:cubicBezTo>
                    <a:pt x="336" y="1877"/>
                    <a:pt x="379" y="1920"/>
                    <a:pt x="432" y="1920"/>
                  </a:cubicBezTo>
                  <a:cubicBezTo>
                    <a:pt x="976" y="1920"/>
                    <a:pt x="976" y="1920"/>
                    <a:pt x="976" y="1920"/>
                  </a:cubicBezTo>
                  <a:cubicBezTo>
                    <a:pt x="1029" y="1919"/>
                    <a:pt x="1072" y="1876"/>
                    <a:pt x="1072" y="1822"/>
                  </a:cubicBezTo>
                  <a:cubicBezTo>
                    <a:pt x="1072" y="1822"/>
                    <a:pt x="1072" y="1822"/>
                    <a:pt x="1072" y="1821"/>
                  </a:cubicBezTo>
                  <a:cubicBezTo>
                    <a:pt x="1072" y="1795"/>
                    <a:pt x="1061" y="1770"/>
                    <a:pt x="1043" y="1752"/>
                  </a:cubicBezTo>
                  <a:cubicBezTo>
                    <a:pt x="1056" y="1735"/>
                    <a:pt x="1064" y="1713"/>
                    <a:pt x="1064" y="1691"/>
                  </a:cubicBezTo>
                  <a:cubicBezTo>
                    <a:pt x="1064" y="1640"/>
                    <a:pt x="1023" y="1599"/>
                    <a:pt x="972" y="1599"/>
                  </a:cubicBezTo>
                  <a:cubicBezTo>
                    <a:pt x="971" y="1599"/>
                    <a:pt x="969" y="1600"/>
                    <a:pt x="968" y="1600"/>
                  </a:cubicBezTo>
                  <a:cubicBezTo>
                    <a:pt x="736" y="1600"/>
                    <a:pt x="736" y="1600"/>
                    <a:pt x="736" y="1600"/>
                  </a:cubicBezTo>
                  <a:cubicBezTo>
                    <a:pt x="736" y="990"/>
                    <a:pt x="736" y="990"/>
                    <a:pt x="736" y="990"/>
                  </a:cubicBezTo>
                  <a:cubicBezTo>
                    <a:pt x="800" y="990"/>
                    <a:pt x="800" y="990"/>
                    <a:pt x="800" y="990"/>
                  </a:cubicBezTo>
                  <a:cubicBezTo>
                    <a:pt x="800" y="1086"/>
                    <a:pt x="800" y="1086"/>
                    <a:pt x="800" y="1086"/>
                  </a:cubicBezTo>
                  <a:cubicBezTo>
                    <a:pt x="800" y="1104"/>
                    <a:pt x="814" y="1118"/>
                    <a:pt x="832" y="1118"/>
                  </a:cubicBezTo>
                  <a:cubicBezTo>
                    <a:pt x="832" y="1118"/>
                    <a:pt x="832" y="1118"/>
                    <a:pt x="832" y="1118"/>
                  </a:cubicBezTo>
                  <a:cubicBezTo>
                    <a:pt x="928" y="1118"/>
                    <a:pt x="928" y="1118"/>
                    <a:pt x="928" y="1118"/>
                  </a:cubicBezTo>
                  <a:cubicBezTo>
                    <a:pt x="928" y="1156"/>
                    <a:pt x="928" y="1156"/>
                    <a:pt x="928" y="1156"/>
                  </a:cubicBezTo>
                  <a:cubicBezTo>
                    <a:pt x="878" y="1174"/>
                    <a:pt x="852" y="1229"/>
                    <a:pt x="869" y="1279"/>
                  </a:cubicBezTo>
                  <a:cubicBezTo>
                    <a:pt x="887" y="1329"/>
                    <a:pt x="942" y="1355"/>
                    <a:pt x="992" y="1337"/>
                  </a:cubicBezTo>
                  <a:cubicBezTo>
                    <a:pt x="1042" y="1320"/>
                    <a:pt x="1068" y="1265"/>
                    <a:pt x="1051" y="1215"/>
                  </a:cubicBezTo>
                  <a:cubicBezTo>
                    <a:pt x="1041" y="1188"/>
                    <a:pt x="1019" y="1166"/>
                    <a:pt x="992" y="1156"/>
                  </a:cubicBezTo>
                  <a:cubicBezTo>
                    <a:pt x="992" y="1086"/>
                    <a:pt x="992" y="1086"/>
                    <a:pt x="992" y="1086"/>
                  </a:cubicBezTo>
                  <a:cubicBezTo>
                    <a:pt x="992" y="1069"/>
                    <a:pt x="978" y="1054"/>
                    <a:pt x="960" y="1054"/>
                  </a:cubicBezTo>
                  <a:cubicBezTo>
                    <a:pt x="960" y="1054"/>
                    <a:pt x="960" y="1054"/>
                    <a:pt x="960" y="1054"/>
                  </a:cubicBezTo>
                  <a:cubicBezTo>
                    <a:pt x="864" y="1054"/>
                    <a:pt x="864" y="1054"/>
                    <a:pt x="864" y="1054"/>
                  </a:cubicBezTo>
                  <a:cubicBezTo>
                    <a:pt x="864" y="990"/>
                    <a:pt x="864" y="990"/>
                    <a:pt x="864" y="990"/>
                  </a:cubicBezTo>
                  <a:cubicBezTo>
                    <a:pt x="992" y="990"/>
                    <a:pt x="992" y="990"/>
                    <a:pt x="992" y="990"/>
                  </a:cubicBezTo>
                  <a:cubicBezTo>
                    <a:pt x="1010" y="990"/>
                    <a:pt x="1024" y="976"/>
                    <a:pt x="1024" y="958"/>
                  </a:cubicBezTo>
                  <a:cubicBezTo>
                    <a:pt x="1024" y="958"/>
                    <a:pt x="1024" y="958"/>
                    <a:pt x="1024" y="958"/>
                  </a:cubicBezTo>
                  <a:cubicBezTo>
                    <a:pt x="1024" y="894"/>
                    <a:pt x="1024" y="894"/>
                    <a:pt x="1024" y="894"/>
                  </a:cubicBezTo>
                  <a:cubicBezTo>
                    <a:pt x="1222" y="894"/>
                    <a:pt x="1222" y="894"/>
                    <a:pt x="1222" y="894"/>
                  </a:cubicBezTo>
                  <a:cubicBezTo>
                    <a:pt x="1240" y="944"/>
                    <a:pt x="1294" y="970"/>
                    <a:pt x="1344" y="953"/>
                  </a:cubicBezTo>
                  <a:cubicBezTo>
                    <a:pt x="1394" y="935"/>
                    <a:pt x="1420" y="880"/>
                    <a:pt x="1402" y="830"/>
                  </a:cubicBezTo>
                  <a:close/>
                  <a:moveTo>
                    <a:pt x="1152" y="414"/>
                  </a:moveTo>
                  <a:cubicBezTo>
                    <a:pt x="1170" y="414"/>
                    <a:pt x="1184" y="429"/>
                    <a:pt x="1184" y="446"/>
                  </a:cubicBezTo>
                  <a:cubicBezTo>
                    <a:pt x="1184" y="464"/>
                    <a:pt x="1170" y="478"/>
                    <a:pt x="1152" y="478"/>
                  </a:cubicBezTo>
                  <a:cubicBezTo>
                    <a:pt x="1134" y="478"/>
                    <a:pt x="1120" y="464"/>
                    <a:pt x="1120" y="446"/>
                  </a:cubicBezTo>
                  <a:cubicBezTo>
                    <a:pt x="1120" y="429"/>
                    <a:pt x="1134" y="414"/>
                    <a:pt x="1152" y="414"/>
                  </a:cubicBezTo>
                  <a:close/>
                  <a:moveTo>
                    <a:pt x="305" y="1324"/>
                  </a:moveTo>
                  <a:cubicBezTo>
                    <a:pt x="279" y="1286"/>
                    <a:pt x="254" y="1250"/>
                    <a:pt x="235" y="1218"/>
                  </a:cubicBezTo>
                  <a:cubicBezTo>
                    <a:pt x="131" y="1033"/>
                    <a:pt x="64" y="811"/>
                    <a:pt x="64" y="650"/>
                  </a:cubicBezTo>
                  <a:cubicBezTo>
                    <a:pt x="64" y="331"/>
                    <a:pt x="329" y="79"/>
                    <a:pt x="672" y="64"/>
                  </a:cubicBezTo>
                  <a:cubicBezTo>
                    <a:pt x="672" y="288"/>
                    <a:pt x="672" y="288"/>
                    <a:pt x="672" y="288"/>
                  </a:cubicBezTo>
                  <a:cubicBezTo>
                    <a:pt x="664" y="288"/>
                    <a:pt x="655" y="289"/>
                    <a:pt x="646" y="290"/>
                  </a:cubicBezTo>
                  <a:cubicBezTo>
                    <a:pt x="632" y="292"/>
                    <a:pt x="621" y="302"/>
                    <a:pt x="618" y="316"/>
                  </a:cubicBezTo>
                  <a:cubicBezTo>
                    <a:pt x="608" y="362"/>
                    <a:pt x="608" y="362"/>
                    <a:pt x="608" y="362"/>
                  </a:cubicBezTo>
                  <a:cubicBezTo>
                    <a:pt x="600" y="364"/>
                    <a:pt x="592" y="366"/>
                    <a:pt x="584" y="368"/>
                  </a:cubicBezTo>
                  <a:cubicBezTo>
                    <a:pt x="552" y="333"/>
                    <a:pt x="552" y="333"/>
                    <a:pt x="552" y="333"/>
                  </a:cubicBezTo>
                  <a:cubicBezTo>
                    <a:pt x="543" y="323"/>
                    <a:pt x="529" y="319"/>
                    <a:pt x="516" y="325"/>
                  </a:cubicBezTo>
                  <a:cubicBezTo>
                    <a:pt x="480" y="340"/>
                    <a:pt x="446" y="360"/>
                    <a:pt x="415" y="383"/>
                  </a:cubicBezTo>
                  <a:cubicBezTo>
                    <a:pt x="404" y="392"/>
                    <a:pt x="400" y="406"/>
                    <a:pt x="404" y="419"/>
                  </a:cubicBezTo>
                  <a:cubicBezTo>
                    <a:pt x="419" y="464"/>
                    <a:pt x="419" y="464"/>
                    <a:pt x="419" y="464"/>
                  </a:cubicBezTo>
                  <a:cubicBezTo>
                    <a:pt x="413" y="469"/>
                    <a:pt x="407" y="475"/>
                    <a:pt x="401" y="481"/>
                  </a:cubicBezTo>
                  <a:cubicBezTo>
                    <a:pt x="357" y="467"/>
                    <a:pt x="357" y="467"/>
                    <a:pt x="357" y="467"/>
                  </a:cubicBezTo>
                  <a:cubicBezTo>
                    <a:pt x="344" y="462"/>
                    <a:pt x="329" y="467"/>
                    <a:pt x="321" y="478"/>
                  </a:cubicBezTo>
                  <a:cubicBezTo>
                    <a:pt x="297" y="509"/>
                    <a:pt x="278" y="543"/>
                    <a:pt x="262" y="579"/>
                  </a:cubicBezTo>
                  <a:cubicBezTo>
                    <a:pt x="257" y="591"/>
                    <a:pt x="260" y="606"/>
                    <a:pt x="270" y="615"/>
                  </a:cubicBezTo>
                  <a:cubicBezTo>
                    <a:pt x="306" y="647"/>
                    <a:pt x="306" y="647"/>
                    <a:pt x="306" y="647"/>
                  </a:cubicBezTo>
                  <a:cubicBezTo>
                    <a:pt x="304" y="655"/>
                    <a:pt x="301" y="663"/>
                    <a:pt x="300" y="671"/>
                  </a:cubicBezTo>
                  <a:cubicBezTo>
                    <a:pt x="250" y="681"/>
                    <a:pt x="250" y="681"/>
                    <a:pt x="250" y="681"/>
                  </a:cubicBezTo>
                  <a:cubicBezTo>
                    <a:pt x="235" y="683"/>
                    <a:pt x="224" y="697"/>
                    <a:pt x="224" y="712"/>
                  </a:cubicBezTo>
                  <a:cubicBezTo>
                    <a:pt x="224" y="821"/>
                    <a:pt x="224" y="821"/>
                    <a:pt x="224" y="821"/>
                  </a:cubicBezTo>
                  <a:cubicBezTo>
                    <a:pt x="224" y="836"/>
                    <a:pt x="235" y="849"/>
                    <a:pt x="250" y="852"/>
                  </a:cubicBezTo>
                  <a:cubicBezTo>
                    <a:pt x="300" y="862"/>
                    <a:pt x="300" y="862"/>
                    <a:pt x="300" y="862"/>
                  </a:cubicBezTo>
                  <a:cubicBezTo>
                    <a:pt x="301" y="870"/>
                    <a:pt x="304" y="878"/>
                    <a:pt x="306" y="886"/>
                  </a:cubicBezTo>
                  <a:cubicBezTo>
                    <a:pt x="270" y="918"/>
                    <a:pt x="270" y="918"/>
                    <a:pt x="270" y="918"/>
                  </a:cubicBezTo>
                  <a:cubicBezTo>
                    <a:pt x="260" y="927"/>
                    <a:pt x="257" y="942"/>
                    <a:pt x="262" y="954"/>
                  </a:cubicBezTo>
                  <a:cubicBezTo>
                    <a:pt x="278" y="990"/>
                    <a:pt x="297" y="1024"/>
                    <a:pt x="321" y="1055"/>
                  </a:cubicBezTo>
                  <a:cubicBezTo>
                    <a:pt x="329" y="1066"/>
                    <a:pt x="344" y="1070"/>
                    <a:pt x="357" y="1066"/>
                  </a:cubicBezTo>
                  <a:cubicBezTo>
                    <a:pt x="401" y="1052"/>
                    <a:pt x="401" y="1052"/>
                    <a:pt x="401" y="1052"/>
                  </a:cubicBezTo>
                  <a:cubicBezTo>
                    <a:pt x="407" y="1058"/>
                    <a:pt x="413" y="1063"/>
                    <a:pt x="419" y="1069"/>
                  </a:cubicBezTo>
                  <a:cubicBezTo>
                    <a:pt x="404" y="1114"/>
                    <a:pt x="404" y="1114"/>
                    <a:pt x="404" y="1114"/>
                  </a:cubicBezTo>
                  <a:cubicBezTo>
                    <a:pt x="400" y="1127"/>
                    <a:pt x="404" y="1141"/>
                    <a:pt x="415" y="1149"/>
                  </a:cubicBezTo>
                  <a:cubicBezTo>
                    <a:pt x="446" y="1173"/>
                    <a:pt x="480" y="1193"/>
                    <a:pt x="516" y="1208"/>
                  </a:cubicBezTo>
                  <a:cubicBezTo>
                    <a:pt x="529" y="1214"/>
                    <a:pt x="543" y="1210"/>
                    <a:pt x="552" y="1200"/>
                  </a:cubicBezTo>
                  <a:cubicBezTo>
                    <a:pt x="584" y="1165"/>
                    <a:pt x="584" y="1165"/>
                    <a:pt x="584" y="1165"/>
                  </a:cubicBezTo>
                  <a:cubicBezTo>
                    <a:pt x="592" y="1167"/>
                    <a:pt x="600" y="1169"/>
                    <a:pt x="608" y="1171"/>
                  </a:cubicBezTo>
                  <a:cubicBezTo>
                    <a:pt x="618" y="1217"/>
                    <a:pt x="618" y="1217"/>
                    <a:pt x="618" y="1217"/>
                  </a:cubicBezTo>
                  <a:cubicBezTo>
                    <a:pt x="621" y="1231"/>
                    <a:pt x="632" y="1241"/>
                    <a:pt x="646" y="1243"/>
                  </a:cubicBezTo>
                  <a:cubicBezTo>
                    <a:pt x="655" y="1244"/>
                    <a:pt x="664" y="1244"/>
                    <a:pt x="672" y="1245"/>
                  </a:cubicBezTo>
                  <a:cubicBezTo>
                    <a:pt x="672" y="1600"/>
                    <a:pt x="672" y="1600"/>
                    <a:pt x="672" y="1600"/>
                  </a:cubicBezTo>
                  <a:cubicBezTo>
                    <a:pt x="445" y="1600"/>
                    <a:pt x="445" y="1600"/>
                    <a:pt x="445" y="1600"/>
                  </a:cubicBezTo>
                  <a:cubicBezTo>
                    <a:pt x="432" y="1505"/>
                    <a:pt x="365" y="1409"/>
                    <a:pt x="305" y="1324"/>
                  </a:cubicBezTo>
                  <a:close/>
                  <a:moveTo>
                    <a:pt x="416" y="766"/>
                  </a:moveTo>
                  <a:cubicBezTo>
                    <a:pt x="416" y="913"/>
                    <a:pt x="526" y="1036"/>
                    <a:pt x="672" y="1053"/>
                  </a:cubicBezTo>
                  <a:cubicBezTo>
                    <a:pt x="672" y="1163"/>
                    <a:pt x="672" y="1163"/>
                    <a:pt x="672" y="1163"/>
                  </a:cubicBezTo>
                  <a:cubicBezTo>
                    <a:pt x="667" y="1137"/>
                    <a:pt x="667" y="1137"/>
                    <a:pt x="667" y="1137"/>
                  </a:cubicBezTo>
                  <a:cubicBezTo>
                    <a:pt x="664" y="1125"/>
                    <a:pt x="654" y="1115"/>
                    <a:pt x="641" y="1112"/>
                  </a:cubicBezTo>
                  <a:cubicBezTo>
                    <a:pt x="622" y="1109"/>
                    <a:pt x="603" y="1104"/>
                    <a:pt x="585" y="1097"/>
                  </a:cubicBezTo>
                  <a:cubicBezTo>
                    <a:pt x="582" y="1096"/>
                    <a:pt x="578" y="1096"/>
                    <a:pt x="574" y="1096"/>
                  </a:cubicBezTo>
                  <a:cubicBezTo>
                    <a:pt x="565" y="1096"/>
                    <a:pt x="557" y="1099"/>
                    <a:pt x="551" y="1106"/>
                  </a:cubicBezTo>
                  <a:cubicBezTo>
                    <a:pt x="521" y="1140"/>
                    <a:pt x="521" y="1140"/>
                    <a:pt x="521" y="1140"/>
                  </a:cubicBezTo>
                  <a:cubicBezTo>
                    <a:pt x="504" y="1131"/>
                    <a:pt x="488" y="1122"/>
                    <a:pt x="472" y="1111"/>
                  </a:cubicBezTo>
                  <a:cubicBezTo>
                    <a:pt x="486" y="1069"/>
                    <a:pt x="486" y="1069"/>
                    <a:pt x="486" y="1069"/>
                  </a:cubicBezTo>
                  <a:cubicBezTo>
                    <a:pt x="490" y="1057"/>
                    <a:pt x="487" y="1043"/>
                    <a:pt x="477" y="1035"/>
                  </a:cubicBezTo>
                  <a:cubicBezTo>
                    <a:pt x="462" y="1022"/>
                    <a:pt x="448" y="1009"/>
                    <a:pt x="436" y="994"/>
                  </a:cubicBezTo>
                  <a:cubicBezTo>
                    <a:pt x="427" y="984"/>
                    <a:pt x="414" y="980"/>
                    <a:pt x="401" y="984"/>
                  </a:cubicBezTo>
                  <a:cubicBezTo>
                    <a:pt x="359" y="998"/>
                    <a:pt x="359" y="998"/>
                    <a:pt x="359" y="998"/>
                  </a:cubicBezTo>
                  <a:cubicBezTo>
                    <a:pt x="348" y="983"/>
                    <a:pt x="339" y="967"/>
                    <a:pt x="331" y="950"/>
                  </a:cubicBezTo>
                  <a:cubicBezTo>
                    <a:pt x="364" y="920"/>
                    <a:pt x="364" y="920"/>
                    <a:pt x="364" y="920"/>
                  </a:cubicBezTo>
                  <a:cubicBezTo>
                    <a:pt x="374" y="911"/>
                    <a:pt x="377" y="897"/>
                    <a:pt x="373" y="885"/>
                  </a:cubicBezTo>
                  <a:cubicBezTo>
                    <a:pt x="366" y="867"/>
                    <a:pt x="361" y="848"/>
                    <a:pt x="358" y="829"/>
                  </a:cubicBezTo>
                  <a:cubicBezTo>
                    <a:pt x="356" y="816"/>
                    <a:pt x="346" y="806"/>
                    <a:pt x="333" y="804"/>
                  </a:cubicBezTo>
                  <a:cubicBezTo>
                    <a:pt x="288" y="795"/>
                    <a:pt x="288" y="795"/>
                    <a:pt x="288" y="795"/>
                  </a:cubicBezTo>
                  <a:cubicBezTo>
                    <a:pt x="288" y="738"/>
                    <a:pt x="288" y="738"/>
                    <a:pt x="288" y="738"/>
                  </a:cubicBezTo>
                  <a:cubicBezTo>
                    <a:pt x="333" y="729"/>
                    <a:pt x="333" y="729"/>
                    <a:pt x="333" y="729"/>
                  </a:cubicBezTo>
                  <a:cubicBezTo>
                    <a:pt x="346" y="727"/>
                    <a:pt x="356" y="716"/>
                    <a:pt x="358" y="704"/>
                  </a:cubicBezTo>
                  <a:cubicBezTo>
                    <a:pt x="361" y="685"/>
                    <a:pt x="366" y="666"/>
                    <a:pt x="373" y="648"/>
                  </a:cubicBezTo>
                  <a:cubicBezTo>
                    <a:pt x="377" y="635"/>
                    <a:pt x="374" y="622"/>
                    <a:pt x="364" y="613"/>
                  </a:cubicBezTo>
                  <a:cubicBezTo>
                    <a:pt x="331" y="583"/>
                    <a:pt x="331" y="583"/>
                    <a:pt x="331" y="583"/>
                  </a:cubicBezTo>
                  <a:cubicBezTo>
                    <a:pt x="339" y="566"/>
                    <a:pt x="348" y="550"/>
                    <a:pt x="359" y="535"/>
                  </a:cubicBezTo>
                  <a:cubicBezTo>
                    <a:pt x="401" y="549"/>
                    <a:pt x="401" y="549"/>
                    <a:pt x="401" y="549"/>
                  </a:cubicBezTo>
                  <a:cubicBezTo>
                    <a:pt x="414" y="553"/>
                    <a:pt x="427" y="549"/>
                    <a:pt x="436" y="539"/>
                  </a:cubicBezTo>
                  <a:cubicBezTo>
                    <a:pt x="448" y="524"/>
                    <a:pt x="462" y="511"/>
                    <a:pt x="477" y="498"/>
                  </a:cubicBezTo>
                  <a:cubicBezTo>
                    <a:pt x="487" y="490"/>
                    <a:pt x="490" y="476"/>
                    <a:pt x="486" y="464"/>
                  </a:cubicBezTo>
                  <a:cubicBezTo>
                    <a:pt x="472" y="421"/>
                    <a:pt x="472" y="421"/>
                    <a:pt x="472" y="421"/>
                  </a:cubicBezTo>
                  <a:cubicBezTo>
                    <a:pt x="488" y="411"/>
                    <a:pt x="504" y="401"/>
                    <a:pt x="521" y="393"/>
                  </a:cubicBezTo>
                  <a:cubicBezTo>
                    <a:pt x="551" y="427"/>
                    <a:pt x="551" y="427"/>
                    <a:pt x="551" y="427"/>
                  </a:cubicBezTo>
                  <a:cubicBezTo>
                    <a:pt x="559" y="436"/>
                    <a:pt x="573" y="440"/>
                    <a:pt x="585" y="435"/>
                  </a:cubicBezTo>
                  <a:cubicBezTo>
                    <a:pt x="603" y="429"/>
                    <a:pt x="622" y="424"/>
                    <a:pt x="641" y="420"/>
                  </a:cubicBezTo>
                  <a:cubicBezTo>
                    <a:pt x="654" y="418"/>
                    <a:pt x="664" y="408"/>
                    <a:pt x="667" y="396"/>
                  </a:cubicBezTo>
                  <a:cubicBezTo>
                    <a:pt x="672" y="370"/>
                    <a:pt x="672" y="370"/>
                    <a:pt x="672" y="370"/>
                  </a:cubicBezTo>
                  <a:cubicBezTo>
                    <a:pt x="672" y="480"/>
                    <a:pt x="672" y="480"/>
                    <a:pt x="672" y="480"/>
                  </a:cubicBezTo>
                  <a:cubicBezTo>
                    <a:pt x="526" y="497"/>
                    <a:pt x="416" y="620"/>
                    <a:pt x="416" y="766"/>
                  </a:cubicBezTo>
                  <a:close/>
                  <a:moveTo>
                    <a:pt x="672" y="545"/>
                  </a:moveTo>
                  <a:cubicBezTo>
                    <a:pt x="672" y="988"/>
                    <a:pt x="672" y="988"/>
                    <a:pt x="672" y="988"/>
                  </a:cubicBezTo>
                  <a:cubicBezTo>
                    <a:pt x="550" y="970"/>
                    <a:pt x="465" y="857"/>
                    <a:pt x="482" y="735"/>
                  </a:cubicBezTo>
                  <a:cubicBezTo>
                    <a:pt x="496" y="636"/>
                    <a:pt x="574" y="559"/>
                    <a:pt x="672" y="545"/>
                  </a:cubicBezTo>
                  <a:close/>
                  <a:moveTo>
                    <a:pt x="1008" y="1824"/>
                  </a:moveTo>
                  <a:cubicBezTo>
                    <a:pt x="1008" y="1841"/>
                    <a:pt x="994" y="1856"/>
                    <a:pt x="976" y="1856"/>
                  </a:cubicBezTo>
                  <a:cubicBezTo>
                    <a:pt x="432" y="1856"/>
                    <a:pt x="432" y="1856"/>
                    <a:pt x="432" y="1856"/>
                  </a:cubicBezTo>
                  <a:cubicBezTo>
                    <a:pt x="414" y="1855"/>
                    <a:pt x="400" y="1840"/>
                    <a:pt x="400" y="1822"/>
                  </a:cubicBezTo>
                  <a:cubicBezTo>
                    <a:pt x="400" y="1822"/>
                    <a:pt x="400" y="1822"/>
                    <a:pt x="400" y="1821"/>
                  </a:cubicBezTo>
                  <a:cubicBezTo>
                    <a:pt x="400" y="1804"/>
                    <a:pt x="414" y="1789"/>
                    <a:pt x="432" y="1789"/>
                  </a:cubicBezTo>
                  <a:cubicBezTo>
                    <a:pt x="976" y="1789"/>
                    <a:pt x="976" y="1789"/>
                    <a:pt x="976" y="1789"/>
                  </a:cubicBezTo>
                  <a:cubicBezTo>
                    <a:pt x="994" y="1790"/>
                    <a:pt x="1008" y="1804"/>
                    <a:pt x="1008" y="1822"/>
                  </a:cubicBezTo>
                  <a:cubicBezTo>
                    <a:pt x="1008" y="1823"/>
                    <a:pt x="1008" y="1823"/>
                    <a:pt x="1008" y="1824"/>
                  </a:cubicBezTo>
                  <a:close/>
                  <a:moveTo>
                    <a:pt x="968" y="1664"/>
                  </a:moveTo>
                  <a:cubicBezTo>
                    <a:pt x="984" y="1662"/>
                    <a:pt x="998" y="1674"/>
                    <a:pt x="1000" y="1690"/>
                  </a:cubicBezTo>
                  <a:cubicBezTo>
                    <a:pt x="1000" y="1691"/>
                    <a:pt x="1000" y="1692"/>
                    <a:pt x="1000" y="1693"/>
                  </a:cubicBezTo>
                  <a:cubicBezTo>
                    <a:pt x="1000" y="1711"/>
                    <a:pt x="985" y="1725"/>
                    <a:pt x="968" y="1725"/>
                  </a:cubicBezTo>
                  <a:cubicBezTo>
                    <a:pt x="440" y="1725"/>
                    <a:pt x="440" y="1725"/>
                    <a:pt x="440" y="1725"/>
                  </a:cubicBezTo>
                  <a:cubicBezTo>
                    <a:pt x="422" y="1725"/>
                    <a:pt x="408" y="1710"/>
                    <a:pt x="408" y="1692"/>
                  </a:cubicBezTo>
                  <a:cubicBezTo>
                    <a:pt x="408" y="1692"/>
                    <a:pt x="408" y="1691"/>
                    <a:pt x="408" y="1691"/>
                  </a:cubicBezTo>
                  <a:cubicBezTo>
                    <a:pt x="409" y="1675"/>
                    <a:pt x="422" y="1663"/>
                    <a:pt x="438" y="1663"/>
                  </a:cubicBezTo>
                  <a:cubicBezTo>
                    <a:pt x="439" y="1663"/>
                    <a:pt x="440" y="1663"/>
                    <a:pt x="440" y="1664"/>
                  </a:cubicBezTo>
                  <a:cubicBezTo>
                    <a:pt x="968" y="1664"/>
                    <a:pt x="968" y="1664"/>
                    <a:pt x="968" y="1664"/>
                  </a:cubicBezTo>
                  <a:close/>
                  <a:moveTo>
                    <a:pt x="960" y="1214"/>
                  </a:moveTo>
                  <a:cubicBezTo>
                    <a:pt x="978" y="1214"/>
                    <a:pt x="992" y="1229"/>
                    <a:pt x="992" y="1246"/>
                  </a:cubicBezTo>
                  <a:cubicBezTo>
                    <a:pt x="992" y="1264"/>
                    <a:pt x="978" y="1278"/>
                    <a:pt x="960" y="1278"/>
                  </a:cubicBezTo>
                  <a:cubicBezTo>
                    <a:pt x="942" y="1278"/>
                    <a:pt x="928" y="1264"/>
                    <a:pt x="928" y="1246"/>
                  </a:cubicBezTo>
                  <a:cubicBezTo>
                    <a:pt x="928" y="1229"/>
                    <a:pt x="942" y="1214"/>
                    <a:pt x="960" y="1214"/>
                  </a:cubicBezTo>
                  <a:close/>
                  <a:moveTo>
                    <a:pt x="896" y="254"/>
                  </a:moveTo>
                  <a:cubicBezTo>
                    <a:pt x="914" y="254"/>
                    <a:pt x="928" y="269"/>
                    <a:pt x="928" y="286"/>
                  </a:cubicBezTo>
                  <a:cubicBezTo>
                    <a:pt x="928" y="304"/>
                    <a:pt x="914" y="318"/>
                    <a:pt x="896" y="318"/>
                  </a:cubicBezTo>
                  <a:cubicBezTo>
                    <a:pt x="878" y="318"/>
                    <a:pt x="864" y="304"/>
                    <a:pt x="864" y="286"/>
                  </a:cubicBezTo>
                  <a:cubicBezTo>
                    <a:pt x="864" y="269"/>
                    <a:pt x="878" y="254"/>
                    <a:pt x="896" y="254"/>
                  </a:cubicBezTo>
                  <a:close/>
                  <a:moveTo>
                    <a:pt x="960" y="926"/>
                  </a:moveTo>
                  <a:cubicBezTo>
                    <a:pt x="736" y="926"/>
                    <a:pt x="736" y="926"/>
                    <a:pt x="736" y="926"/>
                  </a:cubicBezTo>
                  <a:cubicBezTo>
                    <a:pt x="736" y="606"/>
                    <a:pt x="736" y="606"/>
                    <a:pt x="736" y="606"/>
                  </a:cubicBezTo>
                  <a:cubicBezTo>
                    <a:pt x="960" y="606"/>
                    <a:pt x="960" y="606"/>
                    <a:pt x="960" y="606"/>
                  </a:cubicBezTo>
                  <a:lnTo>
                    <a:pt x="960" y="926"/>
                  </a:lnTo>
                  <a:close/>
                  <a:moveTo>
                    <a:pt x="1312" y="894"/>
                  </a:moveTo>
                  <a:cubicBezTo>
                    <a:pt x="1294" y="894"/>
                    <a:pt x="1280" y="880"/>
                    <a:pt x="1280" y="862"/>
                  </a:cubicBezTo>
                  <a:cubicBezTo>
                    <a:pt x="1280" y="845"/>
                    <a:pt x="1294" y="830"/>
                    <a:pt x="1312" y="830"/>
                  </a:cubicBezTo>
                  <a:cubicBezTo>
                    <a:pt x="1330" y="830"/>
                    <a:pt x="1344" y="845"/>
                    <a:pt x="1344" y="862"/>
                  </a:cubicBezTo>
                  <a:cubicBezTo>
                    <a:pt x="1344" y="880"/>
                    <a:pt x="1330" y="894"/>
                    <a:pt x="1312" y="8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9" name="Freeform 6">
              <a:extLst>
                <a:ext uri="{FF2B5EF4-FFF2-40B4-BE49-F238E27FC236}">
                  <a16:creationId xmlns="" xmlns:a16="http://schemas.microsoft.com/office/drawing/2014/main" id="{60266E70-D117-4DAF-B4E3-F1653E0E3C4F}"/>
                </a:ext>
              </a:extLst>
            </p:cNvPr>
            <p:cNvSpPr>
              <a:spLocks/>
            </p:cNvSpPr>
            <p:nvPr/>
          </p:nvSpPr>
          <p:spPr bwMode="auto">
            <a:xfrm>
              <a:off x="-2864120" y="4275681"/>
              <a:ext cx="160338" cy="160338"/>
            </a:xfrm>
            <a:custGeom>
              <a:avLst/>
              <a:gdLst>
                <a:gd name="T0" fmla="*/ 30 w 86"/>
                <a:gd name="T1" fmla="*/ 0 h 86"/>
                <a:gd name="T2" fmla="*/ 0 w 86"/>
                <a:gd name="T3" fmla="*/ 63 h 86"/>
                <a:gd name="T4" fmla="*/ 59 w 86"/>
                <a:gd name="T5" fmla="*/ 86 h 86"/>
                <a:gd name="T6" fmla="*/ 86 w 86"/>
                <a:gd name="T7" fmla="*/ 31 h 86"/>
                <a:gd name="T8" fmla="*/ 30 w 86"/>
                <a:gd name="T9" fmla="*/ 0 h 86"/>
              </a:gdLst>
              <a:ahLst/>
              <a:cxnLst>
                <a:cxn ang="0">
                  <a:pos x="T0" y="T1"/>
                </a:cxn>
                <a:cxn ang="0">
                  <a:pos x="T2" y="T3"/>
                </a:cxn>
                <a:cxn ang="0">
                  <a:pos x="T4" y="T5"/>
                </a:cxn>
                <a:cxn ang="0">
                  <a:pos x="T6" y="T7"/>
                </a:cxn>
                <a:cxn ang="0">
                  <a:pos x="T8" y="T9"/>
                </a:cxn>
              </a:cxnLst>
              <a:rect l="0" t="0" r="r" b="b"/>
              <a:pathLst>
                <a:path w="86" h="86">
                  <a:moveTo>
                    <a:pt x="30" y="0"/>
                  </a:moveTo>
                  <a:cubicBezTo>
                    <a:pt x="18" y="20"/>
                    <a:pt x="8" y="41"/>
                    <a:pt x="0" y="63"/>
                  </a:cubicBezTo>
                  <a:cubicBezTo>
                    <a:pt x="59" y="86"/>
                    <a:pt x="59" y="86"/>
                    <a:pt x="59" y="86"/>
                  </a:cubicBezTo>
                  <a:cubicBezTo>
                    <a:pt x="67" y="67"/>
                    <a:pt x="76" y="49"/>
                    <a:pt x="86" y="31"/>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0" name="Freeform 7">
              <a:extLst>
                <a:ext uri="{FF2B5EF4-FFF2-40B4-BE49-F238E27FC236}">
                  <a16:creationId xmlns="" xmlns:a16="http://schemas.microsoft.com/office/drawing/2014/main" id="{1F44C2B7-BD3F-40FC-8F61-999043CD5B9A}"/>
                </a:ext>
              </a:extLst>
            </p:cNvPr>
            <p:cNvSpPr>
              <a:spLocks/>
            </p:cNvSpPr>
            <p:nvPr/>
          </p:nvSpPr>
          <p:spPr bwMode="auto">
            <a:xfrm>
              <a:off x="-2745057" y="4067718"/>
              <a:ext cx="168276" cy="165101"/>
            </a:xfrm>
            <a:custGeom>
              <a:avLst/>
              <a:gdLst>
                <a:gd name="T0" fmla="*/ 38 w 90"/>
                <a:gd name="T1" fmla="*/ 0 h 89"/>
                <a:gd name="T2" fmla="*/ 0 w 90"/>
                <a:gd name="T3" fmla="*/ 55 h 89"/>
                <a:gd name="T4" fmla="*/ 54 w 90"/>
                <a:gd name="T5" fmla="*/ 89 h 89"/>
                <a:gd name="T6" fmla="*/ 90 w 90"/>
                <a:gd name="T7" fmla="*/ 36 h 89"/>
                <a:gd name="T8" fmla="*/ 38 w 90"/>
                <a:gd name="T9" fmla="*/ 0 h 89"/>
              </a:gdLst>
              <a:ahLst/>
              <a:cxnLst>
                <a:cxn ang="0">
                  <a:pos x="T0" y="T1"/>
                </a:cxn>
                <a:cxn ang="0">
                  <a:pos x="T2" y="T3"/>
                </a:cxn>
                <a:cxn ang="0">
                  <a:pos x="T4" y="T5"/>
                </a:cxn>
                <a:cxn ang="0">
                  <a:pos x="T6" y="T7"/>
                </a:cxn>
                <a:cxn ang="0">
                  <a:pos x="T8" y="T9"/>
                </a:cxn>
              </a:cxnLst>
              <a:rect l="0" t="0" r="r" b="b"/>
              <a:pathLst>
                <a:path w="90" h="89">
                  <a:moveTo>
                    <a:pt x="38" y="0"/>
                  </a:moveTo>
                  <a:cubicBezTo>
                    <a:pt x="25" y="18"/>
                    <a:pt x="12" y="36"/>
                    <a:pt x="0" y="55"/>
                  </a:cubicBezTo>
                  <a:cubicBezTo>
                    <a:pt x="54" y="89"/>
                    <a:pt x="54" y="89"/>
                    <a:pt x="54" y="89"/>
                  </a:cubicBezTo>
                  <a:cubicBezTo>
                    <a:pt x="66" y="71"/>
                    <a:pt x="78" y="54"/>
                    <a:pt x="90" y="36"/>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1" name="Freeform 8">
              <a:extLst>
                <a:ext uri="{FF2B5EF4-FFF2-40B4-BE49-F238E27FC236}">
                  <a16:creationId xmlns="" xmlns:a16="http://schemas.microsoft.com/office/drawing/2014/main" id="{27F94012-C869-4639-8831-89F1A5409B82}"/>
                </a:ext>
              </a:extLst>
            </p:cNvPr>
            <p:cNvSpPr>
              <a:spLocks/>
            </p:cNvSpPr>
            <p:nvPr/>
          </p:nvSpPr>
          <p:spPr bwMode="auto">
            <a:xfrm>
              <a:off x="-2603769" y="3867693"/>
              <a:ext cx="166688" cy="168276"/>
            </a:xfrm>
            <a:custGeom>
              <a:avLst/>
              <a:gdLst>
                <a:gd name="T0" fmla="*/ 35 w 90"/>
                <a:gd name="T1" fmla="*/ 0 h 90"/>
                <a:gd name="T2" fmla="*/ 0 w 90"/>
                <a:gd name="T3" fmla="*/ 53 h 90"/>
                <a:gd name="T4" fmla="*/ 53 w 90"/>
                <a:gd name="T5" fmla="*/ 90 h 90"/>
                <a:gd name="T6" fmla="*/ 90 w 90"/>
                <a:gd name="T7" fmla="*/ 34 h 90"/>
                <a:gd name="T8" fmla="*/ 35 w 90"/>
                <a:gd name="T9" fmla="*/ 0 h 90"/>
              </a:gdLst>
              <a:ahLst/>
              <a:cxnLst>
                <a:cxn ang="0">
                  <a:pos x="T0" y="T1"/>
                </a:cxn>
                <a:cxn ang="0">
                  <a:pos x="T2" y="T3"/>
                </a:cxn>
                <a:cxn ang="0">
                  <a:pos x="T4" y="T5"/>
                </a:cxn>
                <a:cxn ang="0">
                  <a:pos x="T6" y="T7"/>
                </a:cxn>
                <a:cxn ang="0">
                  <a:pos x="T8" y="T9"/>
                </a:cxn>
              </a:cxnLst>
              <a:rect l="0" t="0" r="r" b="b"/>
              <a:pathLst>
                <a:path w="90" h="90">
                  <a:moveTo>
                    <a:pt x="35" y="0"/>
                  </a:moveTo>
                  <a:cubicBezTo>
                    <a:pt x="25" y="17"/>
                    <a:pt x="13" y="35"/>
                    <a:pt x="0" y="53"/>
                  </a:cubicBezTo>
                  <a:cubicBezTo>
                    <a:pt x="53" y="90"/>
                    <a:pt x="53" y="90"/>
                    <a:pt x="53" y="90"/>
                  </a:cubicBezTo>
                  <a:cubicBezTo>
                    <a:pt x="66" y="71"/>
                    <a:pt x="78" y="52"/>
                    <a:pt x="90" y="34"/>
                  </a:cubicBez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2" name="Freeform 9">
              <a:extLst>
                <a:ext uri="{FF2B5EF4-FFF2-40B4-BE49-F238E27FC236}">
                  <a16:creationId xmlns="" xmlns:a16="http://schemas.microsoft.com/office/drawing/2014/main" id="{332D2D5C-468C-4BD8-84AA-14D88AD9372E}"/>
                </a:ext>
              </a:extLst>
            </p:cNvPr>
            <p:cNvSpPr>
              <a:spLocks/>
            </p:cNvSpPr>
            <p:nvPr/>
          </p:nvSpPr>
          <p:spPr bwMode="auto">
            <a:xfrm>
              <a:off x="-2479943" y="3661317"/>
              <a:ext cx="160338" cy="161925"/>
            </a:xfrm>
            <a:custGeom>
              <a:avLst/>
              <a:gdLst>
                <a:gd name="T0" fmla="*/ 28 w 86"/>
                <a:gd name="T1" fmla="*/ 0 h 87"/>
                <a:gd name="T2" fmla="*/ 0 w 86"/>
                <a:gd name="T3" fmla="*/ 57 h 87"/>
                <a:gd name="T4" fmla="*/ 56 w 86"/>
                <a:gd name="T5" fmla="*/ 87 h 87"/>
                <a:gd name="T6" fmla="*/ 86 w 86"/>
                <a:gd name="T7" fmla="*/ 27 h 87"/>
                <a:gd name="T8" fmla="*/ 28 w 86"/>
                <a:gd name="T9" fmla="*/ 0 h 87"/>
              </a:gdLst>
              <a:ahLst/>
              <a:cxnLst>
                <a:cxn ang="0">
                  <a:pos x="T0" y="T1"/>
                </a:cxn>
                <a:cxn ang="0">
                  <a:pos x="T2" y="T3"/>
                </a:cxn>
                <a:cxn ang="0">
                  <a:pos x="T4" y="T5"/>
                </a:cxn>
                <a:cxn ang="0">
                  <a:pos x="T6" y="T7"/>
                </a:cxn>
                <a:cxn ang="0">
                  <a:pos x="T8" y="T9"/>
                </a:cxn>
              </a:cxnLst>
              <a:rect l="0" t="0" r="r" b="b"/>
              <a:pathLst>
                <a:path w="86" h="87">
                  <a:moveTo>
                    <a:pt x="28" y="0"/>
                  </a:moveTo>
                  <a:cubicBezTo>
                    <a:pt x="19" y="19"/>
                    <a:pt x="10" y="38"/>
                    <a:pt x="0" y="57"/>
                  </a:cubicBezTo>
                  <a:cubicBezTo>
                    <a:pt x="56" y="87"/>
                    <a:pt x="56" y="87"/>
                    <a:pt x="56" y="87"/>
                  </a:cubicBezTo>
                  <a:cubicBezTo>
                    <a:pt x="67" y="67"/>
                    <a:pt x="77" y="47"/>
                    <a:pt x="86" y="27"/>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3" name="Freeform 10">
              <a:extLst>
                <a:ext uri="{FF2B5EF4-FFF2-40B4-BE49-F238E27FC236}">
                  <a16:creationId xmlns="" xmlns:a16="http://schemas.microsoft.com/office/drawing/2014/main" id="{5BEFABB3-859B-43AC-8806-CDE93421713D}"/>
                </a:ext>
              </a:extLst>
            </p:cNvPr>
            <p:cNvSpPr>
              <a:spLocks/>
            </p:cNvSpPr>
            <p:nvPr/>
          </p:nvSpPr>
          <p:spPr bwMode="auto">
            <a:xfrm>
              <a:off x="-2376755" y="3440654"/>
              <a:ext cx="153988" cy="157163"/>
            </a:xfrm>
            <a:custGeom>
              <a:avLst/>
              <a:gdLst>
                <a:gd name="T0" fmla="*/ 23 w 83"/>
                <a:gd name="T1" fmla="*/ 0 h 84"/>
                <a:gd name="T2" fmla="*/ 0 w 83"/>
                <a:gd name="T3" fmla="*/ 59 h 84"/>
                <a:gd name="T4" fmla="*/ 59 w 83"/>
                <a:gd name="T5" fmla="*/ 84 h 84"/>
                <a:gd name="T6" fmla="*/ 83 w 83"/>
                <a:gd name="T7" fmla="*/ 23 h 84"/>
                <a:gd name="T8" fmla="*/ 23 w 83"/>
                <a:gd name="T9" fmla="*/ 0 h 84"/>
              </a:gdLst>
              <a:ahLst/>
              <a:cxnLst>
                <a:cxn ang="0">
                  <a:pos x="T0" y="T1"/>
                </a:cxn>
                <a:cxn ang="0">
                  <a:pos x="T2" y="T3"/>
                </a:cxn>
                <a:cxn ang="0">
                  <a:pos x="T4" y="T5"/>
                </a:cxn>
                <a:cxn ang="0">
                  <a:pos x="T6" y="T7"/>
                </a:cxn>
                <a:cxn ang="0">
                  <a:pos x="T8" y="T9"/>
                </a:cxn>
              </a:cxnLst>
              <a:rect l="0" t="0" r="r" b="b"/>
              <a:pathLst>
                <a:path w="83" h="84">
                  <a:moveTo>
                    <a:pt x="23" y="0"/>
                  </a:moveTo>
                  <a:cubicBezTo>
                    <a:pt x="16" y="20"/>
                    <a:pt x="8" y="40"/>
                    <a:pt x="0" y="59"/>
                  </a:cubicBezTo>
                  <a:cubicBezTo>
                    <a:pt x="59" y="84"/>
                    <a:pt x="59" y="84"/>
                    <a:pt x="59" y="84"/>
                  </a:cubicBezTo>
                  <a:cubicBezTo>
                    <a:pt x="67" y="64"/>
                    <a:pt x="76" y="43"/>
                    <a:pt x="83" y="23"/>
                  </a:cubicBez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4" name="Freeform 11">
              <a:extLst>
                <a:ext uri="{FF2B5EF4-FFF2-40B4-BE49-F238E27FC236}">
                  <a16:creationId xmlns="" xmlns:a16="http://schemas.microsoft.com/office/drawing/2014/main" id="{8A4B5E20-699B-49F5-816B-AEF310F65674}"/>
                </a:ext>
              </a:extLst>
            </p:cNvPr>
            <p:cNvSpPr>
              <a:spLocks/>
            </p:cNvSpPr>
            <p:nvPr/>
          </p:nvSpPr>
          <p:spPr bwMode="auto">
            <a:xfrm>
              <a:off x="-2194191" y="2751677"/>
              <a:ext cx="123826" cy="127000"/>
            </a:xfrm>
            <a:custGeom>
              <a:avLst/>
              <a:gdLst>
                <a:gd name="T0" fmla="*/ 66 w 66"/>
                <a:gd name="T1" fmla="*/ 0 h 68"/>
                <a:gd name="T2" fmla="*/ 2 w 66"/>
                <a:gd name="T3" fmla="*/ 0 h 68"/>
                <a:gd name="T4" fmla="*/ 2 w 66"/>
                <a:gd name="T5" fmla="*/ 6 h 68"/>
                <a:gd name="T6" fmla="*/ 0 w 66"/>
                <a:gd name="T7" fmla="*/ 63 h 68"/>
                <a:gd name="T8" fmla="*/ 63 w 66"/>
                <a:gd name="T9" fmla="*/ 68 h 68"/>
                <a:gd name="T10" fmla="*/ 66 w 66"/>
                <a:gd name="T11" fmla="*/ 6 h 68"/>
                <a:gd name="T12" fmla="*/ 66 w 66"/>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66" h="68">
                  <a:moveTo>
                    <a:pt x="66" y="0"/>
                  </a:moveTo>
                  <a:cubicBezTo>
                    <a:pt x="2" y="0"/>
                    <a:pt x="2" y="0"/>
                    <a:pt x="2" y="0"/>
                  </a:cubicBezTo>
                  <a:cubicBezTo>
                    <a:pt x="2" y="6"/>
                    <a:pt x="2" y="6"/>
                    <a:pt x="2" y="6"/>
                  </a:cubicBezTo>
                  <a:cubicBezTo>
                    <a:pt x="2" y="24"/>
                    <a:pt x="1" y="43"/>
                    <a:pt x="0" y="63"/>
                  </a:cubicBezTo>
                  <a:cubicBezTo>
                    <a:pt x="63" y="68"/>
                    <a:pt x="63" y="68"/>
                    <a:pt x="63" y="68"/>
                  </a:cubicBezTo>
                  <a:cubicBezTo>
                    <a:pt x="65" y="47"/>
                    <a:pt x="66" y="26"/>
                    <a:pt x="66" y="6"/>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5" name="Freeform 12">
              <a:extLst>
                <a:ext uri="{FF2B5EF4-FFF2-40B4-BE49-F238E27FC236}">
                  <a16:creationId xmlns="" xmlns:a16="http://schemas.microsoft.com/office/drawing/2014/main" id="{CACFA59F-52AC-4631-AA1D-970788121DEA}"/>
                </a:ext>
              </a:extLst>
            </p:cNvPr>
            <p:cNvSpPr>
              <a:spLocks/>
            </p:cNvSpPr>
            <p:nvPr/>
          </p:nvSpPr>
          <p:spPr bwMode="auto">
            <a:xfrm>
              <a:off x="-2218004" y="2497676"/>
              <a:ext cx="139701" cy="139700"/>
            </a:xfrm>
            <a:custGeom>
              <a:avLst/>
              <a:gdLst>
                <a:gd name="T0" fmla="*/ 63 w 75"/>
                <a:gd name="T1" fmla="*/ 0 h 75"/>
                <a:gd name="T2" fmla="*/ 0 w 75"/>
                <a:gd name="T3" fmla="*/ 14 h 75"/>
                <a:gd name="T4" fmla="*/ 11 w 75"/>
                <a:gd name="T5" fmla="*/ 75 h 75"/>
                <a:gd name="T6" fmla="*/ 75 w 75"/>
                <a:gd name="T7" fmla="*/ 67 h 75"/>
                <a:gd name="T8" fmla="*/ 63 w 75"/>
                <a:gd name="T9" fmla="*/ 0 h 75"/>
              </a:gdLst>
              <a:ahLst/>
              <a:cxnLst>
                <a:cxn ang="0">
                  <a:pos x="T0" y="T1"/>
                </a:cxn>
                <a:cxn ang="0">
                  <a:pos x="T2" y="T3"/>
                </a:cxn>
                <a:cxn ang="0">
                  <a:pos x="T4" y="T5"/>
                </a:cxn>
                <a:cxn ang="0">
                  <a:pos x="T6" y="T7"/>
                </a:cxn>
                <a:cxn ang="0">
                  <a:pos x="T8" y="T9"/>
                </a:cxn>
              </a:cxnLst>
              <a:rect l="0" t="0" r="r" b="b"/>
              <a:pathLst>
                <a:path w="75" h="75">
                  <a:moveTo>
                    <a:pt x="63" y="0"/>
                  </a:moveTo>
                  <a:cubicBezTo>
                    <a:pt x="0" y="14"/>
                    <a:pt x="0" y="14"/>
                    <a:pt x="0" y="14"/>
                  </a:cubicBezTo>
                  <a:cubicBezTo>
                    <a:pt x="5" y="34"/>
                    <a:pt x="9" y="54"/>
                    <a:pt x="11" y="75"/>
                  </a:cubicBezTo>
                  <a:cubicBezTo>
                    <a:pt x="75" y="67"/>
                    <a:pt x="75" y="67"/>
                    <a:pt x="75" y="67"/>
                  </a:cubicBezTo>
                  <a:cubicBezTo>
                    <a:pt x="72" y="45"/>
                    <a:pt x="68" y="22"/>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6" name="Freeform 13">
              <a:extLst>
                <a:ext uri="{FF2B5EF4-FFF2-40B4-BE49-F238E27FC236}">
                  <a16:creationId xmlns="" xmlns:a16="http://schemas.microsoft.com/office/drawing/2014/main" id="{473ACF02-E7F7-49BB-A0C9-555F4C3E1B25}"/>
                </a:ext>
              </a:extLst>
            </p:cNvPr>
            <p:cNvSpPr>
              <a:spLocks/>
            </p:cNvSpPr>
            <p:nvPr/>
          </p:nvSpPr>
          <p:spPr bwMode="auto">
            <a:xfrm>
              <a:off x="-2294204" y="2254788"/>
              <a:ext cx="155576" cy="158750"/>
            </a:xfrm>
            <a:custGeom>
              <a:avLst/>
              <a:gdLst>
                <a:gd name="T0" fmla="*/ 58 w 84"/>
                <a:gd name="T1" fmla="*/ 0 h 85"/>
                <a:gd name="T2" fmla="*/ 0 w 84"/>
                <a:gd name="T3" fmla="*/ 28 h 85"/>
                <a:gd name="T4" fmla="*/ 24 w 84"/>
                <a:gd name="T5" fmla="*/ 85 h 85"/>
                <a:gd name="T6" fmla="*/ 84 w 84"/>
                <a:gd name="T7" fmla="*/ 64 h 85"/>
                <a:gd name="T8" fmla="*/ 58 w 84"/>
                <a:gd name="T9" fmla="*/ 0 h 85"/>
              </a:gdLst>
              <a:ahLst/>
              <a:cxnLst>
                <a:cxn ang="0">
                  <a:pos x="T0" y="T1"/>
                </a:cxn>
                <a:cxn ang="0">
                  <a:pos x="T2" y="T3"/>
                </a:cxn>
                <a:cxn ang="0">
                  <a:pos x="T4" y="T5"/>
                </a:cxn>
                <a:cxn ang="0">
                  <a:pos x="T6" y="T7"/>
                </a:cxn>
                <a:cxn ang="0">
                  <a:pos x="T8" y="T9"/>
                </a:cxn>
              </a:cxnLst>
              <a:rect l="0" t="0" r="r" b="b"/>
              <a:pathLst>
                <a:path w="84" h="85">
                  <a:moveTo>
                    <a:pt x="58" y="0"/>
                  </a:moveTo>
                  <a:cubicBezTo>
                    <a:pt x="0" y="28"/>
                    <a:pt x="0" y="28"/>
                    <a:pt x="0" y="28"/>
                  </a:cubicBezTo>
                  <a:cubicBezTo>
                    <a:pt x="9" y="47"/>
                    <a:pt x="17" y="66"/>
                    <a:pt x="24" y="85"/>
                  </a:cubicBezTo>
                  <a:cubicBezTo>
                    <a:pt x="84" y="64"/>
                    <a:pt x="84" y="64"/>
                    <a:pt x="84" y="64"/>
                  </a:cubicBezTo>
                  <a:cubicBezTo>
                    <a:pt x="77" y="42"/>
                    <a:pt x="68" y="21"/>
                    <a:pt x="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7" name="Freeform 14">
              <a:extLst>
                <a:ext uri="{FF2B5EF4-FFF2-40B4-BE49-F238E27FC236}">
                  <a16:creationId xmlns="" xmlns:a16="http://schemas.microsoft.com/office/drawing/2014/main" id="{12BFF18D-F780-416B-8590-3E582DD606F5}"/>
                </a:ext>
              </a:extLst>
            </p:cNvPr>
            <p:cNvSpPr>
              <a:spLocks/>
            </p:cNvSpPr>
            <p:nvPr/>
          </p:nvSpPr>
          <p:spPr bwMode="auto">
            <a:xfrm>
              <a:off x="-2418030" y="2038887"/>
              <a:ext cx="168276" cy="169863"/>
            </a:xfrm>
            <a:custGeom>
              <a:avLst/>
              <a:gdLst>
                <a:gd name="T0" fmla="*/ 50 w 90"/>
                <a:gd name="T1" fmla="*/ 0 h 91"/>
                <a:gd name="T2" fmla="*/ 0 w 90"/>
                <a:gd name="T3" fmla="*/ 40 h 91"/>
                <a:gd name="T4" fmla="*/ 36 w 90"/>
                <a:gd name="T5" fmla="*/ 91 h 91"/>
                <a:gd name="T6" fmla="*/ 90 w 90"/>
                <a:gd name="T7" fmla="*/ 56 h 91"/>
                <a:gd name="T8" fmla="*/ 50 w 90"/>
                <a:gd name="T9" fmla="*/ 0 h 91"/>
              </a:gdLst>
              <a:ahLst/>
              <a:cxnLst>
                <a:cxn ang="0">
                  <a:pos x="T0" y="T1"/>
                </a:cxn>
                <a:cxn ang="0">
                  <a:pos x="T2" y="T3"/>
                </a:cxn>
                <a:cxn ang="0">
                  <a:pos x="T4" y="T5"/>
                </a:cxn>
                <a:cxn ang="0">
                  <a:pos x="T6" y="T7"/>
                </a:cxn>
                <a:cxn ang="0">
                  <a:pos x="T8" y="T9"/>
                </a:cxn>
              </a:cxnLst>
              <a:rect l="0" t="0" r="r" b="b"/>
              <a:pathLst>
                <a:path w="90" h="91">
                  <a:moveTo>
                    <a:pt x="50" y="0"/>
                  </a:moveTo>
                  <a:cubicBezTo>
                    <a:pt x="0" y="40"/>
                    <a:pt x="0" y="40"/>
                    <a:pt x="0" y="40"/>
                  </a:cubicBezTo>
                  <a:cubicBezTo>
                    <a:pt x="13" y="56"/>
                    <a:pt x="25" y="73"/>
                    <a:pt x="36" y="91"/>
                  </a:cubicBezTo>
                  <a:cubicBezTo>
                    <a:pt x="90" y="56"/>
                    <a:pt x="90" y="56"/>
                    <a:pt x="90" y="56"/>
                  </a:cubicBezTo>
                  <a:cubicBezTo>
                    <a:pt x="78" y="37"/>
                    <a:pt x="65" y="18"/>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8" name="Freeform 15">
              <a:extLst>
                <a:ext uri="{FF2B5EF4-FFF2-40B4-BE49-F238E27FC236}">
                  <a16:creationId xmlns="" xmlns:a16="http://schemas.microsoft.com/office/drawing/2014/main" id="{F10677B6-2002-48E7-80F6-35E3C12973C0}"/>
                </a:ext>
              </a:extLst>
            </p:cNvPr>
            <p:cNvSpPr>
              <a:spLocks/>
            </p:cNvSpPr>
            <p:nvPr/>
          </p:nvSpPr>
          <p:spPr bwMode="auto">
            <a:xfrm>
              <a:off x="-2578369" y="1857911"/>
              <a:ext cx="169863" cy="169863"/>
            </a:xfrm>
            <a:custGeom>
              <a:avLst/>
              <a:gdLst>
                <a:gd name="T0" fmla="*/ 41 w 91"/>
                <a:gd name="T1" fmla="*/ 0 h 91"/>
                <a:gd name="T2" fmla="*/ 0 w 91"/>
                <a:gd name="T3" fmla="*/ 49 h 91"/>
                <a:gd name="T4" fmla="*/ 45 w 91"/>
                <a:gd name="T5" fmla="*/ 91 h 91"/>
                <a:gd name="T6" fmla="*/ 91 w 91"/>
                <a:gd name="T7" fmla="*/ 46 h 91"/>
                <a:gd name="T8" fmla="*/ 41 w 91"/>
                <a:gd name="T9" fmla="*/ 0 h 91"/>
              </a:gdLst>
              <a:ahLst/>
              <a:cxnLst>
                <a:cxn ang="0">
                  <a:pos x="T0" y="T1"/>
                </a:cxn>
                <a:cxn ang="0">
                  <a:pos x="T2" y="T3"/>
                </a:cxn>
                <a:cxn ang="0">
                  <a:pos x="T4" y="T5"/>
                </a:cxn>
                <a:cxn ang="0">
                  <a:pos x="T6" y="T7"/>
                </a:cxn>
                <a:cxn ang="0">
                  <a:pos x="T8" y="T9"/>
                </a:cxn>
              </a:cxnLst>
              <a:rect l="0" t="0" r="r" b="b"/>
              <a:pathLst>
                <a:path w="91" h="91">
                  <a:moveTo>
                    <a:pt x="41" y="0"/>
                  </a:moveTo>
                  <a:cubicBezTo>
                    <a:pt x="0" y="49"/>
                    <a:pt x="0" y="49"/>
                    <a:pt x="0" y="49"/>
                  </a:cubicBezTo>
                  <a:cubicBezTo>
                    <a:pt x="16" y="62"/>
                    <a:pt x="31" y="76"/>
                    <a:pt x="45" y="91"/>
                  </a:cubicBezTo>
                  <a:cubicBezTo>
                    <a:pt x="91" y="46"/>
                    <a:pt x="91" y="46"/>
                    <a:pt x="91" y="46"/>
                  </a:cubicBezTo>
                  <a:cubicBezTo>
                    <a:pt x="75" y="30"/>
                    <a:pt x="58" y="14"/>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9" name="Freeform 16">
              <a:extLst>
                <a:ext uri="{FF2B5EF4-FFF2-40B4-BE49-F238E27FC236}">
                  <a16:creationId xmlns="" xmlns:a16="http://schemas.microsoft.com/office/drawing/2014/main" id="{BED8AA15-DBC4-478E-B170-20709899828F}"/>
                </a:ext>
              </a:extLst>
            </p:cNvPr>
            <p:cNvSpPr>
              <a:spLocks/>
            </p:cNvSpPr>
            <p:nvPr/>
          </p:nvSpPr>
          <p:spPr bwMode="auto">
            <a:xfrm>
              <a:off x="-2770457" y="1715036"/>
              <a:ext cx="166688" cy="165101"/>
            </a:xfrm>
            <a:custGeom>
              <a:avLst/>
              <a:gdLst>
                <a:gd name="T0" fmla="*/ 30 w 89"/>
                <a:gd name="T1" fmla="*/ 0 h 89"/>
                <a:gd name="T2" fmla="*/ 0 w 89"/>
                <a:gd name="T3" fmla="*/ 57 h 89"/>
                <a:gd name="T4" fmla="*/ 53 w 89"/>
                <a:gd name="T5" fmla="*/ 89 h 89"/>
                <a:gd name="T6" fmla="*/ 89 w 89"/>
                <a:gd name="T7" fmla="*/ 36 h 89"/>
                <a:gd name="T8" fmla="*/ 30 w 89"/>
                <a:gd name="T9" fmla="*/ 0 h 89"/>
              </a:gdLst>
              <a:ahLst/>
              <a:cxnLst>
                <a:cxn ang="0">
                  <a:pos x="T0" y="T1"/>
                </a:cxn>
                <a:cxn ang="0">
                  <a:pos x="T2" y="T3"/>
                </a:cxn>
                <a:cxn ang="0">
                  <a:pos x="T4" y="T5"/>
                </a:cxn>
                <a:cxn ang="0">
                  <a:pos x="T6" y="T7"/>
                </a:cxn>
                <a:cxn ang="0">
                  <a:pos x="T8" y="T9"/>
                </a:cxn>
              </a:cxnLst>
              <a:rect l="0" t="0" r="r" b="b"/>
              <a:pathLst>
                <a:path w="89" h="89">
                  <a:moveTo>
                    <a:pt x="30" y="0"/>
                  </a:moveTo>
                  <a:cubicBezTo>
                    <a:pt x="0" y="57"/>
                    <a:pt x="0" y="57"/>
                    <a:pt x="0" y="57"/>
                  </a:cubicBezTo>
                  <a:cubicBezTo>
                    <a:pt x="18" y="67"/>
                    <a:pt x="36" y="77"/>
                    <a:pt x="53" y="89"/>
                  </a:cubicBezTo>
                  <a:cubicBezTo>
                    <a:pt x="89" y="36"/>
                    <a:pt x="89" y="36"/>
                    <a:pt x="89" y="36"/>
                  </a:cubicBezTo>
                  <a:cubicBezTo>
                    <a:pt x="70" y="23"/>
                    <a:pt x="50" y="11"/>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0" name="Freeform 17">
              <a:extLst>
                <a:ext uri="{FF2B5EF4-FFF2-40B4-BE49-F238E27FC236}">
                  <a16:creationId xmlns="" xmlns:a16="http://schemas.microsoft.com/office/drawing/2014/main" id="{A01129EF-7AD3-40FC-B4E2-6758E32187ED}"/>
                </a:ext>
              </a:extLst>
            </p:cNvPr>
            <p:cNvSpPr>
              <a:spLocks/>
            </p:cNvSpPr>
            <p:nvPr/>
          </p:nvSpPr>
          <p:spPr bwMode="auto">
            <a:xfrm>
              <a:off x="-2983183" y="1616611"/>
              <a:ext cx="155576" cy="153988"/>
            </a:xfrm>
            <a:custGeom>
              <a:avLst/>
              <a:gdLst>
                <a:gd name="T0" fmla="*/ 19 w 83"/>
                <a:gd name="T1" fmla="*/ 0 h 83"/>
                <a:gd name="T2" fmla="*/ 0 w 83"/>
                <a:gd name="T3" fmla="*/ 61 h 83"/>
                <a:gd name="T4" fmla="*/ 58 w 83"/>
                <a:gd name="T5" fmla="*/ 83 h 83"/>
                <a:gd name="T6" fmla="*/ 83 w 83"/>
                <a:gd name="T7" fmla="*/ 24 h 83"/>
                <a:gd name="T8" fmla="*/ 19 w 83"/>
                <a:gd name="T9" fmla="*/ 0 h 83"/>
              </a:gdLst>
              <a:ahLst/>
              <a:cxnLst>
                <a:cxn ang="0">
                  <a:pos x="T0" y="T1"/>
                </a:cxn>
                <a:cxn ang="0">
                  <a:pos x="T2" y="T3"/>
                </a:cxn>
                <a:cxn ang="0">
                  <a:pos x="T4" y="T5"/>
                </a:cxn>
                <a:cxn ang="0">
                  <a:pos x="T6" y="T7"/>
                </a:cxn>
                <a:cxn ang="0">
                  <a:pos x="T8" y="T9"/>
                </a:cxn>
              </a:cxnLst>
              <a:rect l="0" t="0" r="r" b="b"/>
              <a:pathLst>
                <a:path w="83" h="83">
                  <a:moveTo>
                    <a:pt x="19" y="0"/>
                  </a:moveTo>
                  <a:cubicBezTo>
                    <a:pt x="0" y="61"/>
                    <a:pt x="0" y="61"/>
                    <a:pt x="0" y="61"/>
                  </a:cubicBezTo>
                  <a:cubicBezTo>
                    <a:pt x="19" y="68"/>
                    <a:pt x="39" y="75"/>
                    <a:pt x="58" y="83"/>
                  </a:cubicBezTo>
                  <a:cubicBezTo>
                    <a:pt x="83" y="24"/>
                    <a:pt x="83" y="24"/>
                    <a:pt x="83" y="24"/>
                  </a:cubicBezTo>
                  <a:cubicBezTo>
                    <a:pt x="62" y="15"/>
                    <a:pt x="41" y="7"/>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1" name="Freeform 18">
              <a:extLst>
                <a:ext uri="{FF2B5EF4-FFF2-40B4-BE49-F238E27FC236}">
                  <a16:creationId xmlns="" xmlns:a16="http://schemas.microsoft.com/office/drawing/2014/main" id="{8D6CC151-55E7-435E-8815-F0E48833EC24}"/>
                </a:ext>
              </a:extLst>
            </p:cNvPr>
            <p:cNvSpPr>
              <a:spLocks/>
            </p:cNvSpPr>
            <p:nvPr/>
          </p:nvSpPr>
          <p:spPr bwMode="auto">
            <a:xfrm>
              <a:off x="-3210197" y="1562636"/>
              <a:ext cx="139701" cy="138113"/>
            </a:xfrm>
            <a:custGeom>
              <a:avLst/>
              <a:gdLst>
                <a:gd name="T0" fmla="*/ 8 w 75"/>
                <a:gd name="T1" fmla="*/ 0 h 74"/>
                <a:gd name="T2" fmla="*/ 0 w 75"/>
                <a:gd name="T3" fmla="*/ 64 h 74"/>
                <a:gd name="T4" fmla="*/ 61 w 75"/>
                <a:gd name="T5" fmla="*/ 74 h 74"/>
                <a:gd name="T6" fmla="*/ 75 w 75"/>
                <a:gd name="T7" fmla="*/ 12 h 74"/>
                <a:gd name="T8" fmla="*/ 8 w 75"/>
                <a:gd name="T9" fmla="*/ 0 h 74"/>
              </a:gdLst>
              <a:ahLst/>
              <a:cxnLst>
                <a:cxn ang="0">
                  <a:pos x="T0" y="T1"/>
                </a:cxn>
                <a:cxn ang="0">
                  <a:pos x="T2" y="T3"/>
                </a:cxn>
                <a:cxn ang="0">
                  <a:pos x="T4" y="T5"/>
                </a:cxn>
                <a:cxn ang="0">
                  <a:pos x="T6" y="T7"/>
                </a:cxn>
                <a:cxn ang="0">
                  <a:pos x="T8" y="T9"/>
                </a:cxn>
              </a:cxnLst>
              <a:rect l="0" t="0" r="r" b="b"/>
              <a:pathLst>
                <a:path w="75" h="74">
                  <a:moveTo>
                    <a:pt x="8" y="0"/>
                  </a:moveTo>
                  <a:cubicBezTo>
                    <a:pt x="0" y="64"/>
                    <a:pt x="0" y="64"/>
                    <a:pt x="0" y="64"/>
                  </a:cubicBezTo>
                  <a:cubicBezTo>
                    <a:pt x="21" y="66"/>
                    <a:pt x="41" y="70"/>
                    <a:pt x="61" y="74"/>
                  </a:cubicBezTo>
                  <a:cubicBezTo>
                    <a:pt x="75" y="12"/>
                    <a:pt x="75" y="12"/>
                    <a:pt x="75" y="12"/>
                  </a:cubicBezTo>
                  <a:cubicBezTo>
                    <a:pt x="53" y="7"/>
                    <a:pt x="31"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2" name="Rectangle 19">
              <a:extLst>
                <a:ext uri="{FF2B5EF4-FFF2-40B4-BE49-F238E27FC236}">
                  <a16:creationId xmlns="" xmlns:a16="http://schemas.microsoft.com/office/drawing/2014/main" id="{29A8DFFA-F2FA-4395-A7D0-431755152F54}"/>
                </a:ext>
              </a:extLst>
            </p:cNvPr>
            <p:cNvSpPr>
              <a:spLocks noChangeArrowheads="1"/>
            </p:cNvSpPr>
            <p:nvPr/>
          </p:nvSpPr>
          <p:spPr bwMode="auto">
            <a:xfrm>
              <a:off x="-5054883" y="4767808"/>
              <a:ext cx="1190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3" name="Rectangle 20">
              <a:extLst>
                <a:ext uri="{FF2B5EF4-FFF2-40B4-BE49-F238E27FC236}">
                  <a16:creationId xmlns="" xmlns:a16="http://schemas.microsoft.com/office/drawing/2014/main" id="{96032E3A-9B29-42A8-9AFD-DD1946634000}"/>
                </a:ext>
              </a:extLst>
            </p:cNvPr>
            <p:cNvSpPr>
              <a:spLocks noChangeArrowheads="1"/>
            </p:cNvSpPr>
            <p:nvPr/>
          </p:nvSpPr>
          <p:spPr bwMode="auto">
            <a:xfrm>
              <a:off x="-5054883" y="5007521"/>
              <a:ext cx="11906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4" name="Rectangle 21">
              <a:extLst>
                <a:ext uri="{FF2B5EF4-FFF2-40B4-BE49-F238E27FC236}">
                  <a16:creationId xmlns="" xmlns:a16="http://schemas.microsoft.com/office/drawing/2014/main" id="{45FCF0ED-10B9-42E7-A7DE-FF4ABBD60E1C}"/>
                </a:ext>
              </a:extLst>
            </p:cNvPr>
            <p:cNvSpPr>
              <a:spLocks noChangeArrowheads="1"/>
            </p:cNvSpPr>
            <p:nvPr/>
          </p:nvSpPr>
          <p:spPr bwMode="auto">
            <a:xfrm>
              <a:off x="-4935820" y="4886871"/>
              <a:ext cx="120651"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5" name="Rectangle 22">
              <a:extLst>
                <a:ext uri="{FF2B5EF4-FFF2-40B4-BE49-F238E27FC236}">
                  <a16:creationId xmlns="" xmlns:a16="http://schemas.microsoft.com/office/drawing/2014/main" id="{9AE6627E-05DE-46B8-9FED-FC9141964366}"/>
                </a:ext>
              </a:extLst>
            </p:cNvPr>
            <p:cNvSpPr>
              <a:spLocks noChangeArrowheads="1"/>
            </p:cNvSpPr>
            <p:nvPr/>
          </p:nvSpPr>
          <p:spPr bwMode="auto">
            <a:xfrm>
              <a:off x="-5173946" y="4886871"/>
              <a:ext cx="11906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6" name="Rectangle 23">
              <a:extLst>
                <a:ext uri="{FF2B5EF4-FFF2-40B4-BE49-F238E27FC236}">
                  <a16:creationId xmlns="" xmlns:a16="http://schemas.microsoft.com/office/drawing/2014/main" id="{9DF48910-697A-4506-9342-57A2B8C4427D}"/>
                </a:ext>
              </a:extLst>
            </p:cNvPr>
            <p:cNvSpPr>
              <a:spLocks noChangeArrowheads="1"/>
            </p:cNvSpPr>
            <p:nvPr/>
          </p:nvSpPr>
          <p:spPr bwMode="auto">
            <a:xfrm>
              <a:off x="-1773501" y="1546761"/>
              <a:ext cx="120651"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7" name="Rectangle 24">
              <a:extLst>
                <a:ext uri="{FF2B5EF4-FFF2-40B4-BE49-F238E27FC236}">
                  <a16:creationId xmlns="" xmlns:a16="http://schemas.microsoft.com/office/drawing/2014/main" id="{D1E3EA54-08FE-4C21-AE22-B02ED6C613C3}"/>
                </a:ext>
              </a:extLst>
            </p:cNvPr>
            <p:cNvSpPr>
              <a:spLocks noChangeArrowheads="1"/>
            </p:cNvSpPr>
            <p:nvPr/>
          </p:nvSpPr>
          <p:spPr bwMode="auto">
            <a:xfrm>
              <a:off x="-1773501" y="1786474"/>
              <a:ext cx="120651"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8" name="Rectangle 25">
              <a:extLst>
                <a:ext uri="{FF2B5EF4-FFF2-40B4-BE49-F238E27FC236}">
                  <a16:creationId xmlns="" xmlns:a16="http://schemas.microsoft.com/office/drawing/2014/main" id="{2AC1CA5B-3FC7-42F7-A1FE-25CC655C1361}"/>
                </a:ext>
              </a:extLst>
            </p:cNvPr>
            <p:cNvSpPr>
              <a:spLocks noChangeArrowheads="1"/>
            </p:cNvSpPr>
            <p:nvPr/>
          </p:nvSpPr>
          <p:spPr bwMode="auto">
            <a:xfrm>
              <a:off x="-1652851" y="1665823"/>
              <a:ext cx="11906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9" name="Rectangle 26">
              <a:extLst>
                <a:ext uri="{FF2B5EF4-FFF2-40B4-BE49-F238E27FC236}">
                  <a16:creationId xmlns="" xmlns:a16="http://schemas.microsoft.com/office/drawing/2014/main" id="{EF4F054F-8B5B-4F1F-BF3C-76631C659062}"/>
                </a:ext>
              </a:extLst>
            </p:cNvPr>
            <p:cNvSpPr>
              <a:spLocks noChangeArrowheads="1"/>
            </p:cNvSpPr>
            <p:nvPr/>
          </p:nvSpPr>
          <p:spPr bwMode="auto">
            <a:xfrm>
              <a:off x="-1892565" y="1665823"/>
              <a:ext cx="11906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sp>
        <p:nvSpPr>
          <p:cNvPr id="50" name="椭圆 49">
            <a:extLst>
              <a:ext uri="{FF2B5EF4-FFF2-40B4-BE49-F238E27FC236}">
                <a16:creationId xmlns="" xmlns:a16="http://schemas.microsoft.com/office/drawing/2014/main" id="{2E966689-94AA-4971-89C6-CA7799603F11}"/>
              </a:ext>
            </a:extLst>
          </p:cNvPr>
          <p:cNvSpPr/>
          <p:nvPr/>
        </p:nvSpPr>
        <p:spPr>
          <a:xfrm>
            <a:off x="3833895" y="4592693"/>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grpSp>
        <p:nvGrpSpPr>
          <p:cNvPr id="51" name="组合 50">
            <a:extLst>
              <a:ext uri="{FF2B5EF4-FFF2-40B4-BE49-F238E27FC236}">
                <a16:creationId xmlns="" xmlns:a16="http://schemas.microsoft.com/office/drawing/2014/main" id="{D2590AF0-F8EC-48A5-B520-151068E17E8E}"/>
              </a:ext>
            </a:extLst>
          </p:cNvPr>
          <p:cNvGrpSpPr/>
          <p:nvPr/>
        </p:nvGrpSpPr>
        <p:grpSpPr>
          <a:xfrm>
            <a:off x="4015757" y="4777728"/>
            <a:ext cx="446087" cy="439738"/>
            <a:chOff x="4502896" y="2006600"/>
            <a:chExt cx="446087" cy="439738"/>
          </a:xfrm>
          <a:solidFill>
            <a:schemeClr val="bg1"/>
          </a:solidFill>
        </p:grpSpPr>
        <p:sp>
          <p:nvSpPr>
            <p:cNvPr id="52" name="Freeform 30">
              <a:extLst>
                <a:ext uri="{FF2B5EF4-FFF2-40B4-BE49-F238E27FC236}">
                  <a16:creationId xmlns="" xmlns:a16="http://schemas.microsoft.com/office/drawing/2014/main" id="{1559AACC-12AE-4C0D-828F-24E13FE0694E}"/>
                </a:ext>
              </a:extLst>
            </p:cNvPr>
            <p:cNvSpPr>
              <a:spLocks noEditPoints="1"/>
            </p:cNvSpPr>
            <p:nvPr/>
          </p:nvSpPr>
          <p:spPr bwMode="auto">
            <a:xfrm>
              <a:off x="4502896" y="2151063"/>
              <a:ext cx="122237" cy="295275"/>
            </a:xfrm>
            <a:custGeom>
              <a:avLst/>
              <a:gdLst>
                <a:gd name="T0" fmla="*/ 451 w 544"/>
                <a:gd name="T1" fmla="*/ 384 h 1312"/>
                <a:gd name="T2" fmla="*/ 371 w 544"/>
                <a:gd name="T3" fmla="*/ 429 h 1312"/>
                <a:gd name="T4" fmla="*/ 323 w 544"/>
                <a:gd name="T5" fmla="*/ 510 h 1312"/>
                <a:gd name="T6" fmla="*/ 320 w 544"/>
                <a:gd name="T7" fmla="*/ 504 h 1312"/>
                <a:gd name="T8" fmla="*/ 320 w 544"/>
                <a:gd name="T9" fmla="*/ 406 h 1312"/>
                <a:gd name="T10" fmla="*/ 424 w 544"/>
                <a:gd name="T11" fmla="*/ 364 h 1312"/>
                <a:gd name="T12" fmla="*/ 480 w 544"/>
                <a:gd name="T13" fmla="*/ 281 h 1312"/>
                <a:gd name="T14" fmla="*/ 443 w 544"/>
                <a:gd name="T15" fmla="*/ 209 h 1312"/>
                <a:gd name="T16" fmla="*/ 363 w 544"/>
                <a:gd name="T17" fmla="*/ 197 h 1312"/>
                <a:gd name="T18" fmla="*/ 351 w 544"/>
                <a:gd name="T19" fmla="*/ 201 h 1312"/>
                <a:gd name="T20" fmla="*/ 364 w 544"/>
                <a:gd name="T21" fmla="*/ 175 h 1312"/>
                <a:gd name="T22" fmla="*/ 384 w 544"/>
                <a:gd name="T23" fmla="*/ 91 h 1312"/>
                <a:gd name="T24" fmla="*/ 293 w 544"/>
                <a:gd name="T25" fmla="*/ 0 h 1312"/>
                <a:gd name="T26" fmla="*/ 211 w 544"/>
                <a:gd name="T27" fmla="*/ 50 h 1312"/>
                <a:gd name="T28" fmla="*/ 131 w 544"/>
                <a:gd name="T29" fmla="*/ 210 h 1312"/>
                <a:gd name="T30" fmla="*/ 65 w 544"/>
                <a:gd name="T31" fmla="*/ 538 h 1312"/>
                <a:gd name="T32" fmla="*/ 64 w 544"/>
                <a:gd name="T33" fmla="*/ 960 h 1312"/>
                <a:gd name="T34" fmla="*/ 89 w 544"/>
                <a:gd name="T35" fmla="*/ 1088 h 1312"/>
                <a:gd name="T36" fmla="*/ 0 w 544"/>
                <a:gd name="T37" fmla="*/ 1088 h 1312"/>
                <a:gd name="T38" fmla="*/ 0 w 544"/>
                <a:gd name="T39" fmla="*/ 1312 h 1312"/>
                <a:gd name="T40" fmla="*/ 480 w 544"/>
                <a:gd name="T41" fmla="*/ 1312 h 1312"/>
                <a:gd name="T42" fmla="*/ 480 w 544"/>
                <a:gd name="T43" fmla="*/ 1088 h 1312"/>
                <a:gd name="T44" fmla="*/ 384 w 544"/>
                <a:gd name="T45" fmla="*/ 1088 h 1312"/>
                <a:gd name="T46" fmla="*/ 384 w 544"/>
                <a:gd name="T47" fmla="*/ 874 h 1312"/>
                <a:gd name="T48" fmla="*/ 443 w 544"/>
                <a:gd name="T49" fmla="*/ 786 h 1312"/>
                <a:gd name="T50" fmla="*/ 530 w 544"/>
                <a:gd name="T51" fmla="*/ 556 h 1312"/>
                <a:gd name="T52" fmla="*/ 544 w 544"/>
                <a:gd name="T53" fmla="*/ 477 h 1312"/>
                <a:gd name="T54" fmla="*/ 451 w 544"/>
                <a:gd name="T55" fmla="*/ 384 h 1312"/>
                <a:gd name="T56" fmla="*/ 383 w 544"/>
                <a:gd name="T57" fmla="*/ 258 h 1312"/>
                <a:gd name="T58" fmla="*/ 406 w 544"/>
                <a:gd name="T59" fmla="*/ 261 h 1312"/>
                <a:gd name="T60" fmla="*/ 416 w 544"/>
                <a:gd name="T61" fmla="*/ 281 h 1312"/>
                <a:gd name="T62" fmla="*/ 400 w 544"/>
                <a:gd name="T63" fmla="*/ 305 h 1312"/>
                <a:gd name="T64" fmla="*/ 320 w 544"/>
                <a:gd name="T65" fmla="*/ 337 h 1312"/>
                <a:gd name="T66" fmla="*/ 320 w 544"/>
                <a:gd name="T67" fmla="*/ 279 h 1312"/>
                <a:gd name="T68" fmla="*/ 383 w 544"/>
                <a:gd name="T69" fmla="*/ 258 h 1312"/>
                <a:gd name="T70" fmla="*/ 416 w 544"/>
                <a:gd name="T71" fmla="*/ 1152 h 1312"/>
                <a:gd name="T72" fmla="*/ 416 w 544"/>
                <a:gd name="T73" fmla="*/ 1248 h 1312"/>
                <a:gd name="T74" fmla="*/ 64 w 544"/>
                <a:gd name="T75" fmla="*/ 1248 h 1312"/>
                <a:gd name="T76" fmla="*/ 64 w 544"/>
                <a:gd name="T77" fmla="*/ 1152 h 1312"/>
                <a:gd name="T78" fmla="*/ 416 w 544"/>
                <a:gd name="T79" fmla="*/ 1152 h 1312"/>
                <a:gd name="T80" fmla="*/ 470 w 544"/>
                <a:gd name="T81" fmla="*/ 533 h 1312"/>
                <a:gd name="T82" fmla="*/ 387 w 544"/>
                <a:gd name="T83" fmla="*/ 753 h 1312"/>
                <a:gd name="T84" fmla="*/ 320 w 544"/>
                <a:gd name="T85" fmla="*/ 854 h 1312"/>
                <a:gd name="T86" fmla="*/ 320 w 544"/>
                <a:gd name="T87" fmla="*/ 1088 h 1312"/>
                <a:gd name="T88" fmla="*/ 154 w 544"/>
                <a:gd name="T89" fmla="*/ 1088 h 1312"/>
                <a:gd name="T90" fmla="*/ 128 w 544"/>
                <a:gd name="T91" fmla="*/ 957 h 1312"/>
                <a:gd name="T92" fmla="*/ 128 w 544"/>
                <a:gd name="T93" fmla="*/ 547 h 1312"/>
                <a:gd name="T94" fmla="*/ 191 w 544"/>
                <a:gd name="T95" fmla="*/ 234 h 1312"/>
                <a:gd name="T96" fmla="*/ 268 w 544"/>
                <a:gd name="T97" fmla="*/ 79 h 1312"/>
                <a:gd name="T98" fmla="*/ 293 w 544"/>
                <a:gd name="T99" fmla="*/ 64 h 1312"/>
                <a:gd name="T100" fmla="*/ 320 w 544"/>
                <a:gd name="T101" fmla="*/ 91 h 1312"/>
                <a:gd name="T102" fmla="*/ 307 w 544"/>
                <a:gd name="T103" fmla="*/ 146 h 1312"/>
                <a:gd name="T104" fmla="*/ 256 w 544"/>
                <a:gd name="T105" fmla="*/ 248 h 1312"/>
                <a:gd name="T106" fmla="*/ 256 w 544"/>
                <a:gd name="T107" fmla="*/ 520 h 1312"/>
                <a:gd name="T108" fmla="*/ 317 w 544"/>
                <a:gd name="T109" fmla="*/ 642 h 1312"/>
                <a:gd name="T110" fmla="*/ 426 w 544"/>
                <a:gd name="T111" fmla="*/ 462 h 1312"/>
                <a:gd name="T112" fmla="*/ 451 w 544"/>
                <a:gd name="T113" fmla="*/ 448 h 1312"/>
                <a:gd name="T114" fmla="*/ 480 w 544"/>
                <a:gd name="T115" fmla="*/ 477 h 1312"/>
                <a:gd name="T116" fmla="*/ 470 w 544"/>
                <a:gd name="T117" fmla="*/ 533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4" h="1312">
                  <a:moveTo>
                    <a:pt x="451" y="384"/>
                  </a:moveTo>
                  <a:cubicBezTo>
                    <a:pt x="418" y="384"/>
                    <a:pt x="387" y="401"/>
                    <a:pt x="371" y="429"/>
                  </a:cubicBezTo>
                  <a:cubicBezTo>
                    <a:pt x="323" y="510"/>
                    <a:pt x="323" y="510"/>
                    <a:pt x="323" y="510"/>
                  </a:cubicBezTo>
                  <a:cubicBezTo>
                    <a:pt x="320" y="504"/>
                    <a:pt x="320" y="504"/>
                    <a:pt x="320" y="504"/>
                  </a:cubicBezTo>
                  <a:cubicBezTo>
                    <a:pt x="320" y="406"/>
                    <a:pt x="320" y="406"/>
                    <a:pt x="320" y="406"/>
                  </a:cubicBezTo>
                  <a:cubicBezTo>
                    <a:pt x="424" y="364"/>
                    <a:pt x="424" y="364"/>
                    <a:pt x="424" y="364"/>
                  </a:cubicBezTo>
                  <a:cubicBezTo>
                    <a:pt x="458" y="350"/>
                    <a:pt x="480" y="318"/>
                    <a:pt x="480" y="281"/>
                  </a:cubicBezTo>
                  <a:cubicBezTo>
                    <a:pt x="480" y="253"/>
                    <a:pt x="466" y="226"/>
                    <a:pt x="443" y="209"/>
                  </a:cubicBezTo>
                  <a:cubicBezTo>
                    <a:pt x="420" y="192"/>
                    <a:pt x="390" y="188"/>
                    <a:pt x="363" y="197"/>
                  </a:cubicBezTo>
                  <a:cubicBezTo>
                    <a:pt x="351" y="201"/>
                    <a:pt x="351" y="201"/>
                    <a:pt x="351" y="201"/>
                  </a:cubicBezTo>
                  <a:cubicBezTo>
                    <a:pt x="364" y="175"/>
                    <a:pt x="364" y="175"/>
                    <a:pt x="364" y="175"/>
                  </a:cubicBezTo>
                  <a:cubicBezTo>
                    <a:pt x="377" y="149"/>
                    <a:pt x="384" y="120"/>
                    <a:pt x="384" y="91"/>
                  </a:cubicBezTo>
                  <a:cubicBezTo>
                    <a:pt x="384" y="41"/>
                    <a:pt x="343" y="0"/>
                    <a:pt x="293" y="0"/>
                  </a:cubicBezTo>
                  <a:cubicBezTo>
                    <a:pt x="258" y="0"/>
                    <a:pt x="227" y="19"/>
                    <a:pt x="211" y="50"/>
                  </a:cubicBezTo>
                  <a:cubicBezTo>
                    <a:pt x="131" y="210"/>
                    <a:pt x="131" y="210"/>
                    <a:pt x="131" y="210"/>
                  </a:cubicBezTo>
                  <a:cubicBezTo>
                    <a:pt x="65" y="538"/>
                    <a:pt x="65" y="538"/>
                    <a:pt x="65" y="538"/>
                  </a:cubicBezTo>
                  <a:cubicBezTo>
                    <a:pt x="64" y="960"/>
                    <a:pt x="64" y="960"/>
                    <a:pt x="64" y="960"/>
                  </a:cubicBezTo>
                  <a:cubicBezTo>
                    <a:pt x="89" y="1088"/>
                    <a:pt x="89" y="1088"/>
                    <a:pt x="89" y="1088"/>
                  </a:cubicBezTo>
                  <a:cubicBezTo>
                    <a:pt x="0" y="1088"/>
                    <a:pt x="0" y="1088"/>
                    <a:pt x="0" y="1088"/>
                  </a:cubicBezTo>
                  <a:cubicBezTo>
                    <a:pt x="0" y="1312"/>
                    <a:pt x="0" y="1312"/>
                    <a:pt x="0" y="1312"/>
                  </a:cubicBezTo>
                  <a:cubicBezTo>
                    <a:pt x="480" y="1312"/>
                    <a:pt x="480" y="1312"/>
                    <a:pt x="480" y="1312"/>
                  </a:cubicBezTo>
                  <a:cubicBezTo>
                    <a:pt x="480" y="1088"/>
                    <a:pt x="480" y="1088"/>
                    <a:pt x="480" y="1088"/>
                  </a:cubicBezTo>
                  <a:cubicBezTo>
                    <a:pt x="384" y="1088"/>
                    <a:pt x="384" y="1088"/>
                    <a:pt x="384" y="1088"/>
                  </a:cubicBezTo>
                  <a:cubicBezTo>
                    <a:pt x="384" y="874"/>
                    <a:pt x="384" y="874"/>
                    <a:pt x="384" y="874"/>
                  </a:cubicBezTo>
                  <a:cubicBezTo>
                    <a:pt x="443" y="786"/>
                    <a:pt x="443" y="786"/>
                    <a:pt x="443" y="786"/>
                  </a:cubicBezTo>
                  <a:cubicBezTo>
                    <a:pt x="530" y="556"/>
                    <a:pt x="530" y="556"/>
                    <a:pt x="530" y="556"/>
                  </a:cubicBezTo>
                  <a:cubicBezTo>
                    <a:pt x="539" y="531"/>
                    <a:pt x="544" y="504"/>
                    <a:pt x="544" y="477"/>
                  </a:cubicBezTo>
                  <a:cubicBezTo>
                    <a:pt x="544" y="426"/>
                    <a:pt x="502" y="384"/>
                    <a:pt x="451" y="384"/>
                  </a:cubicBezTo>
                  <a:close/>
                  <a:moveTo>
                    <a:pt x="383" y="258"/>
                  </a:moveTo>
                  <a:cubicBezTo>
                    <a:pt x="391" y="255"/>
                    <a:pt x="399" y="256"/>
                    <a:pt x="406" y="261"/>
                  </a:cubicBezTo>
                  <a:cubicBezTo>
                    <a:pt x="412" y="266"/>
                    <a:pt x="416" y="273"/>
                    <a:pt x="416" y="281"/>
                  </a:cubicBezTo>
                  <a:cubicBezTo>
                    <a:pt x="416" y="292"/>
                    <a:pt x="410" y="301"/>
                    <a:pt x="400" y="305"/>
                  </a:cubicBezTo>
                  <a:cubicBezTo>
                    <a:pt x="320" y="337"/>
                    <a:pt x="320" y="337"/>
                    <a:pt x="320" y="337"/>
                  </a:cubicBezTo>
                  <a:cubicBezTo>
                    <a:pt x="320" y="279"/>
                    <a:pt x="320" y="279"/>
                    <a:pt x="320" y="279"/>
                  </a:cubicBezTo>
                  <a:lnTo>
                    <a:pt x="383" y="258"/>
                  </a:lnTo>
                  <a:close/>
                  <a:moveTo>
                    <a:pt x="416" y="1152"/>
                  </a:moveTo>
                  <a:cubicBezTo>
                    <a:pt x="416" y="1248"/>
                    <a:pt x="416" y="1248"/>
                    <a:pt x="416" y="1248"/>
                  </a:cubicBezTo>
                  <a:cubicBezTo>
                    <a:pt x="64" y="1248"/>
                    <a:pt x="64" y="1248"/>
                    <a:pt x="64" y="1248"/>
                  </a:cubicBezTo>
                  <a:cubicBezTo>
                    <a:pt x="64" y="1152"/>
                    <a:pt x="64" y="1152"/>
                    <a:pt x="64" y="1152"/>
                  </a:cubicBezTo>
                  <a:lnTo>
                    <a:pt x="416" y="1152"/>
                  </a:lnTo>
                  <a:close/>
                  <a:moveTo>
                    <a:pt x="470" y="533"/>
                  </a:moveTo>
                  <a:cubicBezTo>
                    <a:pt x="387" y="753"/>
                    <a:pt x="387" y="753"/>
                    <a:pt x="387" y="753"/>
                  </a:cubicBezTo>
                  <a:cubicBezTo>
                    <a:pt x="320" y="854"/>
                    <a:pt x="320" y="854"/>
                    <a:pt x="320" y="854"/>
                  </a:cubicBezTo>
                  <a:cubicBezTo>
                    <a:pt x="320" y="1088"/>
                    <a:pt x="320" y="1088"/>
                    <a:pt x="320" y="1088"/>
                  </a:cubicBezTo>
                  <a:cubicBezTo>
                    <a:pt x="154" y="1088"/>
                    <a:pt x="154" y="1088"/>
                    <a:pt x="154" y="1088"/>
                  </a:cubicBezTo>
                  <a:cubicBezTo>
                    <a:pt x="128" y="957"/>
                    <a:pt x="128" y="957"/>
                    <a:pt x="128" y="957"/>
                  </a:cubicBezTo>
                  <a:cubicBezTo>
                    <a:pt x="128" y="547"/>
                    <a:pt x="128" y="547"/>
                    <a:pt x="128" y="547"/>
                  </a:cubicBezTo>
                  <a:cubicBezTo>
                    <a:pt x="191" y="234"/>
                    <a:pt x="191" y="234"/>
                    <a:pt x="191" y="234"/>
                  </a:cubicBezTo>
                  <a:cubicBezTo>
                    <a:pt x="268" y="79"/>
                    <a:pt x="268" y="79"/>
                    <a:pt x="268" y="79"/>
                  </a:cubicBezTo>
                  <a:cubicBezTo>
                    <a:pt x="273" y="70"/>
                    <a:pt x="282" y="64"/>
                    <a:pt x="293" y="64"/>
                  </a:cubicBezTo>
                  <a:cubicBezTo>
                    <a:pt x="308" y="64"/>
                    <a:pt x="320" y="76"/>
                    <a:pt x="320" y="91"/>
                  </a:cubicBezTo>
                  <a:cubicBezTo>
                    <a:pt x="320" y="110"/>
                    <a:pt x="315" y="129"/>
                    <a:pt x="307" y="146"/>
                  </a:cubicBezTo>
                  <a:cubicBezTo>
                    <a:pt x="256" y="248"/>
                    <a:pt x="256" y="248"/>
                    <a:pt x="256" y="248"/>
                  </a:cubicBezTo>
                  <a:cubicBezTo>
                    <a:pt x="256" y="520"/>
                    <a:pt x="256" y="520"/>
                    <a:pt x="256" y="520"/>
                  </a:cubicBezTo>
                  <a:cubicBezTo>
                    <a:pt x="317" y="642"/>
                    <a:pt x="317" y="642"/>
                    <a:pt x="317" y="642"/>
                  </a:cubicBezTo>
                  <a:cubicBezTo>
                    <a:pt x="426" y="462"/>
                    <a:pt x="426" y="462"/>
                    <a:pt x="426" y="462"/>
                  </a:cubicBezTo>
                  <a:cubicBezTo>
                    <a:pt x="431" y="453"/>
                    <a:pt x="440" y="448"/>
                    <a:pt x="451" y="448"/>
                  </a:cubicBezTo>
                  <a:cubicBezTo>
                    <a:pt x="467" y="448"/>
                    <a:pt x="480" y="461"/>
                    <a:pt x="480" y="477"/>
                  </a:cubicBezTo>
                  <a:cubicBezTo>
                    <a:pt x="480" y="496"/>
                    <a:pt x="477" y="515"/>
                    <a:pt x="470" y="5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3" name="Freeform 31">
              <a:extLst>
                <a:ext uri="{FF2B5EF4-FFF2-40B4-BE49-F238E27FC236}">
                  <a16:creationId xmlns="" xmlns:a16="http://schemas.microsoft.com/office/drawing/2014/main" id="{AE70FF82-4878-459E-965B-3F737C81EA2B}"/>
                </a:ext>
              </a:extLst>
            </p:cNvPr>
            <p:cNvSpPr>
              <a:spLocks noEditPoints="1"/>
            </p:cNvSpPr>
            <p:nvPr/>
          </p:nvSpPr>
          <p:spPr bwMode="auto">
            <a:xfrm>
              <a:off x="4826746" y="2151063"/>
              <a:ext cx="122237" cy="295275"/>
            </a:xfrm>
            <a:custGeom>
              <a:avLst/>
              <a:gdLst>
                <a:gd name="T0" fmla="*/ 455 w 544"/>
                <a:gd name="T1" fmla="*/ 1088 h 1312"/>
                <a:gd name="T2" fmla="*/ 479 w 544"/>
                <a:gd name="T3" fmla="*/ 966 h 1312"/>
                <a:gd name="T4" fmla="*/ 480 w 544"/>
                <a:gd name="T5" fmla="*/ 544 h 1312"/>
                <a:gd name="T6" fmla="*/ 415 w 544"/>
                <a:gd name="T7" fmla="*/ 218 h 1312"/>
                <a:gd name="T8" fmla="*/ 333 w 544"/>
                <a:gd name="T9" fmla="*/ 50 h 1312"/>
                <a:gd name="T10" fmla="*/ 251 w 544"/>
                <a:gd name="T11" fmla="*/ 0 h 1312"/>
                <a:gd name="T12" fmla="*/ 160 w 544"/>
                <a:gd name="T13" fmla="*/ 91 h 1312"/>
                <a:gd name="T14" fmla="*/ 180 w 544"/>
                <a:gd name="T15" fmla="*/ 175 h 1312"/>
                <a:gd name="T16" fmla="*/ 193 w 544"/>
                <a:gd name="T17" fmla="*/ 201 h 1312"/>
                <a:gd name="T18" fmla="*/ 181 w 544"/>
                <a:gd name="T19" fmla="*/ 197 h 1312"/>
                <a:gd name="T20" fmla="*/ 101 w 544"/>
                <a:gd name="T21" fmla="*/ 209 h 1312"/>
                <a:gd name="T22" fmla="*/ 64 w 544"/>
                <a:gd name="T23" fmla="*/ 281 h 1312"/>
                <a:gd name="T24" fmla="*/ 120 w 544"/>
                <a:gd name="T25" fmla="*/ 364 h 1312"/>
                <a:gd name="T26" fmla="*/ 224 w 544"/>
                <a:gd name="T27" fmla="*/ 406 h 1312"/>
                <a:gd name="T28" fmla="*/ 224 w 544"/>
                <a:gd name="T29" fmla="*/ 504 h 1312"/>
                <a:gd name="T30" fmla="*/ 221 w 544"/>
                <a:gd name="T31" fmla="*/ 510 h 1312"/>
                <a:gd name="T32" fmla="*/ 173 w 544"/>
                <a:gd name="T33" fmla="*/ 429 h 1312"/>
                <a:gd name="T34" fmla="*/ 93 w 544"/>
                <a:gd name="T35" fmla="*/ 384 h 1312"/>
                <a:gd name="T36" fmla="*/ 0 w 544"/>
                <a:gd name="T37" fmla="*/ 477 h 1312"/>
                <a:gd name="T38" fmla="*/ 14 w 544"/>
                <a:gd name="T39" fmla="*/ 556 h 1312"/>
                <a:gd name="T40" fmla="*/ 98 w 544"/>
                <a:gd name="T41" fmla="*/ 779 h 1312"/>
                <a:gd name="T42" fmla="*/ 160 w 544"/>
                <a:gd name="T43" fmla="*/ 874 h 1312"/>
                <a:gd name="T44" fmla="*/ 160 w 544"/>
                <a:gd name="T45" fmla="*/ 1088 h 1312"/>
                <a:gd name="T46" fmla="*/ 64 w 544"/>
                <a:gd name="T47" fmla="*/ 1088 h 1312"/>
                <a:gd name="T48" fmla="*/ 64 w 544"/>
                <a:gd name="T49" fmla="*/ 1312 h 1312"/>
                <a:gd name="T50" fmla="*/ 544 w 544"/>
                <a:gd name="T51" fmla="*/ 1312 h 1312"/>
                <a:gd name="T52" fmla="*/ 544 w 544"/>
                <a:gd name="T53" fmla="*/ 1088 h 1312"/>
                <a:gd name="T54" fmla="*/ 455 w 544"/>
                <a:gd name="T55" fmla="*/ 1088 h 1312"/>
                <a:gd name="T56" fmla="*/ 144 w 544"/>
                <a:gd name="T57" fmla="*/ 305 h 1312"/>
                <a:gd name="T58" fmla="*/ 128 w 544"/>
                <a:gd name="T59" fmla="*/ 281 h 1312"/>
                <a:gd name="T60" fmla="*/ 138 w 544"/>
                <a:gd name="T61" fmla="*/ 261 h 1312"/>
                <a:gd name="T62" fmla="*/ 161 w 544"/>
                <a:gd name="T63" fmla="*/ 258 h 1312"/>
                <a:gd name="T64" fmla="*/ 224 w 544"/>
                <a:gd name="T65" fmla="*/ 279 h 1312"/>
                <a:gd name="T66" fmla="*/ 224 w 544"/>
                <a:gd name="T67" fmla="*/ 337 h 1312"/>
                <a:gd name="T68" fmla="*/ 144 w 544"/>
                <a:gd name="T69" fmla="*/ 305 h 1312"/>
                <a:gd name="T70" fmla="*/ 157 w 544"/>
                <a:gd name="T71" fmla="*/ 753 h 1312"/>
                <a:gd name="T72" fmla="*/ 74 w 544"/>
                <a:gd name="T73" fmla="*/ 533 h 1312"/>
                <a:gd name="T74" fmla="*/ 64 w 544"/>
                <a:gd name="T75" fmla="*/ 477 h 1312"/>
                <a:gd name="T76" fmla="*/ 93 w 544"/>
                <a:gd name="T77" fmla="*/ 448 h 1312"/>
                <a:gd name="T78" fmla="*/ 118 w 544"/>
                <a:gd name="T79" fmla="*/ 462 h 1312"/>
                <a:gd name="T80" fmla="*/ 227 w 544"/>
                <a:gd name="T81" fmla="*/ 642 h 1312"/>
                <a:gd name="T82" fmla="*/ 288 w 544"/>
                <a:gd name="T83" fmla="*/ 520 h 1312"/>
                <a:gd name="T84" fmla="*/ 288 w 544"/>
                <a:gd name="T85" fmla="*/ 248 h 1312"/>
                <a:gd name="T86" fmla="*/ 237 w 544"/>
                <a:gd name="T87" fmla="*/ 146 h 1312"/>
                <a:gd name="T88" fmla="*/ 224 w 544"/>
                <a:gd name="T89" fmla="*/ 91 h 1312"/>
                <a:gd name="T90" fmla="*/ 251 w 544"/>
                <a:gd name="T91" fmla="*/ 64 h 1312"/>
                <a:gd name="T92" fmla="*/ 276 w 544"/>
                <a:gd name="T93" fmla="*/ 79 h 1312"/>
                <a:gd name="T94" fmla="*/ 353 w 544"/>
                <a:gd name="T95" fmla="*/ 234 h 1312"/>
                <a:gd name="T96" fmla="*/ 416 w 544"/>
                <a:gd name="T97" fmla="*/ 547 h 1312"/>
                <a:gd name="T98" fmla="*/ 416 w 544"/>
                <a:gd name="T99" fmla="*/ 957 h 1312"/>
                <a:gd name="T100" fmla="*/ 390 w 544"/>
                <a:gd name="T101" fmla="*/ 1088 h 1312"/>
                <a:gd name="T102" fmla="*/ 224 w 544"/>
                <a:gd name="T103" fmla="*/ 1088 h 1312"/>
                <a:gd name="T104" fmla="*/ 224 w 544"/>
                <a:gd name="T105" fmla="*/ 854 h 1312"/>
                <a:gd name="T106" fmla="*/ 157 w 544"/>
                <a:gd name="T107" fmla="*/ 753 h 1312"/>
                <a:gd name="T108" fmla="*/ 480 w 544"/>
                <a:gd name="T109" fmla="*/ 1248 h 1312"/>
                <a:gd name="T110" fmla="*/ 128 w 544"/>
                <a:gd name="T111" fmla="*/ 1248 h 1312"/>
                <a:gd name="T112" fmla="*/ 128 w 544"/>
                <a:gd name="T113" fmla="*/ 1152 h 1312"/>
                <a:gd name="T114" fmla="*/ 480 w 544"/>
                <a:gd name="T115" fmla="*/ 1152 h 1312"/>
                <a:gd name="T116" fmla="*/ 480 w 544"/>
                <a:gd name="T117" fmla="*/ 1248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4" h="1312">
                  <a:moveTo>
                    <a:pt x="455" y="1088"/>
                  </a:moveTo>
                  <a:cubicBezTo>
                    <a:pt x="479" y="966"/>
                    <a:pt x="479" y="966"/>
                    <a:pt x="479" y="966"/>
                  </a:cubicBezTo>
                  <a:cubicBezTo>
                    <a:pt x="480" y="544"/>
                    <a:pt x="480" y="544"/>
                    <a:pt x="480" y="544"/>
                  </a:cubicBezTo>
                  <a:cubicBezTo>
                    <a:pt x="415" y="218"/>
                    <a:pt x="415" y="218"/>
                    <a:pt x="415" y="218"/>
                  </a:cubicBezTo>
                  <a:cubicBezTo>
                    <a:pt x="333" y="50"/>
                    <a:pt x="333" y="50"/>
                    <a:pt x="333" y="50"/>
                  </a:cubicBezTo>
                  <a:cubicBezTo>
                    <a:pt x="317" y="19"/>
                    <a:pt x="286" y="0"/>
                    <a:pt x="251" y="0"/>
                  </a:cubicBezTo>
                  <a:cubicBezTo>
                    <a:pt x="201" y="0"/>
                    <a:pt x="160" y="41"/>
                    <a:pt x="160" y="91"/>
                  </a:cubicBezTo>
                  <a:cubicBezTo>
                    <a:pt x="160" y="120"/>
                    <a:pt x="167" y="149"/>
                    <a:pt x="180" y="175"/>
                  </a:cubicBezTo>
                  <a:cubicBezTo>
                    <a:pt x="193" y="201"/>
                    <a:pt x="193" y="201"/>
                    <a:pt x="193" y="201"/>
                  </a:cubicBezTo>
                  <a:cubicBezTo>
                    <a:pt x="181" y="197"/>
                    <a:pt x="181" y="197"/>
                    <a:pt x="181" y="197"/>
                  </a:cubicBezTo>
                  <a:cubicBezTo>
                    <a:pt x="154" y="188"/>
                    <a:pt x="124" y="192"/>
                    <a:pt x="101" y="209"/>
                  </a:cubicBezTo>
                  <a:cubicBezTo>
                    <a:pt x="78" y="226"/>
                    <a:pt x="64" y="253"/>
                    <a:pt x="64" y="281"/>
                  </a:cubicBezTo>
                  <a:cubicBezTo>
                    <a:pt x="64" y="318"/>
                    <a:pt x="86" y="350"/>
                    <a:pt x="120" y="364"/>
                  </a:cubicBezTo>
                  <a:cubicBezTo>
                    <a:pt x="224" y="406"/>
                    <a:pt x="224" y="406"/>
                    <a:pt x="224" y="406"/>
                  </a:cubicBezTo>
                  <a:cubicBezTo>
                    <a:pt x="224" y="504"/>
                    <a:pt x="224" y="504"/>
                    <a:pt x="224" y="504"/>
                  </a:cubicBezTo>
                  <a:cubicBezTo>
                    <a:pt x="221" y="510"/>
                    <a:pt x="221" y="510"/>
                    <a:pt x="221" y="510"/>
                  </a:cubicBezTo>
                  <a:cubicBezTo>
                    <a:pt x="173" y="429"/>
                    <a:pt x="173" y="429"/>
                    <a:pt x="173" y="429"/>
                  </a:cubicBezTo>
                  <a:cubicBezTo>
                    <a:pt x="157" y="401"/>
                    <a:pt x="126" y="384"/>
                    <a:pt x="93" y="384"/>
                  </a:cubicBezTo>
                  <a:cubicBezTo>
                    <a:pt x="42" y="384"/>
                    <a:pt x="0" y="426"/>
                    <a:pt x="0" y="477"/>
                  </a:cubicBezTo>
                  <a:cubicBezTo>
                    <a:pt x="0" y="504"/>
                    <a:pt x="5" y="531"/>
                    <a:pt x="14" y="556"/>
                  </a:cubicBezTo>
                  <a:cubicBezTo>
                    <a:pt x="98" y="779"/>
                    <a:pt x="98" y="779"/>
                    <a:pt x="98" y="779"/>
                  </a:cubicBezTo>
                  <a:cubicBezTo>
                    <a:pt x="160" y="874"/>
                    <a:pt x="160" y="874"/>
                    <a:pt x="160" y="874"/>
                  </a:cubicBezTo>
                  <a:cubicBezTo>
                    <a:pt x="160" y="1088"/>
                    <a:pt x="160" y="1088"/>
                    <a:pt x="160" y="1088"/>
                  </a:cubicBezTo>
                  <a:cubicBezTo>
                    <a:pt x="64" y="1088"/>
                    <a:pt x="64" y="1088"/>
                    <a:pt x="64" y="1088"/>
                  </a:cubicBezTo>
                  <a:cubicBezTo>
                    <a:pt x="64" y="1312"/>
                    <a:pt x="64" y="1312"/>
                    <a:pt x="64" y="1312"/>
                  </a:cubicBezTo>
                  <a:cubicBezTo>
                    <a:pt x="544" y="1312"/>
                    <a:pt x="544" y="1312"/>
                    <a:pt x="544" y="1312"/>
                  </a:cubicBezTo>
                  <a:cubicBezTo>
                    <a:pt x="544" y="1088"/>
                    <a:pt x="544" y="1088"/>
                    <a:pt x="544" y="1088"/>
                  </a:cubicBezTo>
                  <a:lnTo>
                    <a:pt x="455" y="1088"/>
                  </a:lnTo>
                  <a:close/>
                  <a:moveTo>
                    <a:pt x="144" y="305"/>
                  </a:moveTo>
                  <a:cubicBezTo>
                    <a:pt x="134" y="301"/>
                    <a:pt x="128" y="292"/>
                    <a:pt x="128" y="281"/>
                  </a:cubicBezTo>
                  <a:cubicBezTo>
                    <a:pt x="128" y="273"/>
                    <a:pt x="132" y="266"/>
                    <a:pt x="138" y="261"/>
                  </a:cubicBezTo>
                  <a:cubicBezTo>
                    <a:pt x="145" y="256"/>
                    <a:pt x="153" y="255"/>
                    <a:pt x="161" y="258"/>
                  </a:cubicBezTo>
                  <a:cubicBezTo>
                    <a:pt x="224" y="279"/>
                    <a:pt x="224" y="279"/>
                    <a:pt x="224" y="279"/>
                  </a:cubicBezTo>
                  <a:cubicBezTo>
                    <a:pt x="224" y="337"/>
                    <a:pt x="224" y="337"/>
                    <a:pt x="224" y="337"/>
                  </a:cubicBezTo>
                  <a:lnTo>
                    <a:pt x="144" y="305"/>
                  </a:lnTo>
                  <a:close/>
                  <a:moveTo>
                    <a:pt x="157" y="753"/>
                  </a:moveTo>
                  <a:cubicBezTo>
                    <a:pt x="74" y="533"/>
                    <a:pt x="74" y="533"/>
                    <a:pt x="74" y="533"/>
                  </a:cubicBezTo>
                  <a:cubicBezTo>
                    <a:pt x="67" y="515"/>
                    <a:pt x="64" y="496"/>
                    <a:pt x="64" y="477"/>
                  </a:cubicBezTo>
                  <a:cubicBezTo>
                    <a:pt x="64" y="461"/>
                    <a:pt x="77" y="448"/>
                    <a:pt x="93" y="448"/>
                  </a:cubicBezTo>
                  <a:cubicBezTo>
                    <a:pt x="104" y="448"/>
                    <a:pt x="113" y="453"/>
                    <a:pt x="118" y="462"/>
                  </a:cubicBezTo>
                  <a:cubicBezTo>
                    <a:pt x="227" y="642"/>
                    <a:pt x="227" y="642"/>
                    <a:pt x="227" y="642"/>
                  </a:cubicBezTo>
                  <a:cubicBezTo>
                    <a:pt x="288" y="520"/>
                    <a:pt x="288" y="520"/>
                    <a:pt x="288" y="520"/>
                  </a:cubicBezTo>
                  <a:cubicBezTo>
                    <a:pt x="288" y="248"/>
                    <a:pt x="288" y="248"/>
                    <a:pt x="288" y="248"/>
                  </a:cubicBezTo>
                  <a:cubicBezTo>
                    <a:pt x="237" y="146"/>
                    <a:pt x="237" y="146"/>
                    <a:pt x="237" y="146"/>
                  </a:cubicBezTo>
                  <a:cubicBezTo>
                    <a:pt x="229" y="129"/>
                    <a:pt x="224" y="110"/>
                    <a:pt x="224" y="91"/>
                  </a:cubicBezTo>
                  <a:cubicBezTo>
                    <a:pt x="224" y="76"/>
                    <a:pt x="236" y="64"/>
                    <a:pt x="251" y="64"/>
                  </a:cubicBezTo>
                  <a:cubicBezTo>
                    <a:pt x="262" y="64"/>
                    <a:pt x="271" y="70"/>
                    <a:pt x="276" y="79"/>
                  </a:cubicBezTo>
                  <a:cubicBezTo>
                    <a:pt x="353" y="234"/>
                    <a:pt x="353" y="234"/>
                    <a:pt x="353" y="234"/>
                  </a:cubicBezTo>
                  <a:cubicBezTo>
                    <a:pt x="416" y="547"/>
                    <a:pt x="416" y="547"/>
                    <a:pt x="416" y="547"/>
                  </a:cubicBezTo>
                  <a:cubicBezTo>
                    <a:pt x="416" y="957"/>
                    <a:pt x="416" y="957"/>
                    <a:pt x="416" y="957"/>
                  </a:cubicBezTo>
                  <a:cubicBezTo>
                    <a:pt x="390" y="1088"/>
                    <a:pt x="390" y="1088"/>
                    <a:pt x="390" y="1088"/>
                  </a:cubicBezTo>
                  <a:cubicBezTo>
                    <a:pt x="224" y="1088"/>
                    <a:pt x="224" y="1088"/>
                    <a:pt x="224" y="1088"/>
                  </a:cubicBezTo>
                  <a:cubicBezTo>
                    <a:pt x="224" y="854"/>
                    <a:pt x="224" y="854"/>
                    <a:pt x="224" y="854"/>
                  </a:cubicBezTo>
                  <a:lnTo>
                    <a:pt x="157" y="753"/>
                  </a:lnTo>
                  <a:close/>
                  <a:moveTo>
                    <a:pt x="480" y="1248"/>
                  </a:moveTo>
                  <a:cubicBezTo>
                    <a:pt x="128" y="1248"/>
                    <a:pt x="128" y="1248"/>
                    <a:pt x="128" y="1248"/>
                  </a:cubicBezTo>
                  <a:cubicBezTo>
                    <a:pt x="128" y="1152"/>
                    <a:pt x="128" y="1152"/>
                    <a:pt x="128" y="1152"/>
                  </a:cubicBezTo>
                  <a:cubicBezTo>
                    <a:pt x="480" y="1152"/>
                    <a:pt x="480" y="1152"/>
                    <a:pt x="480" y="1152"/>
                  </a:cubicBezTo>
                  <a:lnTo>
                    <a:pt x="480" y="1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4" name="Freeform 32">
              <a:extLst>
                <a:ext uri="{FF2B5EF4-FFF2-40B4-BE49-F238E27FC236}">
                  <a16:creationId xmlns="" xmlns:a16="http://schemas.microsoft.com/office/drawing/2014/main" id="{F9761D01-D2E4-4A40-93D2-AC5CA18EACE3}"/>
                </a:ext>
              </a:extLst>
            </p:cNvPr>
            <p:cNvSpPr>
              <a:spLocks noEditPoints="1"/>
            </p:cNvSpPr>
            <p:nvPr/>
          </p:nvSpPr>
          <p:spPr bwMode="auto">
            <a:xfrm>
              <a:off x="4618783" y="2006600"/>
              <a:ext cx="215900" cy="230188"/>
            </a:xfrm>
            <a:custGeom>
              <a:avLst/>
              <a:gdLst>
                <a:gd name="T0" fmla="*/ 960 w 960"/>
                <a:gd name="T1" fmla="*/ 576 h 1024"/>
                <a:gd name="T2" fmla="*/ 884 w 960"/>
                <a:gd name="T3" fmla="*/ 384 h 1024"/>
                <a:gd name="T4" fmla="*/ 887 w 960"/>
                <a:gd name="T5" fmla="*/ 208 h 1024"/>
                <a:gd name="T6" fmla="*/ 698 w 960"/>
                <a:gd name="T7" fmla="*/ 126 h 1024"/>
                <a:gd name="T8" fmla="*/ 576 w 960"/>
                <a:gd name="T9" fmla="*/ 0 h 1024"/>
                <a:gd name="T10" fmla="*/ 384 w 960"/>
                <a:gd name="T11" fmla="*/ 76 h 1024"/>
                <a:gd name="T12" fmla="*/ 208 w 960"/>
                <a:gd name="T13" fmla="*/ 73 h 1024"/>
                <a:gd name="T14" fmla="*/ 126 w 960"/>
                <a:gd name="T15" fmla="*/ 262 h 1024"/>
                <a:gd name="T16" fmla="*/ 0 w 960"/>
                <a:gd name="T17" fmla="*/ 384 h 1024"/>
                <a:gd name="T18" fmla="*/ 76 w 960"/>
                <a:gd name="T19" fmla="*/ 576 h 1024"/>
                <a:gd name="T20" fmla="*/ 73 w 960"/>
                <a:gd name="T21" fmla="*/ 751 h 1024"/>
                <a:gd name="T22" fmla="*/ 257 w 960"/>
                <a:gd name="T23" fmla="*/ 838 h 1024"/>
                <a:gd name="T24" fmla="*/ 294 w 960"/>
                <a:gd name="T25" fmla="*/ 915 h 1024"/>
                <a:gd name="T26" fmla="*/ 368 w 960"/>
                <a:gd name="T27" fmla="*/ 1024 h 1024"/>
                <a:gd name="T28" fmla="*/ 672 w 960"/>
                <a:gd name="T29" fmla="*/ 944 h 1024"/>
                <a:gd name="T30" fmla="*/ 704 w 960"/>
                <a:gd name="T31" fmla="*/ 848 h 1024"/>
                <a:gd name="T32" fmla="*/ 752 w 960"/>
                <a:gd name="T33" fmla="*/ 887 h 1024"/>
                <a:gd name="T34" fmla="*/ 834 w 960"/>
                <a:gd name="T35" fmla="*/ 698 h 1024"/>
                <a:gd name="T36" fmla="*/ 593 w 960"/>
                <a:gd name="T37" fmla="*/ 960 h 1024"/>
                <a:gd name="T38" fmla="*/ 353 w 960"/>
                <a:gd name="T39" fmla="*/ 944 h 1024"/>
                <a:gd name="T40" fmla="*/ 593 w 960"/>
                <a:gd name="T41" fmla="*/ 928 h 1024"/>
                <a:gd name="T42" fmla="*/ 593 w 960"/>
                <a:gd name="T43" fmla="*/ 960 h 1024"/>
                <a:gd name="T44" fmla="*/ 593 w 960"/>
                <a:gd name="T45" fmla="*/ 864 h 1024"/>
                <a:gd name="T46" fmla="*/ 337 w 960"/>
                <a:gd name="T47" fmla="*/ 864 h 1024"/>
                <a:gd name="T48" fmla="*/ 337 w 960"/>
                <a:gd name="T49" fmla="*/ 832 h 1024"/>
                <a:gd name="T50" fmla="*/ 641 w 960"/>
                <a:gd name="T51" fmla="*/ 848 h 1024"/>
                <a:gd name="T52" fmla="*/ 513 w 960"/>
                <a:gd name="T53" fmla="*/ 570 h 1024"/>
                <a:gd name="T54" fmla="*/ 481 w 960"/>
                <a:gd name="T55" fmla="*/ 384 h 1024"/>
                <a:gd name="T56" fmla="*/ 449 w 960"/>
                <a:gd name="T57" fmla="*/ 570 h 1024"/>
                <a:gd name="T58" fmla="*/ 385 w 960"/>
                <a:gd name="T59" fmla="*/ 768 h 1024"/>
                <a:gd name="T60" fmla="*/ 369 w 960"/>
                <a:gd name="T61" fmla="*/ 674 h 1024"/>
                <a:gd name="T62" fmla="*/ 481 w 960"/>
                <a:gd name="T63" fmla="*/ 256 h 1024"/>
                <a:gd name="T64" fmla="*/ 592 w 960"/>
                <a:gd name="T65" fmla="*/ 674 h 1024"/>
                <a:gd name="T66" fmla="*/ 577 w 960"/>
                <a:gd name="T67" fmla="*/ 768 h 1024"/>
                <a:gd name="T68" fmla="*/ 513 w 960"/>
                <a:gd name="T69" fmla="*/ 570 h 1024"/>
                <a:gd name="T70" fmla="*/ 449 w 960"/>
                <a:gd name="T71" fmla="*/ 480 h 1024"/>
                <a:gd name="T72" fmla="*/ 513 w 960"/>
                <a:gd name="T73" fmla="*/ 480 h 1024"/>
                <a:gd name="T74" fmla="*/ 827 w 960"/>
                <a:gd name="T75" fmla="*/ 539 h 1024"/>
                <a:gd name="T76" fmla="*/ 751 w 960"/>
                <a:gd name="T77" fmla="*/ 706 h 1024"/>
                <a:gd name="T78" fmla="*/ 752 w 960"/>
                <a:gd name="T79" fmla="*/ 797 h 1024"/>
                <a:gd name="T80" fmla="*/ 684 w 960"/>
                <a:gd name="T81" fmla="*/ 767 h 1024"/>
                <a:gd name="T82" fmla="*/ 641 w 960"/>
                <a:gd name="T83" fmla="*/ 770 h 1024"/>
                <a:gd name="T84" fmla="*/ 769 w 960"/>
                <a:gd name="T85" fmla="*/ 480 h 1024"/>
                <a:gd name="T86" fmla="*/ 193 w 960"/>
                <a:gd name="T87" fmla="*/ 480 h 1024"/>
                <a:gd name="T88" fmla="*/ 321 w 960"/>
                <a:gd name="T89" fmla="*/ 770 h 1024"/>
                <a:gd name="T90" fmla="*/ 276 w 960"/>
                <a:gd name="T91" fmla="*/ 767 h 1024"/>
                <a:gd name="T92" fmla="*/ 208 w 960"/>
                <a:gd name="T93" fmla="*/ 797 h 1024"/>
                <a:gd name="T94" fmla="*/ 209 w 960"/>
                <a:gd name="T95" fmla="*/ 706 h 1024"/>
                <a:gd name="T96" fmla="*/ 133 w 960"/>
                <a:gd name="T97" fmla="*/ 539 h 1024"/>
                <a:gd name="T98" fmla="*/ 64 w 960"/>
                <a:gd name="T99" fmla="*/ 512 h 1024"/>
                <a:gd name="T100" fmla="*/ 129 w 960"/>
                <a:gd name="T101" fmla="*/ 448 h 1024"/>
                <a:gd name="T102" fmla="*/ 193 w 960"/>
                <a:gd name="T103" fmla="*/ 276 h 1024"/>
                <a:gd name="T104" fmla="*/ 163 w 960"/>
                <a:gd name="T105" fmla="*/ 208 h 1024"/>
                <a:gd name="T106" fmla="*/ 254 w 960"/>
                <a:gd name="T107" fmla="*/ 209 h 1024"/>
                <a:gd name="T108" fmla="*/ 421 w 960"/>
                <a:gd name="T109" fmla="*/ 133 h 1024"/>
                <a:gd name="T110" fmla="*/ 448 w 960"/>
                <a:gd name="T111" fmla="*/ 64 h 1024"/>
                <a:gd name="T112" fmla="*/ 512 w 960"/>
                <a:gd name="T113" fmla="*/ 129 h 1024"/>
                <a:gd name="T114" fmla="*/ 684 w 960"/>
                <a:gd name="T115" fmla="*/ 193 h 1024"/>
                <a:gd name="T116" fmla="*/ 752 w 960"/>
                <a:gd name="T117" fmla="*/ 163 h 1024"/>
                <a:gd name="T118" fmla="*/ 751 w 960"/>
                <a:gd name="T119" fmla="*/ 254 h 1024"/>
                <a:gd name="T120" fmla="*/ 827 w 960"/>
                <a:gd name="T121" fmla="*/ 421 h 1024"/>
                <a:gd name="T122" fmla="*/ 896 w 960"/>
                <a:gd name="T123" fmla="*/ 448 h 1024"/>
                <a:gd name="T124" fmla="*/ 831 w 960"/>
                <a:gd name="T125" fmla="*/ 512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0" h="1024">
                  <a:moveTo>
                    <a:pt x="884" y="576"/>
                  </a:moveTo>
                  <a:cubicBezTo>
                    <a:pt x="960" y="576"/>
                    <a:pt x="960" y="576"/>
                    <a:pt x="960" y="576"/>
                  </a:cubicBezTo>
                  <a:cubicBezTo>
                    <a:pt x="960" y="384"/>
                    <a:pt x="960" y="384"/>
                    <a:pt x="960" y="384"/>
                  </a:cubicBezTo>
                  <a:cubicBezTo>
                    <a:pt x="884" y="384"/>
                    <a:pt x="884" y="384"/>
                    <a:pt x="884" y="384"/>
                  </a:cubicBezTo>
                  <a:cubicBezTo>
                    <a:pt x="874" y="341"/>
                    <a:pt x="857" y="300"/>
                    <a:pt x="834" y="262"/>
                  </a:cubicBezTo>
                  <a:cubicBezTo>
                    <a:pt x="887" y="208"/>
                    <a:pt x="887" y="208"/>
                    <a:pt x="887" y="208"/>
                  </a:cubicBezTo>
                  <a:cubicBezTo>
                    <a:pt x="752" y="73"/>
                    <a:pt x="752" y="73"/>
                    <a:pt x="752" y="73"/>
                  </a:cubicBezTo>
                  <a:cubicBezTo>
                    <a:pt x="698" y="126"/>
                    <a:pt x="698" y="126"/>
                    <a:pt x="698" y="126"/>
                  </a:cubicBezTo>
                  <a:cubicBezTo>
                    <a:pt x="660" y="103"/>
                    <a:pt x="619" y="86"/>
                    <a:pt x="576" y="76"/>
                  </a:cubicBezTo>
                  <a:cubicBezTo>
                    <a:pt x="576" y="0"/>
                    <a:pt x="576" y="0"/>
                    <a:pt x="576" y="0"/>
                  </a:cubicBezTo>
                  <a:cubicBezTo>
                    <a:pt x="384" y="0"/>
                    <a:pt x="384" y="0"/>
                    <a:pt x="384" y="0"/>
                  </a:cubicBezTo>
                  <a:cubicBezTo>
                    <a:pt x="384" y="76"/>
                    <a:pt x="384" y="76"/>
                    <a:pt x="384" y="76"/>
                  </a:cubicBezTo>
                  <a:cubicBezTo>
                    <a:pt x="341" y="86"/>
                    <a:pt x="300" y="103"/>
                    <a:pt x="262" y="126"/>
                  </a:cubicBezTo>
                  <a:cubicBezTo>
                    <a:pt x="208" y="73"/>
                    <a:pt x="208" y="73"/>
                    <a:pt x="208" y="73"/>
                  </a:cubicBezTo>
                  <a:cubicBezTo>
                    <a:pt x="73" y="208"/>
                    <a:pt x="73" y="208"/>
                    <a:pt x="73" y="208"/>
                  </a:cubicBezTo>
                  <a:cubicBezTo>
                    <a:pt x="126" y="262"/>
                    <a:pt x="126" y="262"/>
                    <a:pt x="126" y="262"/>
                  </a:cubicBezTo>
                  <a:cubicBezTo>
                    <a:pt x="103" y="300"/>
                    <a:pt x="86" y="341"/>
                    <a:pt x="76" y="384"/>
                  </a:cubicBezTo>
                  <a:cubicBezTo>
                    <a:pt x="0" y="384"/>
                    <a:pt x="0" y="384"/>
                    <a:pt x="0" y="384"/>
                  </a:cubicBezTo>
                  <a:cubicBezTo>
                    <a:pt x="0" y="576"/>
                    <a:pt x="0" y="576"/>
                    <a:pt x="0" y="576"/>
                  </a:cubicBezTo>
                  <a:cubicBezTo>
                    <a:pt x="76" y="576"/>
                    <a:pt x="76" y="576"/>
                    <a:pt x="76" y="576"/>
                  </a:cubicBezTo>
                  <a:cubicBezTo>
                    <a:pt x="86" y="619"/>
                    <a:pt x="103" y="660"/>
                    <a:pt x="126" y="698"/>
                  </a:cubicBezTo>
                  <a:cubicBezTo>
                    <a:pt x="73" y="751"/>
                    <a:pt x="73" y="751"/>
                    <a:pt x="73" y="751"/>
                  </a:cubicBezTo>
                  <a:cubicBezTo>
                    <a:pt x="208" y="887"/>
                    <a:pt x="208" y="887"/>
                    <a:pt x="208" y="887"/>
                  </a:cubicBezTo>
                  <a:cubicBezTo>
                    <a:pt x="257" y="838"/>
                    <a:pt x="257" y="838"/>
                    <a:pt x="257" y="838"/>
                  </a:cubicBezTo>
                  <a:cubicBezTo>
                    <a:pt x="257" y="841"/>
                    <a:pt x="256" y="845"/>
                    <a:pt x="256" y="848"/>
                  </a:cubicBezTo>
                  <a:cubicBezTo>
                    <a:pt x="256" y="876"/>
                    <a:pt x="272" y="901"/>
                    <a:pt x="294" y="915"/>
                  </a:cubicBezTo>
                  <a:cubicBezTo>
                    <a:pt x="291" y="924"/>
                    <a:pt x="288" y="934"/>
                    <a:pt x="288" y="944"/>
                  </a:cubicBezTo>
                  <a:cubicBezTo>
                    <a:pt x="288" y="988"/>
                    <a:pt x="324" y="1024"/>
                    <a:pt x="368" y="1024"/>
                  </a:cubicBezTo>
                  <a:cubicBezTo>
                    <a:pt x="592" y="1024"/>
                    <a:pt x="592" y="1024"/>
                    <a:pt x="592" y="1024"/>
                  </a:cubicBezTo>
                  <a:cubicBezTo>
                    <a:pt x="637" y="1024"/>
                    <a:pt x="672" y="988"/>
                    <a:pt x="672" y="944"/>
                  </a:cubicBezTo>
                  <a:cubicBezTo>
                    <a:pt x="672" y="934"/>
                    <a:pt x="670" y="924"/>
                    <a:pt x="667" y="915"/>
                  </a:cubicBezTo>
                  <a:cubicBezTo>
                    <a:pt x="689" y="901"/>
                    <a:pt x="704" y="876"/>
                    <a:pt x="704" y="848"/>
                  </a:cubicBezTo>
                  <a:cubicBezTo>
                    <a:pt x="704" y="845"/>
                    <a:pt x="704" y="842"/>
                    <a:pt x="704" y="839"/>
                  </a:cubicBezTo>
                  <a:cubicBezTo>
                    <a:pt x="752" y="887"/>
                    <a:pt x="752" y="887"/>
                    <a:pt x="752" y="887"/>
                  </a:cubicBezTo>
                  <a:cubicBezTo>
                    <a:pt x="887" y="751"/>
                    <a:pt x="887" y="751"/>
                    <a:pt x="887" y="751"/>
                  </a:cubicBezTo>
                  <a:cubicBezTo>
                    <a:pt x="834" y="698"/>
                    <a:pt x="834" y="698"/>
                    <a:pt x="834" y="698"/>
                  </a:cubicBezTo>
                  <a:cubicBezTo>
                    <a:pt x="857" y="660"/>
                    <a:pt x="874" y="619"/>
                    <a:pt x="884" y="576"/>
                  </a:cubicBezTo>
                  <a:close/>
                  <a:moveTo>
                    <a:pt x="593" y="960"/>
                  </a:moveTo>
                  <a:cubicBezTo>
                    <a:pt x="369" y="960"/>
                    <a:pt x="369" y="960"/>
                    <a:pt x="369" y="960"/>
                  </a:cubicBezTo>
                  <a:cubicBezTo>
                    <a:pt x="360" y="960"/>
                    <a:pt x="353" y="953"/>
                    <a:pt x="353" y="944"/>
                  </a:cubicBezTo>
                  <a:cubicBezTo>
                    <a:pt x="353" y="935"/>
                    <a:pt x="360" y="928"/>
                    <a:pt x="369" y="928"/>
                  </a:cubicBezTo>
                  <a:cubicBezTo>
                    <a:pt x="593" y="928"/>
                    <a:pt x="593" y="928"/>
                    <a:pt x="593" y="928"/>
                  </a:cubicBezTo>
                  <a:cubicBezTo>
                    <a:pt x="601" y="928"/>
                    <a:pt x="609" y="935"/>
                    <a:pt x="609" y="944"/>
                  </a:cubicBezTo>
                  <a:cubicBezTo>
                    <a:pt x="609" y="953"/>
                    <a:pt x="601" y="960"/>
                    <a:pt x="593" y="960"/>
                  </a:cubicBezTo>
                  <a:close/>
                  <a:moveTo>
                    <a:pt x="625" y="864"/>
                  </a:moveTo>
                  <a:cubicBezTo>
                    <a:pt x="593" y="864"/>
                    <a:pt x="593" y="864"/>
                    <a:pt x="593" y="864"/>
                  </a:cubicBezTo>
                  <a:cubicBezTo>
                    <a:pt x="369" y="864"/>
                    <a:pt x="369" y="864"/>
                    <a:pt x="369" y="864"/>
                  </a:cubicBezTo>
                  <a:cubicBezTo>
                    <a:pt x="337" y="864"/>
                    <a:pt x="337" y="864"/>
                    <a:pt x="337" y="864"/>
                  </a:cubicBezTo>
                  <a:cubicBezTo>
                    <a:pt x="328" y="864"/>
                    <a:pt x="321" y="857"/>
                    <a:pt x="321" y="848"/>
                  </a:cubicBezTo>
                  <a:cubicBezTo>
                    <a:pt x="321" y="839"/>
                    <a:pt x="328" y="832"/>
                    <a:pt x="337" y="832"/>
                  </a:cubicBezTo>
                  <a:cubicBezTo>
                    <a:pt x="625" y="832"/>
                    <a:pt x="625" y="832"/>
                    <a:pt x="625" y="832"/>
                  </a:cubicBezTo>
                  <a:cubicBezTo>
                    <a:pt x="633" y="832"/>
                    <a:pt x="641" y="839"/>
                    <a:pt x="641" y="848"/>
                  </a:cubicBezTo>
                  <a:cubicBezTo>
                    <a:pt x="641" y="857"/>
                    <a:pt x="633" y="864"/>
                    <a:pt x="625" y="864"/>
                  </a:cubicBezTo>
                  <a:close/>
                  <a:moveTo>
                    <a:pt x="513" y="570"/>
                  </a:moveTo>
                  <a:cubicBezTo>
                    <a:pt x="550" y="557"/>
                    <a:pt x="577" y="522"/>
                    <a:pt x="577" y="480"/>
                  </a:cubicBezTo>
                  <a:cubicBezTo>
                    <a:pt x="577" y="427"/>
                    <a:pt x="533" y="384"/>
                    <a:pt x="481" y="384"/>
                  </a:cubicBezTo>
                  <a:cubicBezTo>
                    <a:pt x="428" y="384"/>
                    <a:pt x="385" y="427"/>
                    <a:pt x="385" y="480"/>
                  </a:cubicBezTo>
                  <a:cubicBezTo>
                    <a:pt x="385" y="522"/>
                    <a:pt x="411" y="557"/>
                    <a:pt x="449" y="570"/>
                  </a:cubicBezTo>
                  <a:cubicBezTo>
                    <a:pt x="449" y="768"/>
                    <a:pt x="449" y="768"/>
                    <a:pt x="449" y="768"/>
                  </a:cubicBezTo>
                  <a:cubicBezTo>
                    <a:pt x="385" y="768"/>
                    <a:pt x="385" y="768"/>
                    <a:pt x="385" y="768"/>
                  </a:cubicBezTo>
                  <a:cubicBezTo>
                    <a:pt x="385" y="683"/>
                    <a:pt x="385" y="683"/>
                    <a:pt x="385" y="683"/>
                  </a:cubicBezTo>
                  <a:cubicBezTo>
                    <a:pt x="369" y="674"/>
                    <a:pt x="369" y="674"/>
                    <a:pt x="369" y="674"/>
                  </a:cubicBezTo>
                  <a:cubicBezTo>
                    <a:pt x="299" y="634"/>
                    <a:pt x="257" y="560"/>
                    <a:pt x="257" y="480"/>
                  </a:cubicBezTo>
                  <a:cubicBezTo>
                    <a:pt x="257" y="357"/>
                    <a:pt x="357" y="256"/>
                    <a:pt x="481" y="256"/>
                  </a:cubicBezTo>
                  <a:cubicBezTo>
                    <a:pt x="604" y="256"/>
                    <a:pt x="705" y="357"/>
                    <a:pt x="705" y="480"/>
                  </a:cubicBezTo>
                  <a:cubicBezTo>
                    <a:pt x="705" y="559"/>
                    <a:pt x="662" y="634"/>
                    <a:pt x="592" y="674"/>
                  </a:cubicBezTo>
                  <a:cubicBezTo>
                    <a:pt x="577" y="683"/>
                    <a:pt x="577" y="683"/>
                    <a:pt x="577" y="683"/>
                  </a:cubicBezTo>
                  <a:cubicBezTo>
                    <a:pt x="577" y="768"/>
                    <a:pt x="577" y="768"/>
                    <a:pt x="577" y="768"/>
                  </a:cubicBezTo>
                  <a:cubicBezTo>
                    <a:pt x="513" y="768"/>
                    <a:pt x="513" y="768"/>
                    <a:pt x="513" y="768"/>
                  </a:cubicBezTo>
                  <a:lnTo>
                    <a:pt x="513" y="570"/>
                  </a:lnTo>
                  <a:close/>
                  <a:moveTo>
                    <a:pt x="481" y="512"/>
                  </a:moveTo>
                  <a:cubicBezTo>
                    <a:pt x="463" y="512"/>
                    <a:pt x="449" y="498"/>
                    <a:pt x="449" y="480"/>
                  </a:cubicBezTo>
                  <a:cubicBezTo>
                    <a:pt x="449" y="462"/>
                    <a:pt x="463" y="448"/>
                    <a:pt x="481" y="448"/>
                  </a:cubicBezTo>
                  <a:cubicBezTo>
                    <a:pt x="498" y="448"/>
                    <a:pt x="513" y="462"/>
                    <a:pt x="513" y="480"/>
                  </a:cubicBezTo>
                  <a:cubicBezTo>
                    <a:pt x="513" y="498"/>
                    <a:pt x="498" y="512"/>
                    <a:pt x="481" y="512"/>
                  </a:cubicBezTo>
                  <a:close/>
                  <a:moveTo>
                    <a:pt x="827" y="539"/>
                  </a:moveTo>
                  <a:cubicBezTo>
                    <a:pt x="818" y="591"/>
                    <a:pt x="798" y="640"/>
                    <a:pt x="767" y="684"/>
                  </a:cubicBezTo>
                  <a:cubicBezTo>
                    <a:pt x="751" y="706"/>
                    <a:pt x="751" y="706"/>
                    <a:pt x="751" y="706"/>
                  </a:cubicBezTo>
                  <a:cubicBezTo>
                    <a:pt x="797" y="752"/>
                    <a:pt x="797" y="752"/>
                    <a:pt x="797" y="752"/>
                  </a:cubicBezTo>
                  <a:cubicBezTo>
                    <a:pt x="752" y="797"/>
                    <a:pt x="752" y="797"/>
                    <a:pt x="752" y="797"/>
                  </a:cubicBezTo>
                  <a:cubicBezTo>
                    <a:pt x="706" y="751"/>
                    <a:pt x="706" y="751"/>
                    <a:pt x="706" y="751"/>
                  </a:cubicBezTo>
                  <a:cubicBezTo>
                    <a:pt x="684" y="767"/>
                    <a:pt x="684" y="767"/>
                    <a:pt x="684" y="767"/>
                  </a:cubicBezTo>
                  <a:cubicBezTo>
                    <a:pt x="678" y="771"/>
                    <a:pt x="671" y="775"/>
                    <a:pt x="665" y="779"/>
                  </a:cubicBezTo>
                  <a:cubicBezTo>
                    <a:pt x="657" y="775"/>
                    <a:pt x="649" y="771"/>
                    <a:pt x="641" y="770"/>
                  </a:cubicBezTo>
                  <a:cubicBezTo>
                    <a:pt x="641" y="719"/>
                    <a:pt x="641" y="719"/>
                    <a:pt x="641" y="719"/>
                  </a:cubicBezTo>
                  <a:cubicBezTo>
                    <a:pt x="720" y="666"/>
                    <a:pt x="769" y="576"/>
                    <a:pt x="769" y="480"/>
                  </a:cubicBezTo>
                  <a:cubicBezTo>
                    <a:pt x="769" y="321"/>
                    <a:pt x="639" y="192"/>
                    <a:pt x="481" y="192"/>
                  </a:cubicBezTo>
                  <a:cubicBezTo>
                    <a:pt x="322" y="192"/>
                    <a:pt x="193" y="321"/>
                    <a:pt x="193" y="480"/>
                  </a:cubicBezTo>
                  <a:cubicBezTo>
                    <a:pt x="193" y="576"/>
                    <a:pt x="241" y="666"/>
                    <a:pt x="321" y="719"/>
                  </a:cubicBezTo>
                  <a:cubicBezTo>
                    <a:pt x="321" y="770"/>
                    <a:pt x="321" y="770"/>
                    <a:pt x="321" y="770"/>
                  </a:cubicBezTo>
                  <a:cubicBezTo>
                    <a:pt x="312" y="771"/>
                    <a:pt x="303" y="775"/>
                    <a:pt x="296" y="779"/>
                  </a:cubicBezTo>
                  <a:cubicBezTo>
                    <a:pt x="289" y="775"/>
                    <a:pt x="282" y="771"/>
                    <a:pt x="276" y="767"/>
                  </a:cubicBezTo>
                  <a:cubicBezTo>
                    <a:pt x="254" y="751"/>
                    <a:pt x="254" y="751"/>
                    <a:pt x="254" y="751"/>
                  </a:cubicBezTo>
                  <a:cubicBezTo>
                    <a:pt x="208" y="797"/>
                    <a:pt x="208" y="797"/>
                    <a:pt x="208" y="797"/>
                  </a:cubicBezTo>
                  <a:cubicBezTo>
                    <a:pt x="163" y="752"/>
                    <a:pt x="163" y="752"/>
                    <a:pt x="163" y="752"/>
                  </a:cubicBezTo>
                  <a:cubicBezTo>
                    <a:pt x="209" y="706"/>
                    <a:pt x="209" y="706"/>
                    <a:pt x="209" y="706"/>
                  </a:cubicBezTo>
                  <a:cubicBezTo>
                    <a:pt x="193" y="684"/>
                    <a:pt x="193" y="684"/>
                    <a:pt x="193" y="684"/>
                  </a:cubicBezTo>
                  <a:cubicBezTo>
                    <a:pt x="162" y="640"/>
                    <a:pt x="142" y="591"/>
                    <a:pt x="133" y="539"/>
                  </a:cubicBezTo>
                  <a:cubicBezTo>
                    <a:pt x="129" y="512"/>
                    <a:pt x="129" y="512"/>
                    <a:pt x="129" y="512"/>
                  </a:cubicBezTo>
                  <a:cubicBezTo>
                    <a:pt x="64" y="512"/>
                    <a:pt x="64" y="512"/>
                    <a:pt x="64" y="512"/>
                  </a:cubicBezTo>
                  <a:cubicBezTo>
                    <a:pt x="64" y="448"/>
                    <a:pt x="64" y="448"/>
                    <a:pt x="64" y="448"/>
                  </a:cubicBezTo>
                  <a:cubicBezTo>
                    <a:pt x="129" y="448"/>
                    <a:pt x="129" y="448"/>
                    <a:pt x="129" y="448"/>
                  </a:cubicBezTo>
                  <a:cubicBezTo>
                    <a:pt x="133" y="421"/>
                    <a:pt x="133" y="421"/>
                    <a:pt x="133" y="421"/>
                  </a:cubicBezTo>
                  <a:cubicBezTo>
                    <a:pt x="142" y="369"/>
                    <a:pt x="162" y="320"/>
                    <a:pt x="193" y="276"/>
                  </a:cubicBezTo>
                  <a:cubicBezTo>
                    <a:pt x="209" y="254"/>
                    <a:pt x="209" y="254"/>
                    <a:pt x="209" y="254"/>
                  </a:cubicBezTo>
                  <a:cubicBezTo>
                    <a:pt x="163" y="208"/>
                    <a:pt x="163" y="208"/>
                    <a:pt x="163" y="208"/>
                  </a:cubicBezTo>
                  <a:cubicBezTo>
                    <a:pt x="208" y="163"/>
                    <a:pt x="208" y="163"/>
                    <a:pt x="208" y="163"/>
                  </a:cubicBezTo>
                  <a:cubicBezTo>
                    <a:pt x="254" y="209"/>
                    <a:pt x="254" y="209"/>
                    <a:pt x="254" y="209"/>
                  </a:cubicBezTo>
                  <a:cubicBezTo>
                    <a:pt x="276" y="193"/>
                    <a:pt x="276" y="193"/>
                    <a:pt x="276" y="193"/>
                  </a:cubicBezTo>
                  <a:cubicBezTo>
                    <a:pt x="320" y="162"/>
                    <a:pt x="368" y="142"/>
                    <a:pt x="421" y="133"/>
                  </a:cubicBezTo>
                  <a:cubicBezTo>
                    <a:pt x="448" y="129"/>
                    <a:pt x="448" y="129"/>
                    <a:pt x="448" y="129"/>
                  </a:cubicBezTo>
                  <a:cubicBezTo>
                    <a:pt x="448" y="64"/>
                    <a:pt x="448" y="64"/>
                    <a:pt x="448" y="64"/>
                  </a:cubicBezTo>
                  <a:cubicBezTo>
                    <a:pt x="512" y="64"/>
                    <a:pt x="512" y="64"/>
                    <a:pt x="512" y="64"/>
                  </a:cubicBezTo>
                  <a:cubicBezTo>
                    <a:pt x="512" y="129"/>
                    <a:pt x="512" y="129"/>
                    <a:pt x="512" y="129"/>
                  </a:cubicBezTo>
                  <a:cubicBezTo>
                    <a:pt x="539" y="133"/>
                    <a:pt x="539" y="133"/>
                    <a:pt x="539" y="133"/>
                  </a:cubicBezTo>
                  <a:cubicBezTo>
                    <a:pt x="591" y="142"/>
                    <a:pt x="640" y="162"/>
                    <a:pt x="684" y="193"/>
                  </a:cubicBezTo>
                  <a:cubicBezTo>
                    <a:pt x="706" y="209"/>
                    <a:pt x="706" y="209"/>
                    <a:pt x="706" y="209"/>
                  </a:cubicBezTo>
                  <a:cubicBezTo>
                    <a:pt x="752" y="163"/>
                    <a:pt x="752" y="163"/>
                    <a:pt x="752" y="163"/>
                  </a:cubicBezTo>
                  <a:cubicBezTo>
                    <a:pt x="797" y="208"/>
                    <a:pt x="797" y="208"/>
                    <a:pt x="797" y="208"/>
                  </a:cubicBezTo>
                  <a:cubicBezTo>
                    <a:pt x="751" y="254"/>
                    <a:pt x="751" y="254"/>
                    <a:pt x="751" y="254"/>
                  </a:cubicBezTo>
                  <a:cubicBezTo>
                    <a:pt x="767" y="276"/>
                    <a:pt x="767" y="276"/>
                    <a:pt x="767" y="276"/>
                  </a:cubicBezTo>
                  <a:cubicBezTo>
                    <a:pt x="798" y="320"/>
                    <a:pt x="818" y="368"/>
                    <a:pt x="827" y="421"/>
                  </a:cubicBezTo>
                  <a:cubicBezTo>
                    <a:pt x="831" y="448"/>
                    <a:pt x="831" y="448"/>
                    <a:pt x="831" y="448"/>
                  </a:cubicBezTo>
                  <a:cubicBezTo>
                    <a:pt x="896" y="448"/>
                    <a:pt x="896" y="448"/>
                    <a:pt x="896" y="448"/>
                  </a:cubicBezTo>
                  <a:cubicBezTo>
                    <a:pt x="896" y="512"/>
                    <a:pt x="896" y="512"/>
                    <a:pt x="896" y="512"/>
                  </a:cubicBezTo>
                  <a:cubicBezTo>
                    <a:pt x="831" y="512"/>
                    <a:pt x="831" y="512"/>
                    <a:pt x="831" y="512"/>
                  </a:cubicBezTo>
                  <a:lnTo>
                    <a:pt x="827" y="5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5" name="Rectangle 33">
              <a:extLst>
                <a:ext uri="{FF2B5EF4-FFF2-40B4-BE49-F238E27FC236}">
                  <a16:creationId xmlns="" xmlns:a16="http://schemas.microsoft.com/office/drawing/2014/main" id="{E59E7328-E955-4130-9D65-85044B134DCE}"/>
                </a:ext>
              </a:extLst>
            </p:cNvPr>
            <p:cNvSpPr>
              <a:spLocks noChangeArrowheads="1"/>
            </p:cNvSpPr>
            <p:nvPr/>
          </p:nvSpPr>
          <p:spPr bwMode="auto">
            <a:xfrm>
              <a:off x="4718796" y="2251075"/>
              <a:ext cx="14287"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6" name="Rectangle 34">
              <a:extLst>
                <a:ext uri="{FF2B5EF4-FFF2-40B4-BE49-F238E27FC236}">
                  <a16:creationId xmlns="" xmlns:a16="http://schemas.microsoft.com/office/drawing/2014/main" id="{7FE0F3FA-62C8-407D-A599-EE3CB99C1973}"/>
                </a:ext>
              </a:extLst>
            </p:cNvPr>
            <p:cNvSpPr>
              <a:spLocks noChangeArrowheads="1"/>
            </p:cNvSpPr>
            <p:nvPr/>
          </p:nvSpPr>
          <p:spPr bwMode="auto">
            <a:xfrm>
              <a:off x="4718796" y="2281238"/>
              <a:ext cx="14287"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7" name="Rectangle 35">
              <a:extLst>
                <a:ext uri="{FF2B5EF4-FFF2-40B4-BE49-F238E27FC236}">
                  <a16:creationId xmlns="" xmlns:a16="http://schemas.microsoft.com/office/drawing/2014/main" id="{2855FCFE-54B2-4228-B72C-73C57A4FE139}"/>
                </a:ext>
              </a:extLst>
            </p:cNvPr>
            <p:cNvSpPr>
              <a:spLocks noChangeArrowheads="1"/>
            </p:cNvSpPr>
            <p:nvPr/>
          </p:nvSpPr>
          <p:spPr bwMode="auto">
            <a:xfrm>
              <a:off x="4718796" y="2309813"/>
              <a:ext cx="14287"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8" name="Rectangle 36">
              <a:extLst>
                <a:ext uri="{FF2B5EF4-FFF2-40B4-BE49-F238E27FC236}">
                  <a16:creationId xmlns="" xmlns:a16="http://schemas.microsoft.com/office/drawing/2014/main" id="{4CFD90E2-3DD0-4678-AC02-451D1F7E6BB5}"/>
                </a:ext>
              </a:extLst>
            </p:cNvPr>
            <p:cNvSpPr>
              <a:spLocks noChangeArrowheads="1"/>
            </p:cNvSpPr>
            <p:nvPr/>
          </p:nvSpPr>
          <p:spPr bwMode="auto">
            <a:xfrm>
              <a:off x="4718796" y="2338388"/>
              <a:ext cx="14287"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sp>
        <p:nvSpPr>
          <p:cNvPr id="59" name="椭圆 58">
            <a:extLst>
              <a:ext uri="{FF2B5EF4-FFF2-40B4-BE49-F238E27FC236}">
                <a16:creationId xmlns="" xmlns:a16="http://schemas.microsoft.com/office/drawing/2014/main" id="{FDD20692-15A1-4F1F-99C6-12BB7DE329C0}"/>
              </a:ext>
            </a:extLst>
          </p:cNvPr>
          <p:cNvSpPr/>
          <p:nvPr/>
        </p:nvSpPr>
        <p:spPr>
          <a:xfrm>
            <a:off x="7548297" y="4592693"/>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60" name="椭圆 59">
            <a:extLst>
              <a:ext uri="{FF2B5EF4-FFF2-40B4-BE49-F238E27FC236}">
                <a16:creationId xmlns="" xmlns:a16="http://schemas.microsoft.com/office/drawing/2014/main" id="{CE2AF872-9CD2-485D-8FF2-2FF2D789B6DB}"/>
              </a:ext>
            </a:extLst>
          </p:cNvPr>
          <p:cNvSpPr/>
          <p:nvPr/>
        </p:nvSpPr>
        <p:spPr>
          <a:xfrm>
            <a:off x="7548297" y="1455501"/>
            <a:ext cx="809810" cy="809808"/>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grpSp>
        <p:nvGrpSpPr>
          <p:cNvPr id="61" name="组合 60">
            <a:extLst>
              <a:ext uri="{FF2B5EF4-FFF2-40B4-BE49-F238E27FC236}">
                <a16:creationId xmlns="" xmlns:a16="http://schemas.microsoft.com/office/drawing/2014/main" id="{FB7BF274-F8AD-4EE4-A931-FCE54AF6B82B}"/>
              </a:ext>
            </a:extLst>
          </p:cNvPr>
          <p:cNvGrpSpPr/>
          <p:nvPr/>
        </p:nvGrpSpPr>
        <p:grpSpPr>
          <a:xfrm>
            <a:off x="7728157" y="4772745"/>
            <a:ext cx="450090" cy="449704"/>
            <a:chOff x="12357043" y="5767373"/>
            <a:chExt cx="3700448" cy="3697281"/>
          </a:xfrm>
          <a:solidFill>
            <a:schemeClr val="bg1"/>
          </a:solidFill>
        </p:grpSpPr>
        <p:sp>
          <p:nvSpPr>
            <p:cNvPr id="62" name="Freeform 40">
              <a:extLst>
                <a:ext uri="{FF2B5EF4-FFF2-40B4-BE49-F238E27FC236}">
                  <a16:creationId xmlns="" xmlns:a16="http://schemas.microsoft.com/office/drawing/2014/main" id="{C8EBF93C-2FBE-4C45-9B2F-47942CE758F0}"/>
                </a:ext>
              </a:extLst>
            </p:cNvPr>
            <p:cNvSpPr>
              <a:spLocks noEditPoints="1"/>
            </p:cNvSpPr>
            <p:nvPr/>
          </p:nvSpPr>
          <p:spPr bwMode="auto">
            <a:xfrm>
              <a:off x="12357043" y="5767373"/>
              <a:ext cx="3700448" cy="3697281"/>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Roboto"/>
                <a:ea typeface="思源黑体 CN Regular"/>
                <a:cs typeface="+mn-cs"/>
              </a:endParaRPr>
            </a:p>
          </p:txBody>
        </p:sp>
        <p:sp>
          <p:nvSpPr>
            <p:cNvPr id="63" name="Rectangle 41">
              <a:extLst>
                <a:ext uri="{FF2B5EF4-FFF2-40B4-BE49-F238E27FC236}">
                  <a16:creationId xmlns="" xmlns:a16="http://schemas.microsoft.com/office/drawing/2014/main" id="{72127142-75DD-4C73-BC48-FB0D4EE0F43F}"/>
                </a:ext>
              </a:extLst>
            </p:cNvPr>
            <p:cNvSpPr>
              <a:spLocks noChangeArrowheads="1"/>
            </p:cNvSpPr>
            <p:nvPr/>
          </p:nvSpPr>
          <p:spPr bwMode="auto">
            <a:xfrm>
              <a:off x="13730226" y="5767373"/>
              <a:ext cx="119065" cy="119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4" name="Rectangle 42">
              <a:extLst>
                <a:ext uri="{FF2B5EF4-FFF2-40B4-BE49-F238E27FC236}">
                  <a16:creationId xmlns="" xmlns:a16="http://schemas.microsoft.com/office/drawing/2014/main" id="{F8F7FD74-565F-4AFF-87A4-5762EF1B47B3}"/>
                </a:ext>
              </a:extLst>
            </p:cNvPr>
            <p:cNvSpPr>
              <a:spLocks noChangeArrowheads="1"/>
            </p:cNvSpPr>
            <p:nvPr/>
          </p:nvSpPr>
          <p:spPr bwMode="auto">
            <a:xfrm>
              <a:off x="13730210" y="6005495"/>
              <a:ext cx="119065" cy="655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5" name="Rectangle 43">
              <a:extLst>
                <a:ext uri="{FF2B5EF4-FFF2-40B4-BE49-F238E27FC236}">
                  <a16:creationId xmlns="" xmlns:a16="http://schemas.microsoft.com/office/drawing/2014/main" id="{5EB4184C-A4FD-4776-86BA-2E5D78C108E5}"/>
                </a:ext>
              </a:extLst>
            </p:cNvPr>
            <p:cNvSpPr>
              <a:spLocks noChangeArrowheads="1"/>
            </p:cNvSpPr>
            <p:nvPr/>
          </p:nvSpPr>
          <p:spPr bwMode="auto">
            <a:xfrm>
              <a:off x="14565234" y="5767373"/>
              <a:ext cx="119065" cy="119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6" name="Rectangle 44">
              <a:extLst>
                <a:ext uri="{FF2B5EF4-FFF2-40B4-BE49-F238E27FC236}">
                  <a16:creationId xmlns="" xmlns:a16="http://schemas.microsoft.com/office/drawing/2014/main" id="{4B487D7A-B06D-4129-9D1C-102F2B0EFBFA}"/>
                </a:ext>
              </a:extLst>
            </p:cNvPr>
            <p:cNvSpPr>
              <a:spLocks noChangeArrowheads="1"/>
            </p:cNvSpPr>
            <p:nvPr/>
          </p:nvSpPr>
          <p:spPr bwMode="auto">
            <a:xfrm>
              <a:off x="14565217" y="6005495"/>
              <a:ext cx="119065" cy="6556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7" name="Rectangle 45">
              <a:extLst>
                <a:ext uri="{FF2B5EF4-FFF2-40B4-BE49-F238E27FC236}">
                  <a16:creationId xmlns="" xmlns:a16="http://schemas.microsoft.com/office/drawing/2014/main" id="{19AA0F42-7758-479C-B322-E5CDA86FE939}"/>
                </a:ext>
              </a:extLst>
            </p:cNvPr>
            <p:cNvSpPr>
              <a:spLocks noChangeArrowheads="1"/>
            </p:cNvSpPr>
            <p:nvPr/>
          </p:nvSpPr>
          <p:spPr bwMode="auto">
            <a:xfrm>
              <a:off x="13968315" y="6005495"/>
              <a:ext cx="119065" cy="4175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8" name="Rectangle 46">
              <a:extLst>
                <a:ext uri="{FF2B5EF4-FFF2-40B4-BE49-F238E27FC236}">
                  <a16:creationId xmlns="" xmlns:a16="http://schemas.microsoft.com/office/drawing/2014/main" id="{46192F92-62AA-4B81-AB5E-82574C7B7A7D}"/>
                </a:ext>
              </a:extLst>
            </p:cNvPr>
            <p:cNvSpPr>
              <a:spLocks noChangeArrowheads="1"/>
            </p:cNvSpPr>
            <p:nvPr/>
          </p:nvSpPr>
          <p:spPr bwMode="auto">
            <a:xfrm>
              <a:off x="13968307" y="6542069"/>
              <a:ext cx="119065" cy="119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9" name="Rectangle 47">
              <a:extLst>
                <a:ext uri="{FF2B5EF4-FFF2-40B4-BE49-F238E27FC236}">
                  <a16:creationId xmlns="" xmlns:a16="http://schemas.microsoft.com/office/drawing/2014/main" id="{F2A3C10A-A4FF-435B-B009-CD4F2026EEEA}"/>
                </a:ext>
              </a:extLst>
            </p:cNvPr>
            <p:cNvSpPr>
              <a:spLocks noChangeArrowheads="1"/>
            </p:cNvSpPr>
            <p:nvPr/>
          </p:nvSpPr>
          <p:spPr bwMode="auto">
            <a:xfrm>
              <a:off x="14327137" y="6005495"/>
              <a:ext cx="119065" cy="4175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0" name="Rectangle 48">
              <a:extLst>
                <a:ext uri="{FF2B5EF4-FFF2-40B4-BE49-F238E27FC236}">
                  <a16:creationId xmlns="" xmlns:a16="http://schemas.microsoft.com/office/drawing/2014/main" id="{61546066-BFE4-4B71-BB96-54D4D5A323CE}"/>
                </a:ext>
              </a:extLst>
            </p:cNvPr>
            <p:cNvSpPr>
              <a:spLocks noChangeArrowheads="1"/>
            </p:cNvSpPr>
            <p:nvPr/>
          </p:nvSpPr>
          <p:spPr bwMode="auto">
            <a:xfrm>
              <a:off x="14327186" y="6542085"/>
              <a:ext cx="119065" cy="1190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71" name="组合 70">
            <a:extLst>
              <a:ext uri="{FF2B5EF4-FFF2-40B4-BE49-F238E27FC236}">
                <a16:creationId xmlns="" xmlns:a16="http://schemas.microsoft.com/office/drawing/2014/main" id="{809D5ADA-F59A-4D00-8C2F-61433E2FEFF9}"/>
              </a:ext>
            </a:extLst>
          </p:cNvPr>
          <p:cNvGrpSpPr/>
          <p:nvPr/>
        </p:nvGrpSpPr>
        <p:grpSpPr>
          <a:xfrm>
            <a:off x="8237198" y="3251237"/>
            <a:ext cx="446299" cy="444721"/>
            <a:chOff x="8237198" y="3617184"/>
            <a:chExt cx="446299" cy="444721"/>
          </a:xfrm>
          <a:solidFill>
            <a:schemeClr val="bg1"/>
          </a:solidFill>
        </p:grpSpPr>
        <p:sp>
          <p:nvSpPr>
            <p:cNvPr id="72" name="Freeform 52">
              <a:extLst>
                <a:ext uri="{FF2B5EF4-FFF2-40B4-BE49-F238E27FC236}">
                  <a16:creationId xmlns="" xmlns:a16="http://schemas.microsoft.com/office/drawing/2014/main" id="{7E5A6A04-8B8A-4E54-907A-B271C1FCD31D}"/>
                </a:ext>
              </a:extLst>
            </p:cNvPr>
            <p:cNvSpPr>
              <a:spLocks noEditPoints="1"/>
            </p:cNvSpPr>
            <p:nvPr/>
          </p:nvSpPr>
          <p:spPr bwMode="auto">
            <a:xfrm>
              <a:off x="8519538" y="3795151"/>
              <a:ext cx="163959" cy="266754"/>
            </a:xfrm>
            <a:custGeom>
              <a:avLst/>
              <a:gdLst>
                <a:gd name="T0" fmla="*/ 704 w 707"/>
                <a:gd name="T1" fmla="*/ 720 h 1152"/>
                <a:gd name="T2" fmla="*/ 704 w 707"/>
                <a:gd name="T3" fmla="*/ 136 h 1152"/>
                <a:gd name="T4" fmla="*/ 568 w 707"/>
                <a:gd name="T5" fmla="*/ 0 h 1152"/>
                <a:gd name="T6" fmla="*/ 433 w 707"/>
                <a:gd name="T7" fmla="*/ 112 h 1152"/>
                <a:gd name="T8" fmla="*/ 358 w 707"/>
                <a:gd name="T9" fmla="*/ 540 h 1152"/>
                <a:gd name="T10" fmla="*/ 271 w 707"/>
                <a:gd name="T11" fmla="*/ 562 h 1152"/>
                <a:gd name="T12" fmla="*/ 14 w 707"/>
                <a:gd name="T13" fmla="*/ 743 h 1152"/>
                <a:gd name="T14" fmla="*/ 0 w 707"/>
                <a:gd name="T15" fmla="*/ 769 h 1152"/>
                <a:gd name="T16" fmla="*/ 0 w 707"/>
                <a:gd name="T17" fmla="*/ 1120 h 1152"/>
                <a:gd name="T18" fmla="*/ 32 w 707"/>
                <a:gd name="T19" fmla="*/ 1152 h 1152"/>
                <a:gd name="T20" fmla="*/ 352 w 707"/>
                <a:gd name="T21" fmla="*/ 1152 h 1152"/>
                <a:gd name="T22" fmla="*/ 384 w 707"/>
                <a:gd name="T23" fmla="*/ 1120 h 1152"/>
                <a:gd name="T24" fmla="*/ 384 w 707"/>
                <a:gd name="T25" fmla="*/ 1079 h 1152"/>
                <a:gd name="T26" fmla="*/ 595 w 707"/>
                <a:gd name="T27" fmla="*/ 945 h 1152"/>
                <a:gd name="T28" fmla="*/ 704 w 707"/>
                <a:gd name="T29" fmla="*/ 720 h 1152"/>
                <a:gd name="T30" fmla="*/ 560 w 707"/>
                <a:gd name="T31" fmla="*/ 892 h 1152"/>
                <a:gd name="T32" fmla="*/ 560 w 707"/>
                <a:gd name="T33" fmla="*/ 892 h 1152"/>
                <a:gd name="T34" fmla="*/ 335 w 707"/>
                <a:gd name="T35" fmla="*/ 1035 h 1152"/>
                <a:gd name="T36" fmla="*/ 320 w 707"/>
                <a:gd name="T37" fmla="*/ 1062 h 1152"/>
                <a:gd name="T38" fmla="*/ 320 w 707"/>
                <a:gd name="T39" fmla="*/ 1088 h 1152"/>
                <a:gd name="T40" fmla="*/ 64 w 707"/>
                <a:gd name="T41" fmla="*/ 1088 h 1152"/>
                <a:gd name="T42" fmla="*/ 64 w 707"/>
                <a:gd name="T43" fmla="*/ 786 h 1152"/>
                <a:gd name="T44" fmla="*/ 308 w 707"/>
                <a:gd name="T45" fmla="*/ 614 h 1152"/>
                <a:gd name="T46" fmla="*/ 390 w 707"/>
                <a:gd name="T47" fmla="*/ 628 h 1152"/>
                <a:gd name="T48" fmla="*/ 377 w 707"/>
                <a:gd name="T49" fmla="*/ 709 h 1152"/>
                <a:gd name="T50" fmla="*/ 205 w 707"/>
                <a:gd name="T51" fmla="*/ 838 h 1152"/>
                <a:gd name="T52" fmla="*/ 243 w 707"/>
                <a:gd name="T53" fmla="*/ 889 h 1152"/>
                <a:gd name="T54" fmla="*/ 416 w 707"/>
                <a:gd name="T55" fmla="*/ 760 h 1152"/>
                <a:gd name="T56" fmla="*/ 440 w 707"/>
                <a:gd name="T57" fmla="*/ 588 h 1152"/>
                <a:gd name="T58" fmla="*/ 429 w 707"/>
                <a:gd name="T59" fmla="*/ 575 h 1152"/>
                <a:gd name="T60" fmla="*/ 418 w 707"/>
                <a:gd name="T61" fmla="*/ 566 h 1152"/>
                <a:gd name="T62" fmla="*/ 496 w 707"/>
                <a:gd name="T63" fmla="*/ 124 h 1152"/>
                <a:gd name="T64" fmla="*/ 580 w 707"/>
                <a:gd name="T65" fmla="*/ 65 h 1152"/>
                <a:gd name="T66" fmla="*/ 640 w 707"/>
                <a:gd name="T67" fmla="*/ 136 h 1152"/>
                <a:gd name="T68" fmla="*/ 640 w 707"/>
                <a:gd name="T69" fmla="*/ 720 h 1152"/>
                <a:gd name="T70" fmla="*/ 560 w 707"/>
                <a:gd name="T71" fmla="*/ 8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7" h="1152">
                  <a:moveTo>
                    <a:pt x="704" y="720"/>
                  </a:moveTo>
                  <a:cubicBezTo>
                    <a:pt x="704" y="136"/>
                    <a:pt x="704" y="136"/>
                    <a:pt x="704" y="136"/>
                  </a:cubicBezTo>
                  <a:cubicBezTo>
                    <a:pt x="704" y="61"/>
                    <a:pt x="643" y="0"/>
                    <a:pt x="568" y="0"/>
                  </a:cubicBezTo>
                  <a:cubicBezTo>
                    <a:pt x="501" y="0"/>
                    <a:pt x="445" y="47"/>
                    <a:pt x="433" y="112"/>
                  </a:cubicBezTo>
                  <a:cubicBezTo>
                    <a:pt x="358" y="540"/>
                    <a:pt x="358" y="540"/>
                    <a:pt x="358" y="540"/>
                  </a:cubicBezTo>
                  <a:cubicBezTo>
                    <a:pt x="327" y="536"/>
                    <a:pt x="296" y="544"/>
                    <a:pt x="271" y="562"/>
                  </a:cubicBezTo>
                  <a:cubicBezTo>
                    <a:pt x="14" y="743"/>
                    <a:pt x="14" y="743"/>
                    <a:pt x="14" y="743"/>
                  </a:cubicBezTo>
                  <a:cubicBezTo>
                    <a:pt x="5" y="749"/>
                    <a:pt x="0" y="759"/>
                    <a:pt x="0" y="769"/>
                  </a:cubicBezTo>
                  <a:cubicBezTo>
                    <a:pt x="0" y="1120"/>
                    <a:pt x="0" y="1120"/>
                    <a:pt x="0" y="1120"/>
                  </a:cubicBezTo>
                  <a:cubicBezTo>
                    <a:pt x="0" y="1138"/>
                    <a:pt x="14" y="1152"/>
                    <a:pt x="32" y="1152"/>
                  </a:cubicBezTo>
                  <a:cubicBezTo>
                    <a:pt x="352" y="1152"/>
                    <a:pt x="352" y="1152"/>
                    <a:pt x="352" y="1152"/>
                  </a:cubicBezTo>
                  <a:cubicBezTo>
                    <a:pt x="370" y="1152"/>
                    <a:pt x="384" y="1138"/>
                    <a:pt x="384" y="1120"/>
                  </a:cubicBezTo>
                  <a:cubicBezTo>
                    <a:pt x="384" y="1079"/>
                    <a:pt x="384" y="1079"/>
                    <a:pt x="384" y="1079"/>
                  </a:cubicBezTo>
                  <a:cubicBezTo>
                    <a:pt x="595" y="945"/>
                    <a:pt x="595" y="945"/>
                    <a:pt x="595" y="945"/>
                  </a:cubicBezTo>
                  <a:cubicBezTo>
                    <a:pt x="666" y="893"/>
                    <a:pt x="707" y="808"/>
                    <a:pt x="704" y="720"/>
                  </a:cubicBezTo>
                  <a:close/>
                  <a:moveTo>
                    <a:pt x="560" y="892"/>
                  </a:moveTo>
                  <a:cubicBezTo>
                    <a:pt x="560" y="892"/>
                    <a:pt x="560" y="892"/>
                    <a:pt x="560" y="892"/>
                  </a:cubicBezTo>
                  <a:cubicBezTo>
                    <a:pt x="335" y="1035"/>
                    <a:pt x="335" y="1035"/>
                    <a:pt x="335" y="1035"/>
                  </a:cubicBezTo>
                  <a:cubicBezTo>
                    <a:pt x="326" y="1041"/>
                    <a:pt x="320" y="1051"/>
                    <a:pt x="320" y="1062"/>
                  </a:cubicBezTo>
                  <a:cubicBezTo>
                    <a:pt x="320" y="1088"/>
                    <a:pt x="320" y="1088"/>
                    <a:pt x="320" y="1088"/>
                  </a:cubicBezTo>
                  <a:cubicBezTo>
                    <a:pt x="64" y="1088"/>
                    <a:pt x="64" y="1088"/>
                    <a:pt x="64" y="1088"/>
                  </a:cubicBezTo>
                  <a:cubicBezTo>
                    <a:pt x="64" y="786"/>
                    <a:pt x="64" y="786"/>
                    <a:pt x="64" y="786"/>
                  </a:cubicBezTo>
                  <a:cubicBezTo>
                    <a:pt x="308" y="614"/>
                    <a:pt x="308" y="614"/>
                    <a:pt x="308" y="614"/>
                  </a:cubicBezTo>
                  <a:cubicBezTo>
                    <a:pt x="335" y="595"/>
                    <a:pt x="371" y="602"/>
                    <a:pt x="390" y="628"/>
                  </a:cubicBezTo>
                  <a:cubicBezTo>
                    <a:pt x="408" y="654"/>
                    <a:pt x="403" y="690"/>
                    <a:pt x="377" y="709"/>
                  </a:cubicBezTo>
                  <a:cubicBezTo>
                    <a:pt x="205" y="838"/>
                    <a:pt x="205" y="838"/>
                    <a:pt x="205" y="838"/>
                  </a:cubicBezTo>
                  <a:cubicBezTo>
                    <a:pt x="243" y="889"/>
                    <a:pt x="243" y="889"/>
                    <a:pt x="243" y="889"/>
                  </a:cubicBezTo>
                  <a:cubicBezTo>
                    <a:pt x="416" y="760"/>
                    <a:pt x="416" y="760"/>
                    <a:pt x="416" y="760"/>
                  </a:cubicBezTo>
                  <a:cubicBezTo>
                    <a:pt x="470" y="720"/>
                    <a:pt x="481" y="643"/>
                    <a:pt x="440" y="588"/>
                  </a:cubicBezTo>
                  <a:cubicBezTo>
                    <a:pt x="437" y="584"/>
                    <a:pt x="433" y="579"/>
                    <a:pt x="429" y="575"/>
                  </a:cubicBezTo>
                  <a:cubicBezTo>
                    <a:pt x="425" y="572"/>
                    <a:pt x="422" y="569"/>
                    <a:pt x="418" y="566"/>
                  </a:cubicBezTo>
                  <a:cubicBezTo>
                    <a:pt x="496" y="124"/>
                    <a:pt x="496" y="124"/>
                    <a:pt x="496" y="124"/>
                  </a:cubicBezTo>
                  <a:cubicBezTo>
                    <a:pt x="503" y="84"/>
                    <a:pt x="541" y="58"/>
                    <a:pt x="580" y="65"/>
                  </a:cubicBezTo>
                  <a:cubicBezTo>
                    <a:pt x="615" y="71"/>
                    <a:pt x="640" y="101"/>
                    <a:pt x="640" y="136"/>
                  </a:cubicBezTo>
                  <a:cubicBezTo>
                    <a:pt x="640" y="720"/>
                    <a:pt x="640" y="720"/>
                    <a:pt x="640" y="720"/>
                  </a:cubicBezTo>
                  <a:cubicBezTo>
                    <a:pt x="643" y="787"/>
                    <a:pt x="613" y="851"/>
                    <a:pt x="560" y="8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3" name="Freeform 53">
              <a:extLst>
                <a:ext uri="{FF2B5EF4-FFF2-40B4-BE49-F238E27FC236}">
                  <a16:creationId xmlns="" xmlns:a16="http://schemas.microsoft.com/office/drawing/2014/main" id="{3F2BF935-5329-4D8C-92F2-B703BDD78967}"/>
                </a:ext>
              </a:extLst>
            </p:cNvPr>
            <p:cNvSpPr>
              <a:spLocks noEditPoints="1"/>
            </p:cNvSpPr>
            <p:nvPr/>
          </p:nvSpPr>
          <p:spPr bwMode="auto">
            <a:xfrm>
              <a:off x="8237198" y="3792586"/>
              <a:ext cx="163564" cy="269319"/>
            </a:xfrm>
            <a:custGeom>
              <a:avLst/>
              <a:gdLst>
                <a:gd name="T0" fmla="*/ 693 w 706"/>
                <a:gd name="T1" fmla="*/ 754 h 1163"/>
                <a:gd name="T2" fmla="*/ 435 w 706"/>
                <a:gd name="T3" fmla="*/ 573 h 1163"/>
                <a:gd name="T4" fmla="*/ 348 w 706"/>
                <a:gd name="T5" fmla="*/ 551 h 1163"/>
                <a:gd name="T6" fmla="*/ 273 w 706"/>
                <a:gd name="T7" fmla="*/ 123 h 1163"/>
                <a:gd name="T8" fmla="*/ 115 w 706"/>
                <a:gd name="T9" fmla="*/ 13 h 1163"/>
                <a:gd name="T10" fmla="*/ 3 w 706"/>
                <a:gd name="T11" fmla="*/ 147 h 1163"/>
                <a:gd name="T12" fmla="*/ 2 w 706"/>
                <a:gd name="T13" fmla="*/ 731 h 1163"/>
                <a:gd name="T14" fmla="*/ 112 w 706"/>
                <a:gd name="T15" fmla="*/ 957 h 1163"/>
                <a:gd name="T16" fmla="*/ 322 w 706"/>
                <a:gd name="T17" fmla="*/ 1090 h 1163"/>
                <a:gd name="T18" fmla="*/ 322 w 706"/>
                <a:gd name="T19" fmla="*/ 1131 h 1163"/>
                <a:gd name="T20" fmla="*/ 354 w 706"/>
                <a:gd name="T21" fmla="*/ 1163 h 1163"/>
                <a:gd name="T22" fmla="*/ 674 w 706"/>
                <a:gd name="T23" fmla="*/ 1163 h 1163"/>
                <a:gd name="T24" fmla="*/ 706 w 706"/>
                <a:gd name="T25" fmla="*/ 1131 h 1163"/>
                <a:gd name="T26" fmla="*/ 706 w 706"/>
                <a:gd name="T27" fmla="*/ 780 h 1163"/>
                <a:gd name="T28" fmla="*/ 693 w 706"/>
                <a:gd name="T29" fmla="*/ 754 h 1163"/>
                <a:gd name="T30" fmla="*/ 642 w 706"/>
                <a:gd name="T31" fmla="*/ 1099 h 1163"/>
                <a:gd name="T32" fmla="*/ 386 w 706"/>
                <a:gd name="T33" fmla="*/ 1099 h 1163"/>
                <a:gd name="T34" fmla="*/ 386 w 706"/>
                <a:gd name="T35" fmla="*/ 1073 h 1163"/>
                <a:gd name="T36" fmla="*/ 371 w 706"/>
                <a:gd name="T37" fmla="*/ 1046 h 1163"/>
                <a:gd name="T38" fmla="*/ 147 w 706"/>
                <a:gd name="T39" fmla="*/ 903 h 1163"/>
                <a:gd name="T40" fmla="*/ 66 w 706"/>
                <a:gd name="T41" fmla="*/ 731 h 1163"/>
                <a:gd name="T42" fmla="*/ 67 w 706"/>
                <a:gd name="T43" fmla="*/ 147 h 1163"/>
                <a:gd name="T44" fmla="*/ 139 w 706"/>
                <a:gd name="T45" fmla="*/ 75 h 1163"/>
                <a:gd name="T46" fmla="*/ 210 w 706"/>
                <a:gd name="T47" fmla="*/ 135 h 1163"/>
                <a:gd name="T48" fmla="*/ 288 w 706"/>
                <a:gd name="T49" fmla="*/ 577 h 1163"/>
                <a:gd name="T50" fmla="*/ 278 w 706"/>
                <a:gd name="T51" fmla="*/ 586 h 1163"/>
                <a:gd name="T52" fmla="*/ 278 w 706"/>
                <a:gd name="T53" fmla="*/ 760 h 1163"/>
                <a:gd name="T54" fmla="*/ 291 w 706"/>
                <a:gd name="T55" fmla="*/ 771 h 1163"/>
                <a:gd name="T56" fmla="*/ 463 w 706"/>
                <a:gd name="T57" fmla="*/ 900 h 1163"/>
                <a:gd name="T58" fmla="*/ 501 w 706"/>
                <a:gd name="T59" fmla="*/ 849 h 1163"/>
                <a:gd name="T60" fmla="*/ 329 w 706"/>
                <a:gd name="T61" fmla="*/ 720 h 1163"/>
                <a:gd name="T62" fmla="*/ 317 w 706"/>
                <a:gd name="T63" fmla="*/ 638 h 1163"/>
                <a:gd name="T64" fmla="*/ 398 w 706"/>
                <a:gd name="T65" fmla="*/ 625 h 1163"/>
                <a:gd name="T66" fmla="*/ 642 w 706"/>
                <a:gd name="T67" fmla="*/ 797 h 1163"/>
                <a:gd name="T68" fmla="*/ 642 w 706"/>
                <a:gd name="T69" fmla="*/ 1099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1163">
                  <a:moveTo>
                    <a:pt x="693" y="754"/>
                  </a:moveTo>
                  <a:cubicBezTo>
                    <a:pt x="435" y="573"/>
                    <a:pt x="435" y="573"/>
                    <a:pt x="435" y="573"/>
                  </a:cubicBezTo>
                  <a:cubicBezTo>
                    <a:pt x="410" y="555"/>
                    <a:pt x="379" y="547"/>
                    <a:pt x="348" y="551"/>
                  </a:cubicBezTo>
                  <a:cubicBezTo>
                    <a:pt x="273" y="123"/>
                    <a:pt x="273" y="123"/>
                    <a:pt x="273" y="123"/>
                  </a:cubicBezTo>
                  <a:cubicBezTo>
                    <a:pt x="260" y="49"/>
                    <a:pt x="189" y="0"/>
                    <a:pt x="115" y="13"/>
                  </a:cubicBezTo>
                  <a:cubicBezTo>
                    <a:pt x="50" y="24"/>
                    <a:pt x="3" y="81"/>
                    <a:pt x="3" y="147"/>
                  </a:cubicBezTo>
                  <a:cubicBezTo>
                    <a:pt x="2" y="731"/>
                    <a:pt x="2" y="731"/>
                    <a:pt x="2" y="731"/>
                  </a:cubicBezTo>
                  <a:cubicBezTo>
                    <a:pt x="0" y="820"/>
                    <a:pt x="41" y="904"/>
                    <a:pt x="112" y="957"/>
                  </a:cubicBezTo>
                  <a:cubicBezTo>
                    <a:pt x="322" y="1090"/>
                    <a:pt x="322" y="1090"/>
                    <a:pt x="322" y="1090"/>
                  </a:cubicBezTo>
                  <a:cubicBezTo>
                    <a:pt x="322" y="1131"/>
                    <a:pt x="322" y="1131"/>
                    <a:pt x="322" y="1131"/>
                  </a:cubicBezTo>
                  <a:cubicBezTo>
                    <a:pt x="322" y="1149"/>
                    <a:pt x="336" y="1163"/>
                    <a:pt x="354" y="1163"/>
                  </a:cubicBezTo>
                  <a:cubicBezTo>
                    <a:pt x="674" y="1163"/>
                    <a:pt x="674" y="1163"/>
                    <a:pt x="674" y="1163"/>
                  </a:cubicBezTo>
                  <a:cubicBezTo>
                    <a:pt x="692" y="1163"/>
                    <a:pt x="706" y="1149"/>
                    <a:pt x="706" y="1131"/>
                  </a:cubicBezTo>
                  <a:cubicBezTo>
                    <a:pt x="706" y="780"/>
                    <a:pt x="706" y="780"/>
                    <a:pt x="706" y="780"/>
                  </a:cubicBezTo>
                  <a:cubicBezTo>
                    <a:pt x="706" y="770"/>
                    <a:pt x="701" y="760"/>
                    <a:pt x="693" y="754"/>
                  </a:cubicBezTo>
                  <a:close/>
                  <a:moveTo>
                    <a:pt x="642" y="1099"/>
                  </a:moveTo>
                  <a:cubicBezTo>
                    <a:pt x="386" y="1099"/>
                    <a:pt x="386" y="1099"/>
                    <a:pt x="386" y="1099"/>
                  </a:cubicBezTo>
                  <a:cubicBezTo>
                    <a:pt x="386" y="1073"/>
                    <a:pt x="386" y="1073"/>
                    <a:pt x="386" y="1073"/>
                  </a:cubicBezTo>
                  <a:cubicBezTo>
                    <a:pt x="386" y="1062"/>
                    <a:pt x="381" y="1052"/>
                    <a:pt x="371" y="1046"/>
                  </a:cubicBezTo>
                  <a:cubicBezTo>
                    <a:pt x="147" y="903"/>
                    <a:pt x="147" y="903"/>
                    <a:pt x="147" y="903"/>
                  </a:cubicBezTo>
                  <a:cubicBezTo>
                    <a:pt x="94" y="862"/>
                    <a:pt x="63" y="798"/>
                    <a:pt x="66" y="731"/>
                  </a:cubicBezTo>
                  <a:cubicBezTo>
                    <a:pt x="67" y="147"/>
                    <a:pt x="67" y="147"/>
                    <a:pt x="67" y="147"/>
                  </a:cubicBezTo>
                  <a:cubicBezTo>
                    <a:pt x="67" y="107"/>
                    <a:pt x="99" y="75"/>
                    <a:pt x="139" y="75"/>
                  </a:cubicBezTo>
                  <a:cubicBezTo>
                    <a:pt x="174" y="75"/>
                    <a:pt x="204" y="100"/>
                    <a:pt x="210" y="135"/>
                  </a:cubicBezTo>
                  <a:cubicBezTo>
                    <a:pt x="288" y="577"/>
                    <a:pt x="288" y="577"/>
                    <a:pt x="288" y="577"/>
                  </a:cubicBezTo>
                  <a:cubicBezTo>
                    <a:pt x="284" y="580"/>
                    <a:pt x="281" y="583"/>
                    <a:pt x="278" y="586"/>
                  </a:cubicBezTo>
                  <a:cubicBezTo>
                    <a:pt x="230" y="634"/>
                    <a:pt x="230" y="712"/>
                    <a:pt x="278" y="760"/>
                  </a:cubicBezTo>
                  <a:cubicBezTo>
                    <a:pt x="282" y="764"/>
                    <a:pt x="286" y="768"/>
                    <a:pt x="291" y="771"/>
                  </a:cubicBezTo>
                  <a:cubicBezTo>
                    <a:pt x="463" y="900"/>
                    <a:pt x="463" y="900"/>
                    <a:pt x="463" y="900"/>
                  </a:cubicBezTo>
                  <a:cubicBezTo>
                    <a:pt x="501" y="849"/>
                    <a:pt x="501" y="849"/>
                    <a:pt x="501" y="849"/>
                  </a:cubicBezTo>
                  <a:cubicBezTo>
                    <a:pt x="329" y="720"/>
                    <a:pt x="329" y="720"/>
                    <a:pt x="329" y="720"/>
                  </a:cubicBezTo>
                  <a:cubicBezTo>
                    <a:pt x="303" y="701"/>
                    <a:pt x="298" y="664"/>
                    <a:pt x="317" y="638"/>
                  </a:cubicBezTo>
                  <a:cubicBezTo>
                    <a:pt x="336" y="612"/>
                    <a:pt x="372" y="607"/>
                    <a:pt x="398" y="625"/>
                  </a:cubicBezTo>
                  <a:cubicBezTo>
                    <a:pt x="642" y="797"/>
                    <a:pt x="642" y="797"/>
                    <a:pt x="642" y="797"/>
                  </a:cubicBezTo>
                  <a:cubicBezTo>
                    <a:pt x="642" y="1099"/>
                    <a:pt x="642" y="1099"/>
                    <a:pt x="642" y="10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4" name="Freeform 54">
              <a:extLst>
                <a:ext uri="{FF2B5EF4-FFF2-40B4-BE49-F238E27FC236}">
                  <a16:creationId xmlns="" xmlns:a16="http://schemas.microsoft.com/office/drawing/2014/main" id="{570AFC70-9F91-4CE3-8463-BF5EF1D2ED0F}"/>
                </a:ext>
              </a:extLst>
            </p:cNvPr>
            <p:cNvSpPr>
              <a:spLocks/>
            </p:cNvSpPr>
            <p:nvPr/>
          </p:nvSpPr>
          <p:spPr bwMode="auto">
            <a:xfrm>
              <a:off x="8459756" y="3617184"/>
              <a:ext cx="30385" cy="17363"/>
            </a:xfrm>
            <a:custGeom>
              <a:avLst/>
              <a:gdLst>
                <a:gd name="T0" fmla="*/ 2 w 131"/>
                <a:gd name="T1" fmla="*/ 0 h 75"/>
                <a:gd name="T2" fmla="*/ 0 w 131"/>
                <a:gd name="T3" fmla="*/ 0 h 75"/>
                <a:gd name="T4" fmla="*/ 2 w 131"/>
                <a:gd name="T5" fmla="*/ 64 h 75"/>
                <a:gd name="T6" fmla="*/ 119 w 131"/>
                <a:gd name="T7" fmla="*/ 75 h 75"/>
                <a:gd name="T8" fmla="*/ 131 w 131"/>
                <a:gd name="T9" fmla="*/ 12 h 75"/>
                <a:gd name="T10" fmla="*/ 2 w 131"/>
                <a:gd name="T11" fmla="*/ 0 h 75"/>
              </a:gdLst>
              <a:ahLst/>
              <a:cxnLst>
                <a:cxn ang="0">
                  <a:pos x="T0" y="T1"/>
                </a:cxn>
                <a:cxn ang="0">
                  <a:pos x="T2" y="T3"/>
                </a:cxn>
                <a:cxn ang="0">
                  <a:pos x="T4" y="T5"/>
                </a:cxn>
                <a:cxn ang="0">
                  <a:pos x="T6" y="T7"/>
                </a:cxn>
                <a:cxn ang="0">
                  <a:pos x="T8" y="T9"/>
                </a:cxn>
                <a:cxn ang="0">
                  <a:pos x="T10" y="T11"/>
                </a:cxn>
              </a:cxnLst>
              <a:rect l="0" t="0" r="r" b="b"/>
              <a:pathLst>
                <a:path w="131" h="75">
                  <a:moveTo>
                    <a:pt x="2" y="0"/>
                  </a:moveTo>
                  <a:cubicBezTo>
                    <a:pt x="0" y="0"/>
                    <a:pt x="0" y="0"/>
                    <a:pt x="0" y="0"/>
                  </a:cubicBezTo>
                  <a:cubicBezTo>
                    <a:pt x="2" y="64"/>
                    <a:pt x="2" y="64"/>
                    <a:pt x="2" y="64"/>
                  </a:cubicBezTo>
                  <a:cubicBezTo>
                    <a:pt x="41" y="64"/>
                    <a:pt x="80" y="68"/>
                    <a:pt x="119" y="75"/>
                  </a:cubicBezTo>
                  <a:cubicBezTo>
                    <a:pt x="131" y="12"/>
                    <a:pt x="131" y="12"/>
                    <a:pt x="131" y="12"/>
                  </a:cubicBezTo>
                  <a:cubicBezTo>
                    <a:pt x="89" y="4"/>
                    <a:pt x="45"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5" name="Freeform 55">
              <a:extLst>
                <a:ext uri="{FF2B5EF4-FFF2-40B4-BE49-F238E27FC236}">
                  <a16:creationId xmlns="" xmlns:a16="http://schemas.microsoft.com/office/drawing/2014/main" id="{73F3E1C5-70C9-4C6C-B178-F04B90B6E114}"/>
                </a:ext>
              </a:extLst>
            </p:cNvPr>
            <p:cNvSpPr>
              <a:spLocks/>
            </p:cNvSpPr>
            <p:nvPr/>
          </p:nvSpPr>
          <p:spPr bwMode="auto">
            <a:xfrm>
              <a:off x="8400170" y="3620144"/>
              <a:ext cx="32160" cy="22690"/>
            </a:xfrm>
            <a:custGeom>
              <a:avLst/>
              <a:gdLst>
                <a:gd name="T0" fmla="*/ 126 w 139"/>
                <a:gd name="T1" fmla="*/ 0 h 98"/>
                <a:gd name="T2" fmla="*/ 0 w 139"/>
                <a:gd name="T3" fmla="*/ 39 h 98"/>
                <a:gd name="T4" fmla="*/ 25 w 139"/>
                <a:gd name="T5" fmla="*/ 98 h 98"/>
                <a:gd name="T6" fmla="*/ 139 w 139"/>
                <a:gd name="T7" fmla="*/ 63 h 98"/>
                <a:gd name="T8" fmla="*/ 126 w 139"/>
                <a:gd name="T9" fmla="*/ 0 h 98"/>
              </a:gdLst>
              <a:ahLst/>
              <a:cxnLst>
                <a:cxn ang="0">
                  <a:pos x="T0" y="T1"/>
                </a:cxn>
                <a:cxn ang="0">
                  <a:pos x="T2" y="T3"/>
                </a:cxn>
                <a:cxn ang="0">
                  <a:pos x="T4" y="T5"/>
                </a:cxn>
                <a:cxn ang="0">
                  <a:pos x="T6" y="T7"/>
                </a:cxn>
                <a:cxn ang="0">
                  <a:pos x="T8" y="T9"/>
                </a:cxn>
              </a:cxnLst>
              <a:rect l="0" t="0" r="r" b="b"/>
              <a:pathLst>
                <a:path w="139" h="98">
                  <a:moveTo>
                    <a:pt x="126" y="0"/>
                  </a:moveTo>
                  <a:cubicBezTo>
                    <a:pt x="83" y="9"/>
                    <a:pt x="41" y="22"/>
                    <a:pt x="0" y="39"/>
                  </a:cubicBezTo>
                  <a:cubicBezTo>
                    <a:pt x="25" y="98"/>
                    <a:pt x="25" y="98"/>
                    <a:pt x="25" y="98"/>
                  </a:cubicBezTo>
                  <a:cubicBezTo>
                    <a:pt x="61" y="82"/>
                    <a:pt x="100" y="71"/>
                    <a:pt x="139" y="63"/>
                  </a:cubicBez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6" name="Freeform 56">
              <a:extLst>
                <a:ext uri="{FF2B5EF4-FFF2-40B4-BE49-F238E27FC236}">
                  <a16:creationId xmlns="" xmlns:a16="http://schemas.microsoft.com/office/drawing/2014/main" id="{59846600-37D3-4EBF-BBEA-C87F786D9503}"/>
                </a:ext>
              </a:extLst>
            </p:cNvPr>
            <p:cNvSpPr>
              <a:spLocks/>
            </p:cNvSpPr>
            <p:nvPr/>
          </p:nvSpPr>
          <p:spPr bwMode="auto">
            <a:xfrm>
              <a:off x="8538479" y="3872494"/>
              <a:ext cx="31963" cy="29595"/>
            </a:xfrm>
            <a:custGeom>
              <a:avLst/>
              <a:gdLst>
                <a:gd name="T0" fmla="*/ 92 w 138"/>
                <a:gd name="T1" fmla="*/ 0 h 128"/>
                <a:gd name="T2" fmla="*/ 0 w 138"/>
                <a:gd name="T3" fmla="*/ 75 h 128"/>
                <a:gd name="T4" fmla="*/ 36 w 138"/>
                <a:gd name="T5" fmla="*/ 128 h 128"/>
                <a:gd name="T6" fmla="*/ 138 w 138"/>
                <a:gd name="T7" fmla="*/ 45 h 128"/>
                <a:gd name="T8" fmla="*/ 92 w 138"/>
                <a:gd name="T9" fmla="*/ 0 h 128"/>
              </a:gdLst>
              <a:ahLst/>
              <a:cxnLst>
                <a:cxn ang="0">
                  <a:pos x="T0" y="T1"/>
                </a:cxn>
                <a:cxn ang="0">
                  <a:pos x="T2" y="T3"/>
                </a:cxn>
                <a:cxn ang="0">
                  <a:pos x="T4" y="T5"/>
                </a:cxn>
                <a:cxn ang="0">
                  <a:pos x="T6" y="T7"/>
                </a:cxn>
                <a:cxn ang="0">
                  <a:pos x="T8" y="T9"/>
                </a:cxn>
              </a:cxnLst>
              <a:rect l="0" t="0" r="r" b="b"/>
              <a:pathLst>
                <a:path w="138" h="128">
                  <a:moveTo>
                    <a:pt x="92" y="0"/>
                  </a:moveTo>
                  <a:cubicBezTo>
                    <a:pt x="64" y="28"/>
                    <a:pt x="33" y="53"/>
                    <a:pt x="0" y="75"/>
                  </a:cubicBezTo>
                  <a:cubicBezTo>
                    <a:pt x="36" y="128"/>
                    <a:pt x="36" y="128"/>
                    <a:pt x="36" y="128"/>
                  </a:cubicBezTo>
                  <a:cubicBezTo>
                    <a:pt x="72" y="104"/>
                    <a:pt x="106" y="76"/>
                    <a:pt x="138" y="45"/>
                  </a:cubicBezTo>
                  <a:lnTo>
                    <a:pt x="9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7" name="Freeform 57">
              <a:extLst>
                <a:ext uri="{FF2B5EF4-FFF2-40B4-BE49-F238E27FC236}">
                  <a16:creationId xmlns="" xmlns:a16="http://schemas.microsoft.com/office/drawing/2014/main" id="{90F68E7F-A9A9-4A76-A1F7-A3AA3CC37A08}"/>
                </a:ext>
              </a:extLst>
            </p:cNvPr>
            <p:cNvSpPr>
              <a:spLocks/>
            </p:cNvSpPr>
            <p:nvPr/>
          </p:nvSpPr>
          <p:spPr bwMode="auto">
            <a:xfrm>
              <a:off x="8513619" y="3628825"/>
              <a:ext cx="32555" cy="26636"/>
            </a:xfrm>
            <a:custGeom>
              <a:avLst/>
              <a:gdLst>
                <a:gd name="T0" fmla="*/ 24 w 140"/>
                <a:gd name="T1" fmla="*/ 0 h 115"/>
                <a:gd name="T2" fmla="*/ 0 w 140"/>
                <a:gd name="T3" fmla="*/ 59 h 115"/>
                <a:gd name="T4" fmla="*/ 105 w 140"/>
                <a:gd name="T5" fmla="*/ 115 h 115"/>
                <a:gd name="T6" fmla="*/ 140 w 140"/>
                <a:gd name="T7" fmla="*/ 62 h 115"/>
                <a:gd name="T8" fmla="*/ 24 w 140"/>
                <a:gd name="T9" fmla="*/ 0 h 115"/>
              </a:gdLst>
              <a:ahLst/>
              <a:cxnLst>
                <a:cxn ang="0">
                  <a:pos x="T0" y="T1"/>
                </a:cxn>
                <a:cxn ang="0">
                  <a:pos x="T2" y="T3"/>
                </a:cxn>
                <a:cxn ang="0">
                  <a:pos x="T4" y="T5"/>
                </a:cxn>
                <a:cxn ang="0">
                  <a:pos x="T6" y="T7"/>
                </a:cxn>
                <a:cxn ang="0">
                  <a:pos x="T8" y="T9"/>
                </a:cxn>
              </a:cxnLst>
              <a:rect l="0" t="0" r="r" b="b"/>
              <a:pathLst>
                <a:path w="140" h="115">
                  <a:moveTo>
                    <a:pt x="24" y="0"/>
                  </a:moveTo>
                  <a:cubicBezTo>
                    <a:pt x="0" y="59"/>
                    <a:pt x="0" y="59"/>
                    <a:pt x="0" y="59"/>
                  </a:cubicBezTo>
                  <a:cubicBezTo>
                    <a:pt x="37" y="74"/>
                    <a:pt x="72" y="93"/>
                    <a:pt x="105" y="115"/>
                  </a:cubicBezTo>
                  <a:cubicBezTo>
                    <a:pt x="140" y="62"/>
                    <a:pt x="140" y="62"/>
                    <a:pt x="140" y="62"/>
                  </a:cubicBezTo>
                  <a:cubicBezTo>
                    <a:pt x="104" y="37"/>
                    <a:pt x="65" y="17"/>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8" name="Freeform 58">
              <a:extLst>
                <a:ext uri="{FF2B5EF4-FFF2-40B4-BE49-F238E27FC236}">
                  <a16:creationId xmlns="" xmlns:a16="http://schemas.microsoft.com/office/drawing/2014/main" id="{5766CA6C-EA89-4DD0-B78A-24BD12EC50C3}"/>
                </a:ext>
              </a:extLst>
            </p:cNvPr>
            <p:cNvSpPr>
              <a:spLocks/>
            </p:cNvSpPr>
            <p:nvPr/>
          </p:nvSpPr>
          <p:spPr bwMode="auto">
            <a:xfrm>
              <a:off x="8598459" y="3772067"/>
              <a:ext cx="17560" cy="31174"/>
            </a:xfrm>
            <a:custGeom>
              <a:avLst/>
              <a:gdLst>
                <a:gd name="T0" fmla="*/ 11 w 75"/>
                <a:gd name="T1" fmla="*/ 3 h 134"/>
                <a:gd name="T2" fmla="*/ 0 w 75"/>
                <a:gd name="T3" fmla="*/ 121 h 134"/>
                <a:gd name="T4" fmla="*/ 62 w 75"/>
                <a:gd name="T5" fmla="*/ 134 h 134"/>
                <a:gd name="T6" fmla="*/ 75 w 75"/>
                <a:gd name="T7" fmla="*/ 3 h 134"/>
                <a:gd name="T8" fmla="*/ 75 w 75"/>
                <a:gd name="T9" fmla="*/ 0 h 134"/>
                <a:gd name="T10" fmla="*/ 11 w 75"/>
                <a:gd name="T11" fmla="*/ 3 h 134"/>
              </a:gdLst>
              <a:ahLst/>
              <a:cxnLst>
                <a:cxn ang="0">
                  <a:pos x="T0" y="T1"/>
                </a:cxn>
                <a:cxn ang="0">
                  <a:pos x="T2" y="T3"/>
                </a:cxn>
                <a:cxn ang="0">
                  <a:pos x="T4" y="T5"/>
                </a:cxn>
                <a:cxn ang="0">
                  <a:pos x="T6" y="T7"/>
                </a:cxn>
                <a:cxn ang="0">
                  <a:pos x="T8" y="T9"/>
                </a:cxn>
                <a:cxn ang="0">
                  <a:pos x="T10" y="T11"/>
                </a:cxn>
              </a:cxnLst>
              <a:rect l="0" t="0" r="r" b="b"/>
              <a:pathLst>
                <a:path w="75" h="134">
                  <a:moveTo>
                    <a:pt x="11" y="3"/>
                  </a:moveTo>
                  <a:cubicBezTo>
                    <a:pt x="11" y="43"/>
                    <a:pt x="7" y="82"/>
                    <a:pt x="0" y="121"/>
                  </a:cubicBezTo>
                  <a:cubicBezTo>
                    <a:pt x="62" y="134"/>
                    <a:pt x="62" y="134"/>
                    <a:pt x="62" y="134"/>
                  </a:cubicBezTo>
                  <a:cubicBezTo>
                    <a:pt x="71" y="91"/>
                    <a:pt x="75" y="47"/>
                    <a:pt x="75" y="3"/>
                  </a:cubicBezTo>
                  <a:cubicBezTo>
                    <a:pt x="75" y="0"/>
                    <a:pt x="75" y="0"/>
                    <a:pt x="75" y="0"/>
                  </a:cubicBez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79" name="Freeform 59">
              <a:extLst>
                <a:ext uri="{FF2B5EF4-FFF2-40B4-BE49-F238E27FC236}">
                  <a16:creationId xmlns="" xmlns:a16="http://schemas.microsoft.com/office/drawing/2014/main" id="{7DE62838-4664-4844-A5E0-77342102E482}"/>
                </a:ext>
              </a:extLst>
            </p:cNvPr>
            <p:cNvSpPr>
              <a:spLocks/>
            </p:cNvSpPr>
            <p:nvPr/>
          </p:nvSpPr>
          <p:spPr bwMode="auto">
            <a:xfrm>
              <a:off x="8559393" y="3662366"/>
              <a:ext cx="29793" cy="31766"/>
            </a:xfrm>
            <a:custGeom>
              <a:avLst/>
              <a:gdLst>
                <a:gd name="T0" fmla="*/ 46 w 129"/>
                <a:gd name="T1" fmla="*/ 0 h 137"/>
                <a:gd name="T2" fmla="*/ 0 w 129"/>
                <a:gd name="T3" fmla="*/ 45 h 137"/>
                <a:gd name="T4" fmla="*/ 76 w 129"/>
                <a:gd name="T5" fmla="*/ 137 h 137"/>
                <a:gd name="T6" fmla="*/ 129 w 129"/>
                <a:gd name="T7" fmla="*/ 101 h 137"/>
                <a:gd name="T8" fmla="*/ 46 w 129"/>
                <a:gd name="T9" fmla="*/ 0 h 137"/>
              </a:gdLst>
              <a:ahLst/>
              <a:cxnLst>
                <a:cxn ang="0">
                  <a:pos x="T0" y="T1"/>
                </a:cxn>
                <a:cxn ang="0">
                  <a:pos x="T2" y="T3"/>
                </a:cxn>
                <a:cxn ang="0">
                  <a:pos x="T4" y="T5"/>
                </a:cxn>
                <a:cxn ang="0">
                  <a:pos x="T6" y="T7"/>
                </a:cxn>
                <a:cxn ang="0">
                  <a:pos x="T8" y="T9"/>
                </a:cxn>
              </a:cxnLst>
              <a:rect l="0" t="0" r="r" b="b"/>
              <a:pathLst>
                <a:path w="129" h="137">
                  <a:moveTo>
                    <a:pt x="46" y="0"/>
                  </a:moveTo>
                  <a:cubicBezTo>
                    <a:pt x="0" y="45"/>
                    <a:pt x="0" y="45"/>
                    <a:pt x="0" y="45"/>
                  </a:cubicBezTo>
                  <a:cubicBezTo>
                    <a:pt x="29" y="73"/>
                    <a:pt x="54" y="104"/>
                    <a:pt x="76" y="137"/>
                  </a:cubicBezTo>
                  <a:cubicBezTo>
                    <a:pt x="129" y="101"/>
                    <a:pt x="129" y="101"/>
                    <a:pt x="129" y="101"/>
                  </a:cubicBezTo>
                  <a:cubicBezTo>
                    <a:pt x="105" y="65"/>
                    <a:pt x="77" y="31"/>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0" name="Freeform 60">
              <a:extLst>
                <a:ext uri="{FF2B5EF4-FFF2-40B4-BE49-F238E27FC236}">
                  <a16:creationId xmlns="" xmlns:a16="http://schemas.microsoft.com/office/drawing/2014/main" id="{2B9DDB07-0E28-4808-9DDB-CAB8B42A1A4C}"/>
                </a:ext>
              </a:extLst>
            </p:cNvPr>
            <p:cNvSpPr>
              <a:spLocks/>
            </p:cNvSpPr>
            <p:nvPr/>
          </p:nvSpPr>
          <p:spPr bwMode="auto">
            <a:xfrm>
              <a:off x="8487773" y="3903076"/>
              <a:ext cx="32160" cy="22493"/>
            </a:xfrm>
            <a:custGeom>
              <a:avLst/>
              <a:gdLst>
                <a:gd name="T0" fmla="*/ 114 w 139"/>
                <a:gd name="T1" fmla="*/ 0 h 97"/>
                <a:gd name="T2" fmla="*/ 0 w 139"/>
                <a:gd name="T3" fmla="*/ 34 h 97"/>
                <a:gd name="T4" fmla="*/ 13 w 139"/>
                <a:gd name="T5" fmla="*/ 97 h 97"/>
                <a:gd name="T6" fmla="*/ 139 w 139"/>
                <a:gd name="T7" fmla="*/ 59 h 97"/>
                <a:gd name="T8" fmla="*/ 114 w 139"/>
                <a:gd name="T9" fmla="*/ 0 h 97"/>
              </a:gdLst>
              <a:ahLst/>
              <a:cxnLst>
                <a:cxn ang="0">
                  <a:pos x="T0" y="T1"/>
                </a:cxn>
                <a:cxn ang="0">
                  <a:pos x="T2" y="T3"/>
                </a:cxn>
                <a:cxn ang="0">
                  <a:pos x="T4" y="T5"/>
                </a:cxn>
                <a:cxn ang="0">
                  <a:pos x="T6" y="T7"/>
                </a:cxn>
                <a:cxn ang="0">
                  <a:pos x="T8" y="T9"/>
                </a:cxn>
              </a:cxnLst>
              <a:rect l="0" t="0" r="r" b="b"/>
              <a:pathLst>
                <a:path w="139" h="97">
                  <a:moveTo>
                    <a:pt x="114" y="0"/>
                  </a:moveTo>
                  <a:cubicBezTo>
                    <a:pt x="78" y="15"/>
                    <a:pt x="39" y="26"/>
                    <a:pt x="0" y="34"/>
                  </a:cubicBezTo>
                  <a:cubicBezTo>
                    <a:pt x="13" y="97"/>
                    <a:pt x="13" y="97"/>
                    <a:pt x="13" y="97"/>
                  </a:cubicBezTo>
                  <a:cubicBezTo>
                    <a:pt x="56" y="88"/>
                    <a:pt x="98" y="76"/>
                    <a:pt x="139" y="59"/>
                  </a:cubicBez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1" name="Freeform 61">
              <a:extLst>
                <a:ext uri="{FF2B5EF4-FFF2-40B4-BE49-F238E27FC236}">
                  <a16:creationId xmlns="" xmlns:a16="http://schemas.microsoft.com/office/drawing/2014/main" id="{9B16CAC0-38AF-47F9-8C23-0AA8ED3A51B3}"/>
                </a:ext>
              </a:extLst>
            </p:cNvPr>
            <p:cNvSpPr>
              <a:spLocks/>
            </p:cNvSpPr>
            <p:nvPr/>
          </p:nvSpPr>
          <p:spPr bwMode="auto">
            <a:xfrm>
              <a:off x="8590173" y="3712679"/>
              <a:ext cx="22690" cy="32160"/>
            </a:xfrm>
            <a:custGeom>
              <a:avLst/>
              <a:gdLst>
                <a:gd name="T0" fmla="*/ 59 w 98"/>
                <a:gd name="T1" fmla="*/ 0 h 139"/>
                <a:gd name="T2" fmla="*/ 0 w 98"/>
                <a:gd name="T3" fmla="*/ 25 h 139"/>
                <a:gd name="T4" fmla="*/ 35 w 98"/>
                <a:gd name="T5" fmla="*/ 139 h 139"/>
                <a:gd name="T6" fmla="*/ 98 w 98"/>
                <a:gd name="T7" fmla="*/ 126 h 139"/>
                <a:gd name="T8" fmla="*/ 59 w 98"/>
                <a:gd name="T9" fmla="*/ 0 h 139"/>
              </a:gdLst>
              <a:ahLst/>
              <a:cxnLst>
                <a:cxn ang="0">
                  <a:pos x="T0" y="T1"/>
                </a:cxn>
                <a:cxn ang="0">
                  <a:pos x="T2" y="T3"/>
                </a:cxn>
                <a:cxn ang="0">
                  <a:pos x="T4" y="T5"/>
                </a:cxn>
                <a:cxn ang="0">
                  <a:pos x="T6" y="T7"/>
                </a:cxn>
                <a:cxn ang="0">
                  <a:pos x="T8" y="T9"/>
                </a:cxn>
              </a:cxnLst>
              <a:rect l="0" t="0" r="r" b="b"/>
              <a:pathLst>
                <a:path w="98" h="139">
                  <a:moveTo>
                    <a:pt x="59" y="0"/>
                  </a:moveTo>
                  <a:cubicBezTo>
                    <a:pt x="0" y="25"/>
                    <a:pt x="0" y="25"/>
                    <a:pt x="0" y="25"/>
                  </a:cubicBezTo>
                  <a:cubicBezTo>
                    <a:pt x="15" y="62"/>
                    <a:pt x="27" y="100"/>
                    <a:pt x="35" y="139"/>
                  </a:cubicBezTo>
                  <a:cubicBezTo>
                    <a:pt x="98" y="126"/>
                    <a:pt x="98" y="126"/>
                    <a:pt x="98" y="126"/>
                  </a:cubicBezTo>
                  <a:cubicBezTo>
                    <a:pt x="89" y="83"/>
                    <a:pt x="76" y="41"/>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2" name="Freeform 62">
              <a:extLst>
                <a:ext uri="{FF2B5EF4-FFF2-40B4-BE49-F238E27FC236}">
                  <a16:creationId xmlns="" xmlns:a16="http://schemas.microsoft.com/office/drawing/2014/main" id="{AF4A037F-591E-445C-BC87-9721BC770FB9}"/>
                </a:ext>
              </a:extLst>
            </p:cNvPr>
            <p:cNvSpPr>
              <a:spLocks/>
            </p:cNvSpPr>
            <p:nvPr/>
          </p:nvSpPr>
          <p:spPr bwMode="auto">
            <a:xfrm>
              <a:off x="8577545" y="3826523"/>
              <a:ext cx="26636" cy="32752"/>
            </a:xfrm>
            <a:custGeom>
              <a:avLst/>
              <a:gdLst>
                <a:gd name="T0" fmla="*/ 56 w 115"/>
                <a:gd name="T1" fmla="*/ 0 h 141"/>
                <a:gd name="T2" fmla="*/ 0 w 115"/>
                <a:gd name="T3" fmla="*/ 105 h 141"/>
                <a:gd name="T4" fmla="*/ 53 w 115"/>
                <a:gd name="T5" fmla="*/ 141 h 141"/>
                <a:gd name="T6" fmla="*/ 115 w 115"/>
                <a:gd name="T7" fmla="*/ 25 h 141"/>
                <a:gd name="T8" fmla="*/ 56 w 115"/>
                <a:gd name="T9" fmla="*/ 0 h 141"/>
              </a:gdLst>
              <a:ahLst/>
              <a:cxnLst>
                <a:cxn ang="0">
                  <a:pos x="T0" y="T1"/>
                </a:cxn>
                <a:cxn ang="0">
                  <a:pos x="T2" y="T3"/>
                </a:cxn>
                <a:cxn ang="0">
                  <a:pos x="T4" y="T5"/>
                </a:cxn>
                <a:cxn ang="0">
                  <a:pos x="T6" y="T7"/>
                </a:cxn>
                <a:cxn ang="0">
                  <a:pos x="T8" y="T9"/>
                </a:cxn>
              </a:cxnLst>
              <a:rect l="0" t="0" r="r" b="b"/>
              <a:pathLst>
                <a:path w="115" h="141">
                  <a:moveTo>
                    <a:pt x="56" y="0"/>
                  </a:moveTo>
                  <a:cubicBezTo>
                    <a:pt x="41" y="37"/>
                    <a:pt x="22" y="72"/>
                    <a:pt x="0" y="105"/>
                  </a:cubicBezTo>
                  <a:cubicBezTo>
                    <a:pt x="53" y="141"/>
                    <a:pt x="53" y="141"/>
                    <a:pt x="53" y="141"/>
                  </a:cubicBezTo>
                  <a:cubicBezTo>
                    <a:pt x="78" y="104"/>
                    <a:pt x="98" y="66"/>
                    <a:pt x="115" y="25"/>
                  </a:cubicBezTo>
                  <a:lnTo>
                    <a:pt x="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3" name="Freeform 63">
              <a:extLst>
                <a:ext uri="{FF2B5EF4-FFF2-40B4-BE49-F238E27FC236}">
                  <a16:creationId xmlns="" xmlns:a16="http://schemas.microsoft.com/office/drawing/2014/main" id="{ADD87FCA-A2EE-4C6F-8206-60E4BE9D9226}"/>
                </a:ext>
              </a:extLst>
            </p:cNvPr>
            <p:cNvSpPr>
              <a:spLocks/>
            </p:cNvSpPr>
            <p:nvPr/>
          </p:nvSpPr>
          <p:spPr bwMode="auto">
            <a:xfrm>
              <a:off x="8429963" y="3910968"/>
              <a:ext cx="30385" cy="17560"/>
            </a:xfrm>
            <a:custGeom>
              <a:avLst/>
              <a:gdLst>
                <a:gd name="T0" fmla="*/ 130 w 131"/>
                <a:gd name="T1" fmla="*/ 12 h 76"/>
                <a:gd name="T2" fmla="*/ 12 w 131"/>
                <a:gd name="T3" fmla="*/ 0 h 76"/>
                <a:gd name="T4" fmla="*/ 0 w 131"/>
                <a:gd name="T5" fmla="*/ 63 h 76"/>
                <a:gd name="T6" fmla="*/ 130 w 131"/>
                <a:gd name="T7" fmla="*/ 76 h 76"/>
                <a:gd name="T8" fmla="*/ 131 w 131"/>
                <a:gd name="T9" fmla="*/ 76 h 76"/>
                <a:gd name="T10" fmla="*/ 130 w 131"/>
                <a:gd name="T11" fmla="*/ 12 h 76"/>
              </a:gdLst>
              <a:ahLst/>
              <a:cxnLst>
                <a:cxn ang="0">
                  <a:pos x="T0" y="T1"/>
                </a:cxn>
                <a:cxn ang="0">
                  <a:pos x="T2" y="T3"/>
                </a:cxn>
                <a:cxn ang="0">
                  <a:pos x="T4" y="T5"/>
                </a:cxn>
                <a:cxn ang="0">
                  <a:pos x="T6" y="T7"/>
                </a:cxn>
                <a:cxn ang="0">
                  <a:pos x="T8" y="T9"/>
                </a:cxn>
                <a:cxn ang="0">
                  <a:pos x="T10" y="T11"/>
                </a:cxn>
              </a:cxnLst>
              <a:rect l="0" t="0" r="r" b="b"/>
              <a:pathLst>
                <a:path w="131" h="76">
                  <a:moveTo>
                    <a:pt x="130" y="12"/>
                  </a:moveTo>
                  <a:cubicBezTo>
                    <a:pt x="91" y="12"/>
                    <a:pt x="51" y="8"/>
                    <a:pt x="12" y="0"/>
                  </a:cubicBezTo>
                  <a:cubicBezTo>
                    <a:pt x="0" y="63"/>
                    <a:pt x="0" y="63"/>
                    <a:pt x="0" y="63"/>
                  </a:cubicBezTo>
                  <a:cubicBezTo>
                    <a:pt x="43" y="72"/>
                    <a:pt x="86" y="76"/>
                    <a:pt x="130" y="76"/>
                  </a:cubicBezTo>
                  <a:cubicBezTo>
                    <a:pt x="131" y="76"/>
                    <a:pt x="131" y="76"/>
                    <a:pt x="131" y="76"/>
                  </a:cubicBezTo>
                  <a:lnTo>
                    <a:pt x="13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4" name="Freeform 64">
              <a:extLst>
                <a:ext uri="{FF2B5EF4-FFF2-40B4-BE49-F238E27FC236}">
                  <a16:creationId xmlns="" xmlns:a16="http://schemas.microsoft.com/office/drawing/2014/main" id="{0E5C432D-E037-4D49-9719-A04D0C2A31DE}"/>
                </a:ext>
              </a:extLst>
            </p:cNvPr>
            <p:cNvSpPr>
              <a:spLocks/>
            </p:cNvSpPr>
            <p:nvPr/>
          </p:nvSpPr>
          <p:spPr bwMode="auto">
            <a:xfrm>
              <a:off x="8330720" y="3851383"/>
              <a:ext cx="29990" cy="31766"/>
            </a:xfrm>
            <a:custGeom>
              <a:avLst/>
              <a:gdLst>
                <a:gd name="T0" fmla="*/ 53 w 129"/>
                <a:gd name="T1" fmla="*/ 0 h 137"/>
                <a:gd name="T2" fmla="*/ 0 w 129"/>
                <a:gd name="T3" fmla="*/ 35 h 137"/>
                <a:gd name="T4" fmla="*/ 84 w 129"/>
                <a:gd name="T5" fmla="*/ 137 h 137"/>
                <a:gd name="T6" fmla="*/ 129 w 129"/>
                <a:gd name="T7" fmla="*/ 91 h 137"/>
                <a:gd name="T8" fmla="*/ 53 w 129"/>
                <a:gd name="T9" fmla="*/ 0 h 137"/>
              </a:gdLst>
              <a:ahLst/>
              <a:cxnLst>
                <a:cxn ang="0">
                  <a:pos x="T0" y="T1"/>
                </a:cxn>
                <a:cxn ang="0">
                  <a:pos x="T2" y="T3"/>
                </a:cxn>
                <a:cxn ang="0">
                  <a:pos x="T4" y="T5"/>
                </a:cxn>
                <a:cxn ang="0">
                  <a:pos x="T6" y="T7"/>
                </a:cxn>
                <a:cxn ang="0">
                  <a:pos x="T8" y="T9"/>
                </a:cxn>
              </a:cxnLst>
              <a:rect l="0" t="0" r="r" b="b"/>
              <a:pathLst>
                <a:path w="129" h="137">
                  <a:moveTo>
                    <a:pt x="53" y="0"/>
                  </a:moveTo>
                  <a:cubicBezTo>
                    <a:pt x="0" y="35"/>
                    <a:pt x="0" y="35"/>
                    <a:pt x="0" y="35"/>
                  </a:cubicBezTo>
                  <a:cubicBezTo>
                    <a:pt x="24" y="72"/>
                    <a:pt x="53" y="106"/>
                    <a:pt x="84" y="137"/>
                  </a:cubicBezTo>
                  <a:cubicBezTo>
                    <a:pt x="129" y="91"/>
                    <a:pt x="129" y="91"/>
                    <a:pt x="129" y="91"/>
                  </a:cubicBezTo>
                  <a:cubicBezTo>
                    <a:pt x="101" y="63"/>
                    <a:pt x="75" y="33"/>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5" name="Freeform 65">
              <a:extLst>
                <a:ext uri="{FF2B5EF4-FFF2-40B4-BE49-F238E27FC236}">
                  <a16:creationId xmlns="" xmlns:a16="http://schemas.microsoft.com/office/drawing/2014/main" id="{BE1679A2-B7EB-4478-906F-342C442983DB}"/>
                </a:ext>
              </a:extLst>
            </p:cNvPr>
            <p:cNvSpPr>
              <a:spLocks/>
            </p:cNvSpPr>
            <p:nvPr/>
          </p:nvSpPr>
          <p:spPr bwMode="auto">
            <a:xfrm>
              <a:off x="8349858" y="3643623"/>
              <a:ext cx="31766" cy="29793"/>
            </a:xfrm>
            <a:custGeom>
              <a:avLst/>
              <a:gdLst>
                <a:gd name="T0" fmla="*/ 101 w 137"/>
                <a:gd name="T1" fmla="*/ 0 h 129"/>
                <a:gd name="T2" fmla="*/ 0 w 137"/>
                <a:gd name="T3" fmla="*/ 84 h 129"/>
                <a:gd name="T4" fmla="*/ 45 w 137"/>
                <a:gd name="T5" fmla="*/ 129 h 129"/>
                <a:gd name="T6" fmla="*/ 137 w 137"/>
                <a:gd name="T7" fmla="*/ 53 h 129"/>
                <a:gd name="T8" fmla="*/ 101 w 137"/>
                <a:gd name="T9" fmla="*/ 0 h 129"/>
              </a:gdLst>
              <a:ahLst/>
              <a:cxnLst>
                <a:cxn ang="0">
                  <a:pos x="T0" y="T1"/>
                </a:cxn>
                <a:cxn ang="0">
                  <a:pos x="T2" y="T3"/>
                </a:cxn>
                <a:cxn ang="0">
                  <a:pos x="T4" y="T5"/>
                </a:cxn>
                <a:cxn ang="0">
                  <a:pos x="T6" y="T7"/>
                </a:cxn>
                <a:cxn ang="0">
                  <a:pos x="T8" y="T9"/>
                </a:cxn>
              </a:cxnLst>
              <a:rect l="0" t="0" r="r" b="b"/>
              <a:pathLst>
                <a:path w="137" h="129">
                  <a:moveTo>
                    <a:pt x="101" y="0"/>
                  </a:moveTo>
                  <a:cubicBezTo>
                    <a:pt x="65" y="25"/>
                    <a:pt x="31" y="53"/>
                    <a:pt x="0" y="84"/>
                  </a:cubicBezTo>
                  <a:cubicBezTo>
                    <a:pt x="45" y="129"/>
                    <a:pt x="45" y="129"/>
                    <a:pt x="45" y="129"/>
                  </a:cubicBezTo>
                  <a:cubicBezTo>
                    <a:pt x="73" y="101"/>
                    <a:pt x="104" y="75"/>
                    <a:pt x="137" y="53"/>
                  </a:cubicBez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6" name="Freeform 66">
              <a:extLst>
                <a:ext uri="{FF2B5EF4-FFF2-40B4-BE49-F238E27FC236}">
                  <a16:creationId xmlns="" xmlns:a16="http://schemas.microsoft.com/office/drawing/2014/main" id="{583FE2B8-82A0-41A8-B3D7-B474A8F768C6}"/>
                </a:ext>
              </a:extLst>
            </p:cNvPr>
            <p:cNvSpPr>
              <a:spLocks/>
            </p:cNvSpPr>
            <p:nvPr/>
          </p:nvSpPr>
          <p:spPr bwMode="auto">
            <a:xfrm>
              <a:off x="8304281" y="3742669"/>
              <a:ext cx="17560" cy="30385"/>
            </a:xfrm>
            <a:custGeom>
              <a:avLst/>
              <a:gdLst>
                <a:gd name="T0" fmla="*/ 13 w 75"/>
                <a:gd name="T1" fmla="*/ 0 h 131"/>
                <a:gd name="T2" fmla="*/ 0 w 75"/>
                <a:gd name="T3" fmla="*/ 130 h 131"/>
                <a:gd name="T4" fmla="*/ 0 w 75"/>
                <a:gd name="T5" fmla="*/ 131 h 131"/>
                <a:gd name="T6" fmla="*/ 64 w 75"/>
                <a:gd name="T7" fmla="*/ 130 h 131"/>
                <a:gd name="T8" fmla="*/ 75 w 75"/>
                <a:gd name="T9" fmla="*/ 13 h 131"/>
                <a:gd name="T10" fmla="*/ 13 w 75"/>
                <a:gd name="T11" fmla="*/ 0 h 131"/>
              </a:gdLst>
              <a:ahLst/>
              <a:cxnLst>
                <a:cxn ang="0">
                  <a:pos x="T0" y="T1"/>
                </a:cxn>
                <a:cxn ang="0">
                  <a:pos x="T2" y="T3"/>
                </a:cxn>
                <a:cxn ang="0">
                  <a:pos x="T4" y="T5"/>
                </a:cxn>
                <a:cxn ang="0">
                  <a:pos x="T6" y="T7"/>
                </a:cxn>
                <a:cxn ang="0">
                  <a:pos x="T8" y="T9"/>
                </a:cxn>
                <a:cxn ang="0">
                  <a:pos x="T10" y="T11"/>
                </a:cxn>
              </a:cxnLst>
              <a:rect l="0" t="0" r="r" b="b"/>
              <a:pathLst>
                <a:path w="75" h="131">
                  <a:moveTo>
                    <a:pt x="13" y="0"/>
                  </a:moveTo>
                  <a:cubicBezTo>
                    <a:pt x="4" y="43"/>
                    <a:pt x="0" y="86"/>
                    <a:pt x="0" y="130"/>
                  </a:cubicBezTo>
                  <a:cubicBezTo>
                    <a:pt x="0" y="131"/>
                    <a:pt x="0" y="131"/>
                    <a:pt x="0" y="131"/>
                  </a:cubicBezTo>
                  <a:cubicBezTo>
                    <a:pt x="64" y="130"/>
                    <a:pt x="64" y="130"/>
                    <a:pt x="64" y="130"/>
                  </a:cubicBezTo>
                  <a:cubicBezTo>
                    <a:pt x="64" y="90"/>
                    <a:pt x="68" y="51"/>
                    <a:pt x="75" y="13"/>
                  </a:cubicBez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7" name="Freeform 67">
              <a:extLst>
                <a:ext uri="{FF2B5EF4-FFF2-40B4-BE49-F238E27FC236}">
                  <a16:creationId xmlns="" xmlns:a16="http://schemas.microsoft.com/office/drawing/2014/main" id="{51E50CA8-8ED8-40C3-B7BB-488A7BFBC8DD}"/>
                </a:ext>
              </a:extLst>
            </p:cNvPr>
            <p:cNvSpPr>
              <a:spLocks/>
            </p:cNvSpPr>
            <p:nvPr/>
          </p:nvSpPr>
          <p:spPr bwMode="auto">
            <a:xfrm>
              <a:off x="8315922" y="3686635"/>
              <a:ext cx="26833" cy="32752"/>
            </a:xfrm>
            <a:custGeom>
              <a:avLst/>
              <a:gdLst>
                <a:gd name="T0" fmla="*/ 62 w 116"/>
                <a:gd name="T1" fmla="*/ 0 h 141"/>
                <a:gd name="T2" fmla="*/ 0 w 116"/>
                <a:gd name="T3" fmla="*/ 116 h 141"/>
                <a:gd name="T4" fmla="*/ 60 w 116"/>
                <a:gd name="T5" fmla="*/ 141 h 141"/>
                <a:gd name="T6" fmla="*/ 116 w 116"/>
                <a:gd name="T7" fmla="*/ 35 h 141"/>
                <a:gd name="T8" fmla="*/ 62 w 116"/>
                <a:gd name="T9" fmla="*/ 0 h 141"/>
              </a:gdLst>
              <a:ahLst/>
              <a:cxnLst>
                <a:cxn ang="0">
                  <a:pos x="T0" y="T1"/>
                </a:cxn>
                <a:cxn ang="0">
                  <a:pos x="T2" y="T3"/>
                </a:cxn>
                <a:cxn ang="0">
                  <a:pos x="T4" y="T5"/>
                </a:cxn>
                <a:cxn ang="0">
                  <a:pos x="T6" y="T7"/>
                </a:cxn>
                <a:cxn ang="0">
                  <a:pos x="T8" y="T9"/>
                </a:cxn>
              </a:cxnLst>
              <a:rect l="0" t="0" r="r" b="b"/>
              <a:pathLst>
                <a:path w="116" h="141">
                  <a:moveTo>
                    <a:pt x="62" y="0"/>
                  </a:moveTo>
                  <a:cubicBezTo>
                    <a:pt x="38" y="37"/>
                    <a:pt x="17" y="75"/>
                    <a:pt x="0" y="116"/>
                  </a:cubicBezTo>
                  <a:cubicBezTo>
                    <a:pt x="60" y="141"/>
                    <a:pt x="60" y="141"/>
                    <a:pt x="60" y="141"/>
                  </a:cubicBezTo>
                  <a:cubicBezTo>
                    <a:pt x="75" y="104"/>
                    <a:pt x="94" y="69"/>
                    <a:pt x="116" y="35"/>
                  </a:cubicBez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8" name="Freeform 68">
              <a:extLst>
                <a:ext uri="{FF2B5EF4-FFF2-40B4-BE49-F238E27FC236}">
                  <a16:creationId xmlns="" xmlns:a16="http://schemas.microsoft.com/office/drawing/2014/main" id="{FAB56361-C4C9-4DA3-BABD-2CC7CE437913}"/>
                </a:ext>
              </a:extLst>
            </p:cNvPr>
            <p:cNvSpPr>
              <a:spLocks/>
            </p:cNvSpPr>
            <p:nvPr/>
          </p:nvSpPr>
          <p:spPr bwMode="auto">
            <a:xfrm>
              <a:off x="8307438" y="3800676"/>
              <a:ext cx="22690" cy="31963"/>
            </a:xfrm>
            <a:custGeom>
              <a:avLst/>
              <a:gdLst>
                <a:gd name="T0" fmla="*/ 63 w 98"/>
                <a:gd name="T1" fmla="*/ 0 h 138"/>
                <a:gd name="T2" fmla="*/ 0 w 98"/>
                <a:gd name="T3" fmla="*/ 12 h 138"/>
                <a:gd name="T4" fmla="*/ 39 w 98"/>
                <a:gd name="T5" fmla="*/ 138 h 138"/>
                <a:gd name="T6" fmla="*/ 98 w 98"/>
                <a:gd name="T7" fmla="*/ 114 h 138"/>
                <a:gd name="T8" fmla="*/ 63 w 98"/>
                <a:gd name="T9" fmla="*/ 0 h 138"/>
              </a:gdLst>
              <a:ahLst/>
              <a:cxnLst>
                <a:cxn ang="0">
                  <a:pos x="T0" y="T1"/>
                </a:cxn>
                <a:cxn ang="0">
                  <a:pos x="T2" y="T3"/>
                </a:cxn>
                <a:cxn ang="0">
                  <a:pos x="T4" y="T5"/>
                </a:cxn>
                <a:cxn ang="0">
                  <a:pos x="T6" y="T7"/>
                </a:cxn>
                <a:cxn ang="0">
                  <a:pos x="T8" y="T9"/>
                </a:cxn>
              </a:cxnLst>
              <a:rect l="0" t="0" r="r" b="b"/>
              <a:pathLst>
                <a:path w="98" h="138">
                  <a:moveTo>
                    <a:pt x="63" y="0"/>
                  </a:moveTo>
                  <a:cubicBezTo>
                    <a:pt x="0" y="12"/>
                    <a:pt x="0" y="12"/>
                    <a:pt x="0" y="12"/>
                  </a:cubicBezTo>
                  <a:cubicBezTo>
                    <a:pt x="9" y="55"/>
                    <a:pt x="22" y="98"/>
                    <a:pt x="39" y="138"/>
                  </a:cubicBezTo>
                  <a:cubicBezTo>
                    <a:pt x="98" y="114"/>
                    <a:pt x="98" y="114"/>
                    <a:pt x="98" y="114"/>
                  </a:cubicBezTo>
                  <a:cubicBezTo>
                    <a:pt x="82" y="77"/>
                    <a:pt x="71" y="3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89" name="Freeform 69">
              <a:extLst>
                <a:ext uri="{FF2B5EF4-FFF2-40B4-BE49-F238E27FC236}">
                  <a16:creationId xmlns="" xmlns:a16="http://schemas.microsoft.com/office/drawing/2014/main" id="{B3E51E99-C96F-43D0-B202-C32991D4FA44}"/>
                </a:ext>
              </a:extLst>
            </p:cNvPr>
            <p:cNvSpPr>
              <a:spLocks/>
            </p:cNvSpPr>
            <p:nvPr/>
          </p:nvSpPr>
          <p:spPr bwMode="auto">
            <a:xfrm>
              <a:off x="8373929" y="3890054"/>
              <a:ext cx="32358" cy="26636"/>
            </a:xfrm>
            <a:custGeom>
              <a:avLst/>
              <a:gdLst>
                <a:gd name="T0" fmla="*/ 35 w 140"/>
                <a:gd name="T1" fmla="*/ 0 h 115"/>
                <a:gd name="T2" fmla="*/ 0 w 140"/>
                <a:gd name="T3" fmla="*/ 53 h 115"/>
                <a:gd name="T4" fmla="*/ 116 w 140"/>
                <a:gd name="T5" fmla="*/ 115 h 115"/>
                <a:gd name="T6" fmla="*/ 140 w 140"/>
                <a:gd name="T7" fmla="*/ 56 h 115"/>
                <a:gd name="T8" fmla="*/ 35 w 140"/>
                <a:gd name="T9" fmla="*/ 0 h 115"/>
              </a:gdLst>
              <a:ahLst/>
              <a:cxnLst>
                <a:cxn ang="0">
                  <a:pos x="T0" y="T1"/>
                </a:cxn>
                <a:cxn ang="0">
                  <a:pos x="T2" y="T3"/>
                </a:cxn>
                <a:cxn ang="0">
                  <a:pos x="T4" y="T5"/>
                </a:cxn>
                <a:cxn ang="0">
                  <a:pos x="T6" y="T7"/>
                </a:cxn>
                <a:cxn ang="0">
                  <a:pos x="T8" y="T9"/>
                </a:cxn>
              </a:cxnLst>
              <a:rect l="0" t="0" r="r" b="b"/>
              <a:pathLst>
                <a:path w="140" h="115">
                  <a:moveTo>
                    <a:pt x="35" y="0"/>
                  </a:moveTo>
                  <a:cubicBezTo>
                    <a:pt x="0" y="53"/>
                    <a:pt x="0" y="53"/>
                    <a:pt x="0" y="53"/>
                  </a:cubicBezTo>
                  <a:cubicBezTo>
                    <a:pt x="36" y="78"/>
                    <a:pt x="75" y="98"/>
                    <a:pt x="116" y="115"/>
                  </a:cubicBezTo>
                  <a:cubicBezTo>
                    <a:pt x="140" y="56"/>
                    <a:pt x="140" y="56"/>
                    <a:pt x="140" y="56"/>
                  </a:cubicBezTo>
                  <a:cubicBezTo>
                    <a:pt x="103" y="41"/>
                    <a:pt x="68" y="22"/>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0" name="Freeform 70">
              <a:extLst>
                <a:ext uri="{FF2B5EF4-FFF2-40B4-BE49-F238E27FC236}">
                  <a16:creationId xmlns="" xmlns:a16="http://schemas.microsoft.com/office/drawing/2014/main" id="{C4FC00C4-338E-4C14-A333-66546616A38D}"/>
                </a:ext>
              </a:extLst>
            </p:cNvPr>
            <p:cNvSpPr>
              <a:spLocks noEditPoints="1"/>
            </p:cNvSpPr>
            <p:nvPr/>
          </p:nvSpPr>
          <p:spPr bwMode="auto">
            <a:xfrm>
              <a:off x="8348674" y="3646779"/>
              <a:ext cx="222952" cy="252153"/>
            </a:xfrm>
            <a:custGeom>
              <a:avLst/>
              <a:gdLst>
                <a:gd name="T0" fmla="*/ 961 w 962"/>
                <a:gd name="T1" fmla="*/ 416 h 1088"/>
                <a:gd name="T2" fmla="*/ 799 w 962"/>
                <a:gd name="T3" fmla="*/ 195 h 1088"/>
                <a:gd name="T4" fmla="*/ 589 w 962"/>
                <a:gd name="T5" fmla="*/ 0 h 1088"/>
                <a:gd name="T6" fmla="*/ 481 w 962"/>
                <a:gd name="T7" fmla="*/ 30 h 1088"/>
                <a:gd name="T8" fmla="*/ 373 w 962"/>
                <a:gd name="T9" fmla="*/ 0 h 1088"/>
                <a:gd name="T10" fmla="*/ 157 w 962"/>
                <a:gd name="T11" fmla="*/ 201 h 1088"/>
                <a:gd name="T12" fmla="*/ 1 w 962"/>
                <a:gd name="T13" fmla="*/ 416 h 1088"/>
                <a:gd name="T14" fmla="*/ 40 w 962"/>
                <a:gd name="T15" fmla="*/ 544 h 1088"/>
                <a:gd name="T16" fmla="*/ 1 w 962"/>
                <a:gd name="T17" fmla="*/ 672 h 1088"/>
                <a:gd name="T18" fmla="*/ 163 w 962"/>
                <a:gd name="T19" fmla="*/ 893 h 1088"/>
                <a:gd name="T20" fmla="*/ 373 w 962"/>
                <a:gd name="T21" fmla="*/ 1088 h 1088"/>
                <a:gd name="T22" fmla="*/ 481 w 962"/>
                <a:gd name="T23" fmla="*/ 1058 h 1088"/>
                <a:gd name="T24" fmla="*/ 589 w 962"/>
                <a:gd name="T25" fmla="*/ 1088 h 1088"/>
                <a:gd name="T26" fmla="*/ 806 w 962"/>
                <a:gd name="T27" fmla="*/ 886 h 1088"/>
                <a:gd name="T28" fmla="*/ 961 w 962"/>
                <a:gd name="T29" fmla="*/ 672 h 1088"/>
                <a:gd name="T30" fmla="*/ 922 w 962"/>
                <a:gd name="T31" fmla="*/ 544 h 1088"/>
                <a:gd name="T32" fmla="*/ 961 w 962"/>
                <a:gd name="T33" fmla="*/ 416 h 1088"/>
                <a:gd name="T34" fmla="*/ 449 w 962"/>
                <a:gd name="T35" fmla="*/ 288 h 1088"/>
                <a:gd name="T36" fmla="*/ 385 w 962"/>
                <a:gd name="T37" fmla="*/ 352 h 1088"/>
                <a:gd name="T38" fmla="*/ 321 w 962"/>
                <a:gd name="T39" fmla="*/ 288 h 1088"/>
                <a:gd name="T40" fmla="*/ 257 w 962"/>
                <a:gd name="T41" fmla="*/ 288 h 1088"/>
                <a:gd name="T42" fmla="*/ 385 w 962"/>
                <a:gd name="T43" fmla="*/ 416 h 1088"/>
                <a:gd name="T44" fmla="*/ 449 w 962"/>
                <a:gd name="T45" fmla="*/ 398 h 1088"/>
                <a:gd name="T46" fmla="*/ 449 w 962"/>
                <a:gd name="T47" fmla="*/ 1002 h 1088"/>
                <a:gd name="T48" fmla="*/ 373 w 962"/>
                <a:gd name="T49" fmla="*/ 1024 h 1088"/>
                <a:gd name="T50" fmla="*/ 228 w 962"/>
                <a:gd name="T51" fmla="*/ 891 h 1088"/>
                <a:gd name="T52" fmla="*/ 316 w 962"/>
                <a:gd name="T53" fmla="*/ 733 h 1088"/>
                <a:gd name="T54" fmla="*/ 193 w 962"/>
                <a:gd name="T55" fmla="*/ 640 h 1088"/>
                <a:gd name="T56" fmla="*/ 193 w 962"/>
                <a:gd name="T57" fmla="*/ 704 h 1088"/>
                <a:gd name="T58" fmla="*/ 257 w 962"/>
                <a:gd name="T59" fmla="*/ 768 h 1088"/>
                <a:gd name="T60" fmla="*/ 193 w 962"/>
                <a:gd name="T61" fmla="*/ 832 h 1088"/>
                <a:gd name="T62" fmla="*/ 65 w 962"/>
                <a:gd name="T63" fmla="*/ 672 h 1088"/>
                <a:gd name="T64" fmla="*/ 105 w 962"/>
                <a:gd name="T65" fmla="*/ 565 h 1088"/>
                <a:gd name="T66" fmla="*/ 105 w 962"/>
                <a:gd name="T67" fmla="*/ 523 h 1088"/>
                <a:gd name="T68" fmla="*/ 65 w 962"/>
                <a:gd name="T69" fmla="*/ 416 h 1088"/>
                <a:gd name="T70" fmla="*/ 193 w 962"/>
                <a:gd name="T71" fmla="*/ 258 h 1088"/>
                <a:gd name="T72" fmla="*/ 220 w 962"/>
                <a:gd name="T73" fmla="*/ 224 h 1088"/>
                <a:gd name="T74" fmla="*/ 373 w 962"/>
                <a:gd name="T75" fmla="*/ 64 h 1088"/>
                <a:gd name="T76" fmla="*/ 449 w 962"/>
                <a:gd name="T77" fmla="*/ 86 h 1088"/>
                <a:gd name="T78" fmla="*/ 449 w 962"/>
                <a:gd name="T79" fmla="*/ 288 h 1088"/>
                <a:gd name="T80" fmla="*/ 857 w 962"/>
                <a:gd name="T81" fmla="*/ 565 h 1088"/>
                <a:gd name="T82" fmla="*/ 897 w 962"/>
                <a:gd name="T83" fmla="*/ 672 h 1088"/>
                <a:gd name="T84" fmla="*/ 769 w 962"/>
                <a:gd name="T85" fmla="*/ 829 h 1088"/>
                <a:gd name="T86" fmla="*/ 743 w 962"/>
                <a:gd name="T87" fmla="*/ 864 h 1088"/>
                <a:gd name="T88" fmla="*/ 589 w 962"/>
                <a:gd name="T89" fmla="*/ 1024 h 1088"/>
                <a:gd name="T90" fmla="*/ 513 w 962"/>
                <a:gd name="T91" fmla="*/ 1002 h 1088"/>
                <a:gd name="T92" fmla="*/ 513 w 962"/>
                <a:gd name="T93" fmla="*/ 640 h 1088"/>
                <a:gd name="T94" fmla="*/ 577 w 962"/>
                <a:gd name="T95" fmla="*/ 576 h 1088"/>
                <a:gd name="T96" fmla="*/ 641 w 962"/>
                <a:gd name="T97" fmla="*/ 640 h 1088"/>
                <a:gd name="T98" fmla="*/ 705 w 962"/>
                <a:gd name="T99" fmla="*/ 640 h 1088"/>
                <a:gd name="T100" fmla="*/ 577 w 962"/>
                <a:gd name="T101" fmla="*/ 512 h 1088"/>
                <a:gd name="T102" fmla="*/ 513 w 962"/>
                <a:gd name="T103" fmla="*/ 530 h 1088"/>
                <a:gd name="T104" fmla="*/ 513 w 962"/>
                <a:gd name="T105" fmla="*/ 86 h 1088"/>
                <a:gd name="T106" fmla="*/ 589 w 962"/>
                <a:gd name="T107" fmla="*/ 64 h 1088"/>
                <a:gd name="T108" fmla="*/ 735 w 962"/>
                <a:gd name="T109" fmla="*/ 197 h 1088"/>
                <a:gd name="T110" fmla="*/ 646 w 962"/>
                <a:gd name="T111" fmla="*/ 354 h 1088"/>
                <a:gd name="T112" fmla="*/ 769 w 962"/>
                <a:gd name="T113" fmla="*/ 448 h 1088"/>
                <a:gd name="T114" fmla="*/ 769 w 962"/>
                <a:gd name="T115" fmla="*/ 384 h 1088"/>
                <a:gd name="T116" fmla="*/ 705 w 962"/>
                <a:gd name="T117" fmla="*/ 320 h 1088"/>
                <a:gd name="T118" fmla="*/ 769 w 962"/>
                <a:gd name="T119" fmla="*/ 256 h 1088"/>
                <a:gd name="T120" fmla="*/ 897 w 962"/>
                <a:gd name="T121" fmla="*/ 416 h 1088"/>
                <a:gd name="T122" fmla="*/ 857 w 962"/>
                <a:gd name="T123" fmla="*/ 523 h 1088"/>
                <a:gd name="T124" fmla="*/ 857 w 962"/>
                <a:gd name="T125" fmla="*/ 56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1088">
                  <a:moveTo>
                    <a:pt x="961" y="416"/>
                  </a:moveTo>
                  <a:cubicBezTo>
                    <a:pt x="961" y="318"/>
                    <a:pt x="900" y="212"/>
                    <a:pt x="799" y="195"/>
                  </a:cubicBezTo>
                  <a:cubicBezTo>
                    <a:pt x="790" y="85"/>
                    <a:pt x="699" y="1"/>
                    <a:pt x="589" y="0"/>
                  </a:cubicBezTo>
                  <a:cubicBezTo>
                    <a:pt x="551" y="0"/>
                    <a:pt x="514" y="10"/>
                    <a:pt x="481" y="30"/>
                  </a:cubicBezTo>
                  <a:cubicBezTo>
                    <a:pt x="448" y="10"/>
                    <a:pt x="411" y="0"/>
                    <a:pt x="373" y="0"/>
                  </a:cubicBezTo>
                  <a:cubicBezTo>
                    <a:pt x="260" y="2"/>
                    <a:pt x="166" y="89"/>
                    <a:pt x="157" y="201"/>
                  </a:cubicBezTo>
                  <a:cubicBezTo>
                    <a:pt x="63" y="231"/>
                    <a:pt x="0" y="318"/>
                    <a:pt x="1" y="416"/>
                  </a:cubicBezTo>
                  <a:cubicBezTo>
                    <a:pt x="1" y="462"/>
                    <a:pt x="15" y="506"/>
                    <a:pt x="40" y="544"/>
                  </a:cubicBezTo>
                  <a:cubicBezTo>
                    <a:pt x="15" y="582"/>
                    <a:pt x="1" y="626"/>
                    <a:pt x="1" y="672"/>
                  </a:cubicBezTo>
                  <a:cubicBezTo>
                    <a:pt x="1" y="770"/>
                    <a:pt x="62" y="875"/>
                    <a:pt x="163" y="893"/>
                  </a:cubicBezTo>
                  <a:cubicBezTo>
                    <a:pt x="173" y="1002"/>
                    <a:pt x="263" y="1087"/>
                    <a:pt x="373" y="1088"/>
                  </a:cubicBezTo>
                  <a:cubicBezTo>
                    <a:pt x="411" y="1088"/>
                    <a:pt x="448" y="1078"/>
                    <a:pt x="481" y="1058"/>
                  </a:cubicBezTo>
                  <a:cubicBezTo>
                    <a:pt x="514" y="1078"/>
                    <a:pt x="551" y="1088"/>
                    <a:pt x="589" y="1088"/>
                  </a:cubicBezTo>
                  <a:cubicBezTo>
                    <a:pt x="702" y="1086"/>
                    <a:pt x="796" y="999"/>
                    <a:pt x="806" y="886"/>
                  </a:cubicBezTo>
                  <a:cubicBezTo>
                    <a:pt x="899" y="857"/>
                    <a:pt x="962" y="770"/>
                    <a:pt x="961" y="672"/>
                  </a:cubicBezTo>
                  <a:cubicBezTo>
                    <a:pt x="961" y="626"/>
                    <a:pt x="947" y="582"/>
                    <a:pt x="922" y="544"/>
                  </a:cubicBezTo>
                  <a:cubicBezTo>
                    <a:pt x="947" y="506"/>
                    <a:pt x="961" y="462"/>
                    <a:pt x="961" y="416"/>
                  </a:cubicBezTo>
                  <a:close/>
                  <a:moveTo>
                    <a:pt x="449" y="288"/>
                  </a:moveTo>
                  <a:cubicBezTo>
                    <a:pt x="449" y="323"/>
                    <a:pt x="420" y="352"/>
                    <a:pt x="385" y="352"/>
                  </a:cubicBezTo>
                  <a:cubicBezTo>
                    <a:pt x="350" y="352"/>
                    <a:pt x="321" y="323"/>
                    <a:pt x="321" y="288"/>
                  </a:cubicBezTo>
                  <a:cubicBezTo>
                    <a:pt x="257" y="288"/>
                    <a:pt x="257" y="288"/>
                    <a:pt x="257" y="288"/>
                  </a:cubicBezTo>
                  <a:cubicBezTo>
                    <a:pt x="257" y="359"/>
                    <a:pt x="314" y="416"/>
                    <a:pt x="385" y="416"/>
                  </a:cubicBezTo>
                  <a:cubicBezTo>
                    <a:pt x="408" y="416"/>
                    <a:pt x="430" y="410"/>
                    <a:pt x="449" y="398"/>
                  </a:cubicBezTo>
                  <a:cubicBezTo>
                    <a:pt x="449" y="1002"/>
                    <a:pt x="449" y="1002"/>
                    <a:pt x="449" y="1002"/>
                  </a:cubicBezTo>
                  <a:cubicBezTo>
                    <a:pt x="426" y="1016"/>
                    <a:pt x="400" y="1024"/>
                    <a:pt x="373" y="1024"/>
                  </a:cubicBezTo>
                  <a:cubicBezTo>
                    <a:pt x="298" y="1022"/>
                    <a:pt x="236" y="965"/>
                    <a:pt x="228" y="891"/>
                  </a:cubicBezTo>
                  <a:cubicBezTo>
                    <a:pt x="295" y="872"/>
                    <a:pt x="335" y="801"/>
                    <a:pt x="316" y="733"/>
                  </a:cubicBezTo>
                  <a:cubicBezTo>
                    <a:pt x="301" y="678"/>
                    <a:pt x="251" y="640"/>
                    <a:pt x="193" y="640"/>
                  </a:cubicBezTo>
                  <a:cubicBezTo>
                    <a:pt x="193" y="704"/>
                    <a:pt x="193" y="704"/>
                    <a:pt x="193" y="704"/>
                  </a:cubicBezTo>
                  <a:cubicBezTo>
                    <a:pt x="228" y="704"/>
                    <a:pt x="257" y="733"/>
                    <a:pt x="257" y="768"/>
                  </a:cubicBezTo>
                  <a:cubicBezTo>
                    <a:pt x="257" y="803"/>
                    <a:pt x="228" y="832"/>
                    <a:pt x="193" y="832"/>
                  </a:cubicBezTo>
                  <a:cubicBezTo>
                    <a:pt x="117" y="832"/>
                    <a:pt x="65" y="749"/>
                    <a:pt x="65" y="672"/>
                  </a:cubicBezTo>
                  <a:cubicBezTo>
                    <a:pt x="65" y="633"/>
                    <a:pt x="79" y="595"/>
                    <a:pt x="105" y="565"/>
                  </a:cubicBezTo>
                  <a:cubicBezTo>
                    <a:pt x="115" y="553"/>
                    <a:pt x="115" y="535"/>
                    <a:pt x="105" y="523"/>
                  </a:cubicBezTo>
                  <a:cubicBezTo>
                    <a:pt x="79" y="493"/>
                    <a:pt x="65" y="455"/>
                    <a:pt x="65" y="416"/>
                  </a:cubicBezTo>
                  <a:cubicBezTo>
                    <a:pt x="64" y="339"/>
                    <a:pt x="118" y="273"/>
                    <a:pt x="193" y="258"/>
                  </a:cubicBezTo>
                  <a:cubicBezTo>
                    <a:pt x="209" y="254"/>
                    <a:pt x="220" y="240"/>
                    <a:pt x="220" y="224"/>
                  </a:cubicBezTo>
                  <a:cubicBezTo>
                    <a:pt x="218" y="137"/>
                    <a:pt x="287" y="66"/>
                    <a:pt x="373" y="64"/>
                  </a:cubicBezTo>
                  <a:cubicBezTo>
                    <a:pt x="400" y="64"/>
                    <a:pt x="426" y="72"/>
                    <a:pt x="449" y="86"/>
                  </a:cubicBezTo>
                  <a:cubicBezTo>
                    <a:pt x="449" y="288"/>
                    <a:pt x="449" y="288"/>
                    <a:pt x="449" y="288"/>
                  </a:cubicBezTo>
                  <a:close/>
                  <a:moveTo>
                    <a:pt x="857" y="565"/>
                  </a:moveTo>
                  <a:cubicBezTo>
                    <a:pt x="883" y="595"/>
                    <a:pt x="897" y="633"/>
                    <a:pt x="897" y="672"/>
                  </a:cubicBezTo>
                  <a:cubicBezTo>
                    <a:pt x="899" y="749"/>
                    <a:pt x="844" y="815"/>
                    <a:pt x="769" y="829"/>
                  </a:cubicBezTo>
                  <a:cubicBezTo>
                    <a:pt x="753" y="833"/>
                    <a:pt x="742" y="848"/>
                    <a:pt x="743" y="864"/>
                  </a:cubicBezTo>
                  <a:cubicBezTo>
                    <a:pt x="744" y="950"/>
                    <a:pt x="676" y="1022"/>
                    <a:pt x="589" y="1024"/>
                  </a:cubicBezTo>
                  <a:cubicBezTo>
                    <a:pt x="562" y="1024"/>
                    <a:pt x="536" y="1016"/>
                    <a:pt x="513" y="1002"/>
                  </a:cubicBezTo>
                  <a:cubicBezTo>
                    <a:pt x="513" y="640"/>
                    <a:pt x="513" y="640"/>
                    <a:pt x="513" y="640"/>
                  </a:cubicBezTo>
                  <a:cubicBezTo>
                    <a:pt x="513" y="605"/>
                    <a:pt x="542" y="576"/>
                    <a:pt x="577" y="576"/>
                  </a:cubicBezTo>
                  <a:cubicBezTo>
                    <a:pt x="612" y="576"/>
                    <a:pt x="641" y="605"/>
                    <a:pt x="641" y="640"/>
                  </a:cubicBezTo>
                  <a:cubicBezTo>
                    <a:pt x="705" y="640"/>
                    <a:pt x="705" y="640"/>
                    <a:pt x="705" y="640"/>
                  </a:cubicBezTo>
                  <a:cubicBezTo>
                    <a:pt x="705" y="569"/>
                    <a:pt x="648" y="512"/>
                    <a:pt x="577" y="512"/>
                  </a:cubicBezTo>
                  <a:cubicBezTo>
                    <a:pt x="555" y="512"/>
                    <a:pt x="532" y="518"/>
                    <a:pt x="513" y="530"/>
                  </a:cubicBezTo>
                  <a:cubicBezTo>
                    <a:pt x="513" y="86"/>
                    <a:pt x="513" y="86"/>
                    <a:pt x="513" y="86"/>
                  </a:cubicBezTo>
                  <a:cubicBezTo>
                    <a:pt x="536" y="72"/>
                    <a:pt x="562" y="64"/>
                    <a:pt x="589" y="64"/>
                  </a:cubicBezTo>
                  <a:cubicBezTo>
                    <a:pt x="664" y="66"/>
                    <a:pt x="727" y="123"/>
                    <a:pt x="735" y="197"/>
                  </a:cubicBezTo>
                  <a:cubicBezTo>
                    <a:pt x="667" y="216"/>
                    <a:pt x="627" y="286"/>
                    <a:pt x="646" y="354"/>
                  </a:cubicBezTo>
                  <a:cubicBezTo>
                    <a:pt x="661" y="410"/>
                    <a:pt x="712" y="448"/>
                    <a:pt x="769" y="448"/>
                  </a:cubicBezTo>
                  <a:cubicBezTo>
                    <a:pt x="769" y="384"/>
                    <a:pt x="769" y="384"/>
                    <a:pt x="769" y="384"/>
                  </a:cubicBezTo>
                  <a:cubicBezTo>
                    <a:pt x="734" y="384"/>
                    <a:pt x="705" y="355"/>
                    <a:pt x="705" y="320"/>
                  </a:cubicBezTo>
                  <a:cubicBezTo>
                    <a:pt x="705" y="285"/>
                    <a:pt x="734" y="256"/>
                    <a:pt x="769" y="256"/>
                  </a:cubicBezTo>
                  <a:cubicBezTo>
                    <a:pt x="846" y="256"/>
                    <a:pt x="897" y="339"/>
                    <a:pt x="897" y="416"/>
                  </a:cubicBezTo>
                  <a:cubicBezTo>
                    <a:pt x="897" y="455"/>
                    <a:pt x="883" y="493"/>
                    <a:pt x="857" y="523"/>
                  </a:cubicBezTo>
                  <a:cubicBezTo>
                    <a:pt x="847" y="535"/>
                    <a:pt x="847" y="553"/>
                    <a:pt x="857" y="5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91" name="组合 90">
            <a:extLst>
              <a:ext uri="{FF2B5EF4-FFF2-40B4-BE49-F238E27FC236}">
                <a16:creationId xmlns="" xmlns:a16="http://schemas.microsoft.com/office/drawing/2014/main" id="{67F8E919-57C0-43CA-AE92-763EFA9BE09A}"/>
              </a:ext>
            </a:extLst>
          </p:cNvPr>
          <p:cNvGrpSpPr/>
          <p:nvPr/>
        </p:nvGrpSpPr>
        <p:grpSpPr>
          <a:xfrm>
            <a:off x="7730447" y="1638045"/>
            <a:ext cx="445510" cy="444721"/>
            <a:chOff x="12919075" y="1795463"/>
            <a:chExt cx="3584575" cy="3578226"/>
          </a:xfrm>
          <a:solidFill>
            <a:schemeClr val="bg1"/>
          </a:solidFill>
        </p:grpSpPr>
        <p:sp>
          <p:nvSpPr>
            <p:cNvPr id="92" name="Freeform 74">
              <a:extLst>
                <a:ext uri="{FF2B5EF4-FFF2-40B4-BE49-F238E27FC236}">
                  <a16:creationId xmlns="" xmlns:a16="http://schemas.microsoft.com/office/drawing/2014/main" id="{4F616F98-3140-4576-AAC4-F6478ECC1A6A}"/>
                </a:ext>
              </a:extLst>
            </p:cNvPr>
            <p:cNvSpPr>
              <a:spLocks noEditPoints="1"/>
            </p:cNvSpPr>
            <p:nvPr/>
          </p:nvSpPr>
          <p:spPr bwMode="auto">
            <a:xfrm>
              <a:off x="12919075" y="1795463"/>
              <a:ext cx="1320800" cy="1312863"/>
            </a:xfrm>
            <a:custGeom>
              <a:avLst/>
              <a:gdLst>
                <a:gd name="T0" fmla="*/ 657 w 708"/>
                <a:gd name="T1" fmla="*/ 360 h 704"/>
                <a:gd name="T2" fmla="*/ 695 w 708"/>
                <a:gd name="T3" fmla="*/ 312 h 704"/>
                <a:gd name="T4" fmla="*/ 680 w 708"/>
                <a:gd name="T5" fmla="*/ 207 h 704"/>
                <a:gd name="T6" fmla="*/ 605 w 708"/>
                <a:gd name="T7" fmla="*/ 184 h 704"/>
                <a:gd name="T8" fmla="*/ 605 w 708"/>
                <a:gd name="T9" fmla="*/ 123 h 704"/>
                <a:gd name="T10" fmla="*/ 531 w 708"/>
                <a:gd name="T11" fmla="*/ 46 h 704"/>
                <a:gd name="T12" fmla="*/ 457 w 708"/>
                <a:gd name="T13" fmla="*/ 71 h 704"/>
                <a:gd name="T14" fmla="*/ 420 w 708"/>
                <a:gd name="T15" fmla="*/ 19 h 704"/>
                <a:gd name="T16" fmla="*/ 318 w 708"/>
                <a:gd name="T17" fmla="*/ 0 h 704"/>
                <a:gd name="T18" fmla="*/ 269 w 708"/>
                <a:gd name="T19" fmla="*/ 65 h 704"/>
                <a:gd name="T20" fmla="*/ 209 w 708"/>
                <a:gd name="T21" fmla="*/ 46 h 704"/>
                <a:gd name="T22" fmla="*/ 113 w 708"/>
                <a:gd name="T23" fmla="*/ 92 h 704"/>
                <a:gd name="T24" fmla="*/ 113 w 708"/>
                <a:gd name="T25" fmla="*/ 170 h 704"/>
                <a:gd name="T26" fmla="*/ 54 w 708"/>
                <a:gd name="T27" fmla="*/ 188 h 704"/>
                <a:gd name="T28" fmla="*/ 3 w 708"/>
                <a:gd name="T29" fmla="*/ 281 h 704"/>
                <a:gd name="T30" fmla="*/ 51 w 708"/>
                <a:gd name="T31" fmla="*/ 344 h 704"/>
                <a:gd name="T32" fmla="*/ 13 w 708"/>
                <a:gd name="T33" fmla="*/ 392 h 704"/>
                <a:gd name="T34" fmla="*/ 28 w 708"/>
                <a:gd name="T35" fmla="*/ 497 h 704"/>
                <a:gd name="T36" fmla="*/ 103 w 708"/>
                <a:gd name="T37" fmla="*/ 520 h 704"/>
                <a:gd name="T38" fmla="*/ 103 w 708"/>
                <a:gd name="T39" fmla="*/ 581 h 704"/>
                <a:gd name="T40" fmla="*/ 177 w 708"/>
                <a:gd name="T41" fmla="*/ 658 h 704"/>
                <a:gd name="T42" fmla="*/ 251 w 708"/>
                <a:gd name="T43" fmla="*/ 633 h 704"/>
                <a:gd name="T44" fmla="*/ 288 w 708"/>
                <a:gd name="T45" fmla="*/ 685 h 704"/>
                <a:gd name="T46" fmla="*/ 390 w 708"/>
                <a:gd name="T47" fmla="*/ 704 h 704"/>
                <a:gd name="T48" fmla="*/ 439 w 708"/>
                <a:gd name="T49" fmla="*/ 639 h 704"/>
                <a:gd name="T50" fmla="*/ 499 w 708"/>
                <a:gd name="T51" fmla="*/ 658 h 704"/>
                <a:gd name="T52" fmla="*/ 593 w 708"/>
                <a:gd name="T53" fmla="*/ 614 h 704"/>
                <a:gd name="T54" fmla="*/ 595 w 708"/>
                <a:gd name="T55" fmla="*/ 534 h 704"/>
                <a:gd name="T56" fmla="*/ 654 w 708"/>
                <a:gd name="T57" fmla="*/ 516 h 704"/>
                <a:gd name="T58" fmla="*/ 705 w 708"/>
                <a:gd name="T59" fmla="*/ 423 h 704"/>
                <a:gd name="T60" fmla="*/ 604 w 708"/>
                <a:gd name="T61" fmla="*/ 399 h 704"/>
                <a:gd name="T62" fmla="*/ 629 w 708"/>
                <a:gd name="T63" fmla="*/ 454 h 704"/>
                <a:gd name="T64" fmla="*/ 559 w 708"/>
                <a:gd name="T65" fmla="*/ 473 h 704"/>
                <a:gd name="T66" fmla="*/ 529 w 708"/>
                <a:gd name="T67" fmla="*/ 533 h 704"/>
                <a:gd name="T68" fmla="*/ 514 w 708"/>
                <a:gd name="T69" fmla="*/ 592 h 704"/>
                <a:gd name="T70" fmla="*/ 448 w 708"/>
                <a:gd name="T71" fmla="*/ 568 h 704"/>
                <a:gd name="T72" fmla="*/ 387 w 708"/>
                <a:gd name="T73" fmla="*/ 599 h 704"/>
                <a:gd name="T74" fmla="*/ 339 w 708"/>
                <a:gd name="T75" fmla="*/ 640 h 704"/>
                <a:gd name="T76" fmla="*/ 299 w 708"/>
                <a:gd name="T77" fmla="*/ 580 h 704"/>
                <a:gd name="T78" fmla="*/ 232 w 708"/>
                <a:gd name="T79" fmla="*/ 570 h 704"/>
                <a:gd name="T80" fmla="*/ 170 w 708"/>
                <a:gd name="T81" fmla="*/ 576 h 704"/>
                <a:gd name="T82" fmla="*/ 172 w 708"/>
                <a:gd name="T83" fmla="*/ 505 h 704"/>
                <a:gd name="T84" fmla="*/ 124 w 708"/>
                <a:gd name="T85" fmla="*/ 458 h 704"/>
                <a:gd name="T86" fmla="*/ 70 w 708"/>
                <a:gd name="T87" fmla="*/ 428 h 704"/>
                <a:gd name="T88" fmla="*/ 115 w 708"/>
                <a:gd name="T89" fmla="*/ 374 h 704"/>
                <a:gd name="T90" fmla="*/ 104 w 708"/>
                <a:gd name="T91" fmla="*/ 305 h 704"/>
                <a:gd name="T92" fmla="*/ 79 w 708"/>
                <a:gd name="T93" fmla="*/ 250 h 704"/>
                <a:gd name="T94" fmla="*/ 149 w 708"/>
                <a:gd name="T95" fmla="*/ 231 h 704"/>
                <a:gd name="T96" fmla="*/ 179 w 708"/>
                <a:gd name="T97" fmla="*/ 171 h 704"/>
                <a:gd name="T98" fmla="*/ 193 w 708"/>
                <a:gd name="T99" fmla="*/ 111 h 704"/>
                <a:gd name="T100" fmla="*/ 260 w 708"/>
                <a:gd name="T101" fmla="*/ 136 h 704"/>
                <a:gd name="T102" fmla="*/ 321 w 708"/>
                <a:gd name="T103" fmla="*/ 105 h 704"/>
                <a:gd name="T104" fmla="*/ 369 w 708"/>
                <a:gd name="T105" fmla="*/ 64 h 704"/>
                <a:gd name="T106" fmla="*/ 409 w 708"/>
                <a:gd name="T107" fmla="*/ 124 h 704"/>
                <a:gd name="T108" fmla="*/ 476 w 708"/>
                <a:gd name="T109" fmla="*/ 134 h 704"/>
                <a:gd name="T110" fmla="*/ 538 w 708"/>
                <a:gd name="T111" fmla="*/ 128 h 704"/>
                <a:gd name="T112" fmla="*/ 536 w 708"/>
                <a:gd name="T113" fmla="*/ 199 h 704"/>
                <a:gd name="T114" fmla="*/ 584 w 708"/>
                <a:gd name="T115" fmla="*/ 246 h 704"/>
                <a:gd name="T116" fmla="*/ 638 w 708"/>
                <a:gd name="T117" fmla="*/ 276 h 704"/>
                <a:gd name="T118" fmla="*/ 593 w 708"/>
                <a:gd name="T119" fmla="*/ 330 h 704"/>
                <a:gd name="T120" fmla="*/ 604 w 708"/>
                <a:gd name="T121" fmla="*/ 399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8" h="704">
                  <a:moveTo>
                    <a:pt x="695" y="392"/>
                  </a:moveTo>
                  <a:cubicBezTo>
                    <a:pt x="657" y="360"/>
                    <a:pt x="657" y="360"/>
                    <a:pt x="657" y="360"/>
                  </a:cubicBezTo>
                  <a:cubicBezTo>
                    <a:pt x="657" y="344"/>
                    <a:pt x="657" y="344"/>
                    <a:pt x="657" y="344"/>
                  </a:cubicBezTo>
                  <a:cubicBezTo>
                    <a:pt x="695" y="312"/>
                    <a:pt x="695" y="312"/>
                    <a:pt x="695" y="312"/>
                  </a:cubicBezTo>
                  <a:cubicBezTo>
                    <a:pt x="704" y="304"/>
                    <a:pt x="708" y="292"/>
                    <a:pt x="705" y="281"/>
                  </a:cubicBezTo>
                  <a:cubicBezTo>
                    <a:pt x="700" y="255"/>
                    <a:pt x="692" y="230"/>
                    <a:pt x="680" y="207"/>
                  </a:cubicBezTo>
                  <a:cubicBezTo>
                    <a:pt x="676" y="196"/>
                    <a:pt x="666" y="189"/>
                    <a:pt x="654" y="188"/>
                  </a:cubicBezTo>
                  <a:cubicBezTo>
                    <a:pt x="605" y="184"/>
                    <a:pt x="605" y="184"/>
                    <a:pt x="605" y="184"/>
                  </a:cubicBezTo>
                  <a:cubicBezTo>
                    <a:pt x="602" y="179"/>
                    <a:pt x="598" y="174"/>
                    <a:pt x="595" y="170"/>
                  </a:cubicBezTo>
                  <a:cubicBezTo>
                    <a:pt x="605" y="123"/>
                    <a:pt x="605" y="123"/>
                    <a:pt x="605" y="123"/>
                  </a:cubicBezTo>
                  <a:cubicBezTo>
                    <a:pt x="608" y="112"/>
                    <a:pt x="604" y="100"/>
                    <a:pt x="595" y="92"/>
                  </a:cubicBezTo>
                  <a:cubicBezTo>
                    <a:pt x="576" y="74"/>
                    <a:pt x="554" y="59"/>
                    <a:pt x="531" y="46"/>
                  </a:cubicBezTo>
                  <a:cubicBezTo>
                    <a:pt x="521" y="41"/>
                    <a:pt x="509" y="41"/>
                    <a:pt x="499" y="46"/>
                  </a:cubicBezTo>
                  <a:cubicBezTo>
                    <a:pt x="457" y="71"/>
                    <a:pt x="457" y="71"/>
                    <a:pt x="457" y="71"/>
                  </a:cubicBezTo>
                  <a:cubicBezTo>
                    <a:pt x="451" y="69"/>
                    <a:pt x="445" y="67"/>
                    <a:pt x="439" y="65"/>
                  </a:cubicBezTo>
                  <a:cubicBezTo>
                    <a:pt x="420" y="19"/>
                    <a:pt x="420" y="19"/>
                    <a:pt x="420" y="19"/>
                  </a:cubicBezTo>
                  <a:cubicBezTo>
                    <a:pt x="415" y="8"/>
                    <a:pt x="403" y="0"/>
                    <a:pt x="390" y="0"/>
                  </a:cubicBezTo>
                  <a:cubicBezTo>
                    <a:pt x="318" y="0"/>
                    <a:pt x="318" y="0"/>
                    <a:pt x="318" y="0"/>
                  </a:cubicBezTo>
                  <a:cubicBezTo>
                    <a:pt x="305" y="0"/>
                    <a:pt x="293" y="8"/>
                    <a:pt x="288" y="19"/>
                  </a:cubicBezTo>
                  <a:cubicBezTo>
                    <a:pt x="269" y="65"/>
                    <a:pt x="269" y="65"/>
                    <a:pt x="269" y="65"/>
                  </a:cubicBezTo>
                  <a:cubicBezTo>
                    <a:pt x="263" y="67"/>
                    <a:pt x="257" y="69"/>
                    <a:pt x="251" y="71"/>
                  </a:cubicBezTo>
                  <a:cubicBezTo>
                    <a:pt x="209" y="46"/>
                    <a:pt x="209" y="46"/>
                    <a:pt x="209" y="46"/>
                  </a:cubicBezTo>
                  <a:cubicBezTo>
                    <a:pt x="199" y="41"/>
                    <a:pt x="187" y="41"/>
                    <a:pt x="177" y="46"/>
                  </a:cubicBezTo>
                  <a:cubicBezTo>
                    <a:pt x="154" y="59"/>
                    <a:pt x="132" y="74"/>
                    <a:pt x="113" y="92"/>
                  </a:cubicBezTo>
                  <a:cubicBezTo>
                    <a:pt x="104" y="100"/>
                    <a:pt x="100" y="112"/>
                    <a:pt x="103" y="123"/>
                  </a:cubicBezTo>
                  <a:cubicBezTo>
                    <a:pt x="113" y="170"/>
                    <a:pt x="113" y="170"/>
                    <a:pt x="113" y="170"/>
                  </a:cubicBezTo>
                  <a:cubicBezTo>
                    <a:pt x="110" y="174"/>
                    <a:pt x="106" y="179"/>
                    <a:pt x="103" y="184"/>
                  </a:cubicBezTo>
                  <a:cubicBezTo>
                    <a:pt x="54" y="188"/>
                    <a:pt x="54" y="188"/>
                    <a:pt x="54" y="188"/>
                  </a:cubicBezTo>
                  <a:cubicBezTo>
                    <a:pt x="42" y="189"/>
                    <a:pt x="32" y="196"/>
                    <a:pt x="28" y="207"/>
                  </a:cubicBezTo>
                  <a:cubicBezTo>
                    <a:pt x="17" y="230"/>
                    <a:pt x="8" y="255"/>
                    <a:pt x="3" y="281"/>
                  </a:cubicBezTo>
                  <a:cubicBezTo>
                    <a:pt x="0" y="292"/>
                    <a:pt x="4" y="304"/>
                    <a:pt x="13" y="312"/>
                  </a:cubicBezTo>
                  <a:cubicBezTo>
                    <a:pt x="51" y="344"/>
                    <a:pt x="51" y="344"/>
                    <a:pt x="51" y="344"/>
                  </a:cubicBezTo>
                  <a:cubicBezTo>
                    <a:pt x="51" y="360"/>
                    <a:pt x="51" y="360"/>
                    <a:pt x="51" y="360"/>
                  </a:cubicBezTo>
                  <a:cubicBezTo>
                    <a:pt x="13" y="392"/>
                    <a:pt x="13" y="392"/>
                    <a:pt x="13" y="392"/>
                  </a:cubicBezTo>
                  <a:cubicBezTo>
                    <a:pt x="4" y="400"/>
                    <a:pt x="0" y="412"/>
                    <a:pt x="3" y="423"/>
                  </a:cubicBezTo>
                  <a:cubicBezTo>
                    <a:pt x="8" y="449"/>
                    <a:pt x="17" y="474"/>
                    <a:pt x="28" y="497"/>
                  </a:cubicBezTo>
                  <a:cubicBezTo>
                    <a:pt x="32" y="508"/>
                    <a:pt x="42" y="515"/>
                    <a:pt x="54" y="516"/>
                  </a:cubicBezTo>
                  <a:cubicBezTo>
                    <a:pt x="103" y="520"/>
                    <a:pt x="103" y="520"/>
                    <a:pt x="103" y="520"/>
                  </a:cubicBezTo>
                  <a:cubicBezTo>
                    <a:pt x="106" y="525"/>
                    <a:pt x="110" y="530"/>
                    <a:pt x="113" y="534"/>
                  </a:cubicBezTo>
                  <a:cubicBezTo>
                    <a:pt x="103" y="581"/>
                    <a:pt x="103" y="581"/>
                    <a:pt x="103" y="581"/>
                  </a:cubicBezTo>
                  <a:cubicBezTo>
                    <a:pt x="100" y="592"/>
                    <a:pt x="104" y="604"/>
                    <a:pt x="113" y="612"/>
                  </a:cubicBezTo>
                  <a:cubicBezTo>
                    <a:pt x="132" y="630"/>
                    <a:pt x="154" y="645"/>
                    <a:pt x="177" y="658"/>
                  </a:cubicBezTo>
                  <a:cubicBezTo>
                    <a:pt x="187" y="663"/>
                    <a:pt x="199" y="663"/>
                    <a:pt x="209" y="658"/>
                  </a:cubicBezTo>
                  <a:cubicBezTo>
                    <a:pt x="251" y="633"/>
                    <a:pt x="251" y="633"/>
                    <a:pt x="251" y="633"/>
                  </a:cubicBezTo>
                  <a:cubicBezTo>
                    <a:pt x="257" y="635"/>
                    <a:pt x="263" y="637"/>
                    <a:pt x="269" y="639"/>
                  </a:cubicBezTo>
                  <a:cubicBezTo>
                    <a:pt x="288" y="685"/>
                    <a:pt x="288" y="685"/>
                    <a:pt x="288" y="685"/>
                  </a:cubicBezTo>
                  <a:cubicBezTo>
                    <a:pt x="293" y="696"/>
                    <a:pt x="305" y="704"/>
                    <a:pt x="318" y="704"/>
                  </a:cubicBezTo>
                  <a:cubicBezTo>
                    <a:pt x="390" y="704"/>
                    <a:pt x="390" y="704"/>
                    <a:pt x="390" y="704"/>
                  </a:cubicBezTo>
                  <a:cubicBezTo>
                    <a:pt x="403" y="704"/>
                    <a:pt x="415" y="696"/>
                    <a:pt x="420" y="685"/>
                  </a:cubicBezTo>
                  <a:cubicBezTo>
                    <a:pt x="439" y="639"/>
                    <a:pt x="439" y="639"/>
                    <a:pt x="439" y="639"/>
                  </a:cubicBezTo>
                  <a:cubicBezTo>
                    <a:pt x="445" y="637"/>
                    <a:pt x="451" y="635"/>
                    <a:pt x="457" y="633"/>
                  </a:cubicBezTo>
                  <a:cubicBezTo>
                    <a:pt x="499" y="658"/>
                    <a:pt x="499" y="658"/>
                    <a:pt x="499" y="658"/>
                  </a:cubicBezTo>
                  <a:cubicBezTo>
                    <a:pt x="510" y="664"/>
                    <a:pt x="524" y="663"/>
                    <a:pt x="534" y="656"/>
                  </a:cubicBezTo>
                  <a:cubicBezTo>
                    <a:pt x="593" y="614"/>
                    <a:pt x="593" y="614"/>
                    <a:pt x="593" y="614"/>
                  </a:cubicBezTo>
                  <a:cubicBezTo>
                    <a:pt x="603" y="607"/>
                    <a:pt x="608" y="593"/>
                    <a:pt x="605" y="581"/>
                  </a:cubicBezTo>
                  <a:cubicBezTo>
                    <a:pt x="595" y="534"/>
                    <a:pt x="595" y="534"/>
                    <a:pt x="595" y="534"/>
                  </a:cubicBezTo>
                  <a:cubicBezTo>
                    <a:pt x="598" y="530"/>
                    <a:pt x="602" y="525"/>
                    <a:pt x="605" y="520"/>
                  </a:cubicBezTo>
                  <a:cubicBezTo>
                    <a:pt x="654" y="516"/>
                    <a:pt x="654" y="516"/>
                    <a:pt x="654" y="516"/>
                  </a:cubicBezTo>
                  <a:cubicBezTo>
                    <a:pt x="666" y="515"/>
                    <a:pt x="676" y="508"/>
                    <a:pt x="680" y="497"/>
                  </a:cubicBezTo>
                  <a:cubicBezTo>
                    <a:pt x="691" y="474"/>
                    <a:pt x="700" y="449"/>
                    <a:pt x="705" y="423"/>
                  </a:cubicBezTo>
                  <a:cubicBezTo>
                    <a:pt x="708" y="412"/>
                    <a:pt x="704" y="400"/>
                    <a:pt x="695" y="392"/>
                  </a:cubicBezTo>
                  <a:close/>
                  <a:moveTo>
                    <a:pt x="604" y="399"/>
                  </a:moveTo>
                  <a:cubicBezTo>
                    <a:pt x="638" y="428"/>
                    <a:pt x="638" y="428"/>
                    <a:pt x="638" y="428"/>
                  </a:cubicBezTo>
                  <a:cubicBezTo>
                    <a:pt x="636" y="437"/>
                    <a:pt x="633" y="445"/>
                    <a:pt x="629" y="454"/>
                  </a:cubicBezTo>
                  <a:cubicBezTo>
                    <a:pt x="584" y="458"/>
                    <a:pt x="584" y="458"/>
                    <a:pt x="584" y="458"/>
                  </a:cubicBezTo>
                  <a:cubicBezTo>
                    <a:pt x="574" y="459"/>
                    <a:pt x="565" y="465"/>
                    <a:pt x="559" y="473"/>
                  </a:cubicBezTo>
                  <a:cubicBezTo>
                    <a:pt x="553" y="484"/>
                    <a:pt x="545" y="495"/>
                    <a:pt x="536" y="505"/>
                  </a:cubicBezTo>
                  <a:cubicBezTo>
                    <a:pt x="529" y="513"/>
                    <a:pt x="526" y="523"/>
                    <a:pt x="529" y="533"/>
                  </a:cubicBezTo>
                  <a:cubicBezTo>
                    <a:pt x="538" y="574"/>
                    <a:pt x="538" y="574"/>
                    <a:pt x="538" y="574"/>
                  </a:cubicBezTo>
                  <a:cubicBezTo>
                    <a:pt x="514" y="592"/>
                    <a:pt x="514" y="592"/>
                    <a:pt x="514" y="592"/>
                  </a:cubicBezTo>
                  <a:cubicBezTo>
                    <a:pt x="476" y="570"/>
                    <a:pt x="476" y="570"/>
                    <a:pt x="476" y="570"/>
                  </a:cubicBezTo>
                  <a:cubicBezTo>
                    <a:pt x="467" y="565"/>
                    <a:pt x="457" y="564"/>
                    <a:pt x="448" y="568"/>
                  </a:cubicBezTo>
                  <a:cubicBezTo>
                    <a:pt x="435" y="573"/>
                    <a:pt x="422" y="577"/>
                    <a:pt x="409" y="580"/>
                  </a:cubicBezTo>
                  <a:cubicBezTo>
                    <a:pt x="399" y="583"/>
                    <a:pt x="391" y="589"/>
                    <a:pt x="387" y="599"/>
                  </a:cubicBezTo>
                  <a:cubicBezTo>
                    <a:pt x="369" y="640"/>
                    <a:pt x="369" y="640"/>
                    <a:pt x="369" y="640"/>
                  </a:cubicBezTo>
                  <a:cubicBezTo>
                    <a:pt x="339" y="640"/>
                    <a:pt x="339" y="640"/>
                    <a:pt x="339" y="640"/>
                  </a:cubicBezTo>
                  <a:cubicBezTo>
                    <a:pt x="321" y="599"/>
                    <a:pt x="321" y="599"/>
                    <a:pt x="321" y="599"/>
                  </a:cubicBezTo>
                  <a:cubicBezTo>
                    <a:pt x="317" y="589"/>
                    <a:pt x="309" y="583"/>
                    <a:pt x="299" y="580"/>
                  </a:cubicBezTo>
                  <a:cubicBezTo>
                    <a:pt x="286" y="577"/>
                    <a:pt x="273" y="573"/>
                    <a:pt x="260" y="568"/>
                  </a:cubicBezTo>
                  <a:cubicBezTo>
                    <a:pt x="251" y="564"/>
                    <a:pt x="241" y="565"/>
                    <a:pt x="232" y="570"/>
                  </a:cubicBezTo>
                  <a:cubicBezTo>
                    <a:pt x="193" y="593"/>
                    <a:pt x="193" y="593"/>
                    <a:pt x="193" y="593"/>
                  </a:cubicBezTo>
                  <a:cubicBezTo>
                    <a:pt x="185" y="588"/>
                    <a:pt x="177" y="582"/>
                    <a:pt x="170" y="576"/>
                  </a:cubicBezTo>
                  <a:cubicBezTo>
                    <a:pt x="179" y="533"/>
                    <a:pt x="179" y="533"/>
                    <a:pt x="179" y="533"/>
                  </a:cubicBezTo>
                  <a:cubicBezTo>
                    <a:pt x="182" y="523"/>
                    <a:pt x="179" y="513"/>
                    <a:pt x="172" y="505"/>
                  </a:cubicBezTo>
                  <a:cubicBezTo>
                    <a:pt x="163" y="495"/>
                    <a:pt x="156" y="484"/>
                    <a:pt x="149" y="473"/>
                  </a:cubicBezTo>
                  <a:cubicBezTo>
                    <a:pt x="143" y="465"/>
                    <a:pt x="134" y="459"/>
                    <a:pt x="124" y="458"/>
                  </a:cubicBezTo>
                  <a:cubicBezTo>
                    <a:pt x="79" y="454"/>
                    <a:pt x="79" y="454"/>
                    <a:pt x="79" y="454"/>
                  </a:cubicBezTo>
                  <a:cubicBezTo>
                    <a:pt x="75" y="445"/>
                    <a:pt x="72" y="437"/>
                    <a:pt x="70" y="428"/>
                  </a:cubicBezTo>
                  <a:cubicBezTo>
                    <a:pt x="104" y="399"/>
                    <a:pt x="104" y="399"/>
                    <a:pt x="104" y="399"/>
                  </a:cubicBezTo>
                  <a:cubicBezTo>
                    <a:pt x="111" y="393"/>
                    <a:pt x="115" y="384"/>
                    <a:pt x="115" y="374"/>
                  </a:cubicBezTo>
                  <a:cubicBezTo>
                    <a:pt x="115" y="330"/>
                    <a:pt x="115" y="330"/>
                    <a:pt x="115" y="330"/>
                  </a:cubicBezTo>
                  <a:cubicBezTo>
                    <a:pt x="115" y="320"/>
                    <a:pt x="111" y="311"/>
                    <a:pt x="104" y="305"/>
                  </a:cubicBezTo>
                  <a:cubicBezTo>
                    <a:pt x="70" y="276"/>
                    <a:pt x="70" y="276"/>
                    <a:pt x="70" y="276"/>
                  </a:cubicBezTo>
                  <a:cubicBezTo>
                    <a:pt x="72" y="267"/>
                    <a:pt x="75" y="259"/>
                    <a:pt x="79" y="250"/>
                  </a:cubicBezTo>
                  <a:cubicBezTo>
                    <a:pt x="124" y="246"/>
                    <a:pt x="124" y="246"/>
                    <a:pt x="124" y="246"/>
                  </a:cubicBezTo>
                  <a:cubicBezTo>
                    <a:pt x="134" y="245"/>
                    <a:pt x="143" y="239"/>
                    <a:pt x="149" y="231"/>
                  </a:cubicBezTo>
                  <a:cubicBezTo>
                    <a:pt x="155" y="220"/>
                    <a:pt x="163" y="209"/>
                    <a:pt x="172" y="199"/>
                  </a:cubicBezTo>
                  <a:cubicBezTo>
                    <a:pt x="179" y="191"/>
                    <a:pt x="182" y="181"/>
                    <a:pt x="179" y="171"/>
                  </a:cubicBezTo>
                  <a:cubicBezTo>
                    <a:pt x="170" y="128"/>
                    <a:pt x="170" y="128"/>
                    <a:pt x="170" y="128"/>
                  </a:cubicBezTo>
                  <a:cubicBezTo>
                    <a:pt x="177" y="122"/>
                    <a:pt x="185" y="116"/>
                    <a:pt x="193" y="111"/>
                  </a:cubicBezTo>
                  <a:cubicBezTo>
                    <a:pt x="232" y="134"/>
                    <a:pt x="232" y="134"/>
                    <a:pt x="232" y="134"/>
                  </a:cubicBezTo>
                  <a:cubicBezTo>
                    <a:pt x="241" y="139"/>
                    <a:pt x="251" y="140"/>
                    <a:pt x="260" y="136"/>
                  </a:cubicBezTo>
                  <a:cubicBezTo>
                    <a:pt x="273" y="131"/>
                    <a:pt x="286" y="127"/>
                    <a:pt x="299" y="124"/>
                  </a:cubicBezTo>
                  <a:cubicBezTo>
                    <a:pt x="309" y="121"/>
                    <a:pt x="317" y="115"/>
                    <a:pt x="321" y="105"/>
                  </a:cubicBezTo>
                  <a:cubicBezTo>
                    <a:pt x="339" y="64"/>
                    <a:pt x="339" y="64"/>
                    <a:pt x="339" y="64"/>
                  </a:cubicBezTo>
                  <a:cubicBezTo>
                    <a:pt x="369" y="64"/>
                    <a:pt x="369" y="64"/>
                    <a:pt x="369" y="64"/>
                  </a:cubicBezTo>
                  <a:cubicBezTo>
                    <a:pt x="387" y="105"/>
                    <a:pt x="387" y="105"/>
                    <a:pt x="387" y="105"/>
                  </a:cubicBezTo>
                  <a:cubicBezTo>
                    <a:pt x="391" y="115"/>
                    <a:pt x="399" y="121"/>
                    <a:pt x="409" y="124"/>
                  </a:cubicBezTo>
                  <a:cubicBezTo>
                    <a:pt x="422" y="127"/>
                    <a:pt x="435" y="131"/>
                    <a:pt x="448" y="136"/>
                  </a:cubicBezTo>
                  <a:cubicBezTo>
                    <a:pt x="457" y="140"/>
                    <a:pt x="467" y="139"/>
                    <a:pt x="476" y="134"/>
                  </a:cubicBezTo>
                  <a:cubicBezTo>
                    <a:pt x="515" y="111"/>
                    <a:pt x="515" y="111"/>
                    <a:pt x="515" y="111"/>
                  </a:cubicBezTo>
                  <a:cubicBezTo>
                    <a:pt x="523" y="116"/>
                    <a:pt x="531" y="122"/>
                    <a:pt x="538" y="128"/>
                  </a:cubicBezTo>
                  <a:cubicBezTo>
                    <a:pt x="529" y="171"/>
                    <a:pt x="529" y="171"/>
                    <a:pt x="529" y="171"/>
                  </a:cubicBezTo>
                  <a:cubicBezTo>
                    <a:pt x="526" y="181"/>
                    <a:pt x="529" y="191"/>
                    <a:pt x="536" y="199"/>
                  </a:cubicBezTo>
                  <a:cubicBezTo>
                    <a:pt x="545" y="209"/>
                    <a:pt x="553" y="220"/>
                    <a:pt x="559" y="231"/>
                  </a:cubicBezTo>
                  <a:cubicBezTo>
                    <a:pt x="565" y="239"/>
                    <a:pt x="574" y="245"/>
                    <a:pt x="584" y="246"/>
                  </a:cubicBezTo>
                  <a:cubicBezTo>
                    <a:pt x="629" y="250"/>
                    <a:pt x="629" y="250"/>
                    <a:pt x="629" y="250"/>
                  </a:cubicBezTo>
                  <a:cubicBezTo>
                    <a:pt x="633" y="259"/>
                    <a:pt x="636" y="267"/>
                    <a:pt x="638" y="276"/>
                  </a:cubicBezTo>
                  <a:cubicBezTo>
                    <a:pt x="604" y="305"/>
                    <a:pt x="604" y="305"/>
                    <a:pt x="604" y="305"/>
                  </a:cubicBezTo>
                  <a:cubicBezTo>
                    <a:pt x="597" y="311"/>
                    <a:pt x="593" y="320"/>
                    <a:pt x="593" y="330"/>
                  </a:cubicBezTo>
                  <a:cubicBezTo>
                    <a:pt x="593" y="374"/>
                    <a:pt x="593" y="374"/>
                    <a:pt x="593" y="374"/>
                  </a:cubicBezTo>
                  <a:cubicBezTo>
                    <a:pt x="593" y="384"/>
                    <a:pt x="597" y="393"/>
                    <a:pt x="604" y="3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3" name="Freeform 75">
              <a:extLst>
                <a:ext uri="{FF2B5EF4-FFF2-40B4-BE49-F238E27FC236}">
                  <a16:creationId xmlns="" xmlns:a16="http://schemas.microsoft.com/office/drawing/2014/main" id="{437FCE54-CB9E-41B4-BEAA-CF6653A37E41}"/>
                </a:ext>
              </a:extLst>
            </p:cNvPr>
            <p:cNvSpPr>
              <a:spLocks noEditPoints="1"/>
            </p:cNvSpPr>
            <p:nvPr/>
          </p:nvSpPr>
          <p:spPr bwMode="auto">
            <a:xfrm>
              <a:off x="13281025" y="2152651"/>
              <a:ext cx="596900" cy="596900"/>
            </a:xfrm>
            <a:custGeom>
              <a:avLst/>
              <a:gdLst>
                <a:gd name="T0" fmla="*/ 160 w 320"/>
                <a:gd name="T1" fmla="*/ 0 h 320"/>
                <a:gd name="T2" fmla="*/ 0 w 320"/>
                <a:gd name="T3" fmla="*/ 160 h 320"/>
                <a:gd name="T4" fmla="*/ 160 w 320"/>
                <a:gd name="T5" fmla="*/ 320 h 320"/>
                <a:gd name="T6" fmla="*/ 320 w 320"/>
                <a:gd name="T7" fmla="*/ 160 h 320"/>
                <a:gd name="T8" fmla="*/ 160 w 320"/>
                <a:gd name="T9" fmla="*/ 0 h 320"/>
                <a:gd name="T10" fmla="*/ 160 w 320"/>
                <a:gd name="T11" fmla="*/ 256 h 320"/>
                <a:gd name="T12" fmla="*/ 64 w 320"/>
                <a:gd name="T13" fmla="*/ 160 h 320"/>
                <a:gd name="T14" fmla="*/ 160 w 320"/>
                <a:gd name="T15" fmla="*/ 64 h 320"/>
                <a:gd name="T16" fmla="*/ 256 w 320"/>
                <a:gd name="T17" fmla="*/ 160 h 320"/>
                <a:gd name="T18" fmla="*/ 160 w 320"/>
                <a:gd name="T19"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 h="320">
                  <a:moveTo>
                    <a:pt x="160" y="0"/>
                  </a:moveTo>
                  <a:cubicBezTo>
                    <a:pt x="72" y="0"/>
                    <a:pt x="0" y="72"/>
                    <a:pt x="0" y="160"/>
                  </a:cubicBezTo>
                  <a:cubicBezTo>
                    <a:pt x="0" y="248"/>
                    <a:pt x="72" y="320"/>
                    <a:pt x="160" y="320"/>
                  </a:cubicBezTo>
                  <a:cubicBezTo>
                    <a:pt x="248" y="320"/>
                    <a:pt x="320" y="248"/>
                    <a:pt x="320" y="160"/>
                  </a:cubicBezTo>
                  <a:cubicBezTo>
                    <a:pt x="320" y="72"/>
                    <a:pt x="248" y="0"/>
                    <a:pt x="160" y="0"/>
                  </a:cubicBezTo>
                  <a:close/>
                  <a:moveTo>
                    <a:pt x="160" y="256"/>
                  </a:moveTo>
                  <a:cubicBezTo>
                    <a:pt x="107" y="256"/>
                    <a:pt x="64" y="213"/>
                    <a:pt x="64" y="160"/>
                  </a:cubicBezTo>
                  <a:cubicBezTo>
                    <a:pt x="64" y="107"/>
                    <a:pt x="107" y="64"/>
                    <a:pt x="160" y="64"/>
                  </a:cubicBezTo>
                  <a:cubicBezTo>
                    <a:pt x="213" y="64"/>
                    <a:pt x="256" y="107"/>
                    <a:pt x="256" y="160"/>
                  </a:cubicBezTo>
                  <a:cubicBezTo>
                    <a:pt x="256" y="213"/>
                    <a:pt x="213" y="256"/>
                    <a:pt x="160" y="2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4" name="Freeform 76">
              <a:extLst>
                <a:ext uri="{FF2B5EF4-FFF2-40B4-BE49-F238E27FC236}">
                  <a16:creationId xmlns="" xmlns:a16="http://schemas.microsoft.com/office/drawing/2014/main" id="{CCB6C934-CE28-405E-A6DD-10F23EAFBA22}"/>
                </a:ext>
              </a:extLst>
            </p:cNvPr>
            <p:cNvSpPr>
              <a:spLocks noEditPoints="1"/>
            </p:cNvSpPr>
            <p:nvPr/>
          </p:nvSpPr>
          <p:spPr bwMode="auto">
            <a:xfrm>
              <a:off x="13041313" y="4776788"/>
              <a:ext cx="596900" cy="596900"/>
            </a:xfrm>
            <a:custGeom>
              <a:avLst/>
              <a:gdLst>
                <a:gd name="T0" fmla="*/ 288 w 320"/>
                <a:gd name="T1" fmla="*/ 0 h 320"/>
                <a:gd name="T2" fmla="*/ 288 w 320"/>
                <a:gd name="T3" fmla="*/ 0 h 320"/>
                <a:gd name="T4" fmla="*/ 32 w 320"/>
                <a:gd name="T5" fmla="*/ 0 h 320"/>
                <a:gd name="T6" fmla="*/ 0 w 320"/>
                <a:gd name="T7" fmla="*/ 32 h 320"/>
                <a:gd name="T8" fmla="*/ 0 w 320"/>
                <a:gd name="T9" fmla="*/ 32 h 320"/>
                <a:gd name="T10" fmla="*/ 0 w 320"/>
                <a:gd name="T11" fmla="*/ 288 h 320"/>
                <a:gd name="T12" fmla="*/ 32 w 320"/>
                <a:gd name="T13" fmla="*/ 320 h 320"/>
                <a:gd name="T14" fmla="*/ 32 w 320"/>
                <a:gd name="T15" fmla="*/ 320 h 320"/>
                <a:gd name="T16" fmla="*/ 288 w 320"/>
                <a:gd name="T17" fmla="*/ 320 h 320"/>
                <a:gd name="T18" fmla="*/ 320 w 320"/>
                <a:gd name="T19" fmla="*/ 288 h 320"/>
                <a:gd name="T20" fmla="*/ 320 w 320"/>
                <a:gd name="T21" fmla="*/ 288 h 320"/>
                <a:gd name="T22" fmla="*/ 320 w 320"/>
                <a:gd name="T23" fmla="*/ 32 h 320"/>
                <a:gd name="T24" fmla="*/ 288 w 320"/>
                <a:gd name="T25" fmla="*/ 0 h 320"/>
                <a:gd name="T26" fmla="*/ 256 w 320"/>
                <a:gd name="T27" fmla="*/ 256 h 320"/>
                <a:gd name="T28" fmla="*/ 64 w 320"/>
                <a:gd name="T29" fmla="*/ 256 h 320"/>
                <a:gd name="T30" fmla="*/ 64 w 320"/>
                <a:gd name="T31" fmla="*/ 64 h 320"/>
                <a:gd name="T32" fmla="*/ 256 w 320"/>
                <a:gd name="T33" fmla="*/ 64 h 320"/>
                <a:gd name="T34" fmla="*/ 256 w 320"/>
                <a:gd name="T35" fmla="*/ 2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320">
                  <a:moveTo>
                    <a:pt x="288" y="0"/>
                  </a:moveTo>
                  <a:cubicBezTo>
                    <a:pt x="288" y="0"/>
                    <a:pt x="288" y="0"/>
                    <a:pt x="288" y="0"/>
                  </a:cubicBezTo>
                  <a:cubicBezTo>
                    <a:pt x="32" y="0"/>
                    <a:pt x="32" y="0"/>
                    <a:pt x="32" y="0"/>
                  </a:cubicBezTo>
                  <a:cubicBezTo>
                    <a:pt x="14" y="0"/>
                    <a:pt x="0" y="14"/>
                    <a:pt x="0" y="32"/>
                  </a:cubicBezTo>
                  <a:cubicBezTo>
                    <a:pt x="0" y="32"/>
                    <a:pt x="0" y="32"/>
                    <a:pt x="0" y="32"/>
                  </a:cubicBezTo>
                  <a:cubicBezTo>
                    <a:pt x="0" y="288"/>
                    <a:pt x="0" y="288"/>
                    <a:pt x="0" y="288"/>
                  </a:cubicBezTo>
                  <a:cubicBezTo>
                    <a:pt x="0" y="306"/>
                    <a:pt x="14" y="320"/>
                    <a:pt x="32" y="320"/>
                  </a:cubicBezTo>
                  <a:cubicBezTo>
                    <a:pt x="32" y="320"/>
                    <a:pt x="32" y="320"/>
                    <a:pt x="32" y="320"/>
                  </a:cubicBezTo>
                  <a:cubicBezTo>
                    <a:pt x="288" y="320"/>
                    <a:pt x="288" y="320"/>
                    <a:pt x="288" y="320"/>
                  </a:cubicBezTo>
                  <a:cubicBezTo>
                    <a:pt x="306" y="320"/>
                    <a:pt x="320" y="306"/>
                    <a:pt x="320" y="288"/>
                  </a:cubicBezTo>
                  <a:cubicBezTo>
                    <a:pt x="320" y="288"/>
                    <a:pt x="320" y="288"/>
                    <a:pt x="320" y="288"/>
                  </a:cubicBezTo>
                  <a:cubicBezTo>
                    <a:pt x="320" y="32"/>
                    <a:pt x="320" y="32"/>
                    <a:pt x="320" y="32"/>
                  </a:cubicBezTo>
                  <a:cubicBezTo>
                    <a:pt x="320" y="14"/>
                    <a:pt x="306" y="0"/>
                    <a:pt x="288" y="0"/>
                  </a:cubicBezTo>
                  <a:close/>
                  <a:moveTo>
                    <a:pt x="256" y="256"/>
                  </a:moveTo>
                  <a:cubicBezTo>
                    <a:pt x="64" y="256"/>
                    <a:pt x="64" y="256"/>
                    <a:pt x="64" y="256"/>
                  </a:cubicBezTo>
                  <a:cubicBezTo>
                    <a:pt x="64" y="64"/>
                    <a:pt x="64" y="64"/>
                    <a:pt x="64" y="64"/>
                  </a:cubicBezTo>
                  <a:cubicBezTo>
                    <a:pt x="256" y="64"/>
                    <a:pt x="256" y="64"/>
                    <a:pt x="256" y="64"/>
                  </a:cubicBezTo>
                  <a:lnTo>
                    <a:pt x="256" y="2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5" name="Freeform 77">
              <a:extLst>
                <a:ext uri="{FF2B5EF4-FFF2-40B4-BE49-F238E27FC236}">
                  <a16:creationId xmlns="" xmlns:a16="http://schemas.microsoft.com/office/drawing/2014/main" id="{998350EC-2171-4A6C-8D77-F21984AEC85F}"/>
                </a:ext>
              </a:extLst>
            </p:cNvPr>
            <p:cNvSpPr>
              <a:spLocks noEditPoints="1"/>
            </p:cNvSpPr>
            <p:nvPr/>
          </p:nvSpPr>
          <p:spPr bwMode="auto">
            <a:xfrm>
              <a:off x="13936663" y="4598988"/>
              <a:ext cx="596900" cy="774700"/>
            </a:xfrm>
            <a:custGeom>
              <a:avLst/>
              <a:gdLst>
                <a:gd name="T0" fmla="*/ 288 w 320"/>
                <a:gd name="T1" fmla="*/ 0 h 416"/>
                <a:gd name="T2" fmla="*/ 288 w 320"/>
                <a:gd name="T3" fmla="*/ 0 h 416"/>
                <a:gd name="T4" fmla="*/ 32 w 320"/>
                <a:gd name="T5" fmla="*/ 0 h 416"/>
                <a:gd name="T6" fmla="*/ 0 w 320"/>
                <a:gd name="T7" fmla="*/ 32 h 416"/>
                <a:gd name="T8" fmla="*/ 0 w 320"/>
                <a:gd name="T9" fmla="*/ 32 h 416"/>
                <a:gd name="T10" fmla="*/ 0 w 320"/>
                <a:gd name="T11" fmla="*/ 384 h 416"/>
                <a:gd name="T12" fmla="*/ 32 w 320"/>
                <a:gd name="T13" fmla="*/ 416 h 416"/>
                <a:gd name="T14" fmla="*/ 32 w 320"/>
                <a:gd name="T15" fmla="*/ 416 h 416"/>
                <a:gd name="T16" fmla="*/ 288 w 320"/>
                <a:gd name="T17" fmla="*/ 416 h 416"/>
                <a:gd name="T18" fmla="*/ 320 w 320"/>
                <a:gd name="T19" fmla="*/ 384 h 416"/>
                <a:gd name="T20" fmla="*/ 320 w 320"/>
                <a:gd name="T21" fmla="*/ 384 h 416"/>
                <a:gd name="T22" fmla="*/ 320 w 320"/>
                <a:gd name="T23" fmla="*/ 32 h 416"/>
                <a:gd name="T24" fmla="*/ 288 w 320"/>
                <a:gd name="T25" fmla="*/ 0 h 416"/>
                <a:gd name="T26" fmla="*/ 256 w 320"/>
                <a:gd name="T27" fmla="*/ 352 h 416"/>
                <a:gd name="T28" fmla="*/ 64 w 320"/>
                <a:gd name="T29" fmla="*/ 352 h 416"/>
                <a:gd name="T30" fmla="*/ 64 w 320"/>
                <a:gd name="T31" fmla="*/ 64 h 416"/>
                <a:gd name="T32" fmla="*/ 256 w 320"/>
                <a:gd name="T33" fmla="*/ 64 h 416"/>
                <a:gd name="T34" fmla="*/ 256 w 320"/>
                <a:gd name="T35" fmla="*/ 35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416">
                  <a:moveTo>
                    <a:pt x="288" y="0"/>
                  </a:moveTo>
                  <a:cubicBezTo>
                    <a:pt x="288" y="0"/>
                    <a:pt x="288" y="0"/>
                    <a:pt x="288" y="0"/>
                  </a:cubicBezTo>
                  <a:cubicBezTo>
                    <a:pt x="32" y="0"/>
                    <a:pt x="32" y="0"/>
                    <a:pt x="32" y="0"/>
                  </a:cubicBezTo>
                  <a:cubicBezTo>
                    <a:pt x="14" y="0"/>
                    <a:pt x="0" y="14"/>
                    <a:pt x="0" y="32"/>
                  </a:cubicBezTo>
                  <a:cubicBezTo>
                    <a:pt x="0" y="32"/>
                    <a:pt x="0" y="32"/>
                    <a:pt x="0" y="32"/>
                  </a:cubicBezTo>
                  <a:cubicBezTo>
                    <a:pt x="0" y="384"/>
                    <a:pt x="0" y="384"/>
                    <a:pt x="0" y="384"/>
                  </a:cubicBezTo>
                  <a:cubicBezTo>
                    <a:pt x="0" y="402"/>
                    <a:pt x="14" y="416"/>
                    <a:pt x="32" y="416"/>
                  </a:cubicBezTo>
                  <a:cubicBezTo>
                    <a:pt x="32" y="416"/>
                    <a:pt x="32" y="416"/>
                    <a:pt x="32" y="416"/>
                  </a:cubicBezTo>
                  <a:cubicBezTo>
                    <a:pt x="288" y="416"/>
                    <a:pt x="288" y="416"/>
                    <a:pt x="288" y="416"/>
                  </a:cubicBezTo>
                  <a:cubicBezTo>
                    <a:pt x="306" y="416"/>
                    <a:pt x="320" y="402"/>
                    <a:pt x="320" y="384"/>
                  </a:cubicBezTo>
                  <a:cubicBezTo>
                    <a:pt x="320" y="384"/>
                    <a:pt x="320" y="384"/>
                    <a:pt x="320" y="384"/>
                  </a:cubicBezTo>
                  <a:cubicBezTo>
                    <a:pt x="320" y="32"/>
                    <a:pt x="320" y="32"/>
                    <a:pt x="320" y="32"/>
                  </a:cubicBezTo>
                  <a:cubicBezTo>
                    <a:pt x="320" y="14"/>
                    <a:pt x="306" y="0"/>
                    <a:pt x="288" y="0"/>
                  </a:cubicBezTo>
                  <a:close/>
                  <a:moveTo>
                    <a:pt x="256" y="352"/>
                  </a:moveTo>
                  <a:cubicBezTo>
                    <a:pt x="64" y="352"/>
                    <a:pt x="64" y="352"/>
                    <a:pt x="64" y="352"/>
                  </a:cubicBezTo>
                  <a:cubicBezTo>
                    <a:pt x="64" y="64"/>
                    <a:pt x="64" y="64"/>
                    <a:pt x="64" y="64"/>
                  </a:cubicBezTo>
                  <a:cubicBezTo>
                    <a:pt x="256" y="64"/>
                    <a:pt x="256" y="64"/>
                    <a:pt x="256" y="64"/>
                  </a:cubicBezTo>
                  <a:lnTo>
                    <a:pt x="256"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6" name="Freeform 78">
              <a:extLst>
                <a:ext uri="{FF2B5EF4-FFF2-40B4-BE49-F238E27FC236}">
                  <a16:creationId xmlns="" xmlns:a16="http://schemas.microsoft.com/office/drawing/2014/main" id="{C6039B6A-0C1C-4059-AD9F-E16D737AC339}"/>
                </a:ext>
              </a:extLst>
            </p:cNvPr>
            <p:cNvSpPr>
              <a:spLocks noEditPoints="1"/>
            </p:cNvSpPr>
            <p:nvPr/>
          </p:nvSpPr>
          <p:spPr bwMode="auto">
            <a:xfrm>
              <a:off x="14832013" y="4359276"/>
              <a:ext cx="596900" cy="1014413"/>
            </a:xfrm>
            <a:custGeom>
              <a:avLst/>
              <a:gdLst>
                <a:gd name="T0" fmla="*/ 288 w 320"/>
                <a:gd name="T1" fmla="*/ 0 h 544"/>
                <a:gd name="T2" fmla="*/ 288 w 320"/>
                <a:gd name="T3" fmla="*/ 0 h 544"/>
                <a:gd name="T4" fmla="*/ 32 w 320"/>
                <a:gd name="T5" fmla="*/ 0 h 544"/>
                <a:gd name="T6" fmla="*/ 0 w 320"/>
                <a:gd name="T7" fmla="*/ 32 h 544"/>
                <a:gd name="T8" fmla="*/ 0 w 320"/>
                <a:gd name="T9" fmla="*/ 32 h 544"/>
                <a:gd name="T10" fmla="*/ 0 w 320"/>
                <a:gd name="T11" fmla="*/ 512 h 544"/>
                <a:gd name="T12" fmla="*/ 32 w 320"/>
                <a:gd name="T13" fmla="*/ 544 h 544"/>
                <a:gd name="T14" fmla="*/ 32 w 320"/>
                <a:gd name="T15" fmla="*/ 544 h 544"/>
                <a:gd name="T16" fmla="*/ 288 w 320"/>
                <a:gd name="T17" fmla="*/ 544 h 544"/>
                <a:gd name="T18" fmla="*/ 320 w 320"/>
                <a:gd name="T19" fmla="*/ 512 h 544"/>
                <a:gd name="T20" fmla="*/ 320 w 320"/>
                <a:gd name="T21" fmla="*/ 512 h 544"/>
                <a:gd name="T22" fmla="*/ 320 w 320"/>
                <a:gd name="T23" fmla="*/ 32 h 544"/>
                <a:gd name="T24" fmla="*/ 288 w 320"/>
                <a:gd name="T25" fmla="*/ 0 h 544"/>
                <a:gd name="T26" fmla="*/ 256 w 320"/>
                <a:gd name="T27" fmla="*/ 480 h 544"/>
                <a:gd name="T28" fmla="*/ 64 w 320"/>
                <a:gd name="T29" fmla="*/ 480 h 544"/>
                <a:gd name="T30" fmla="*/ 64 w 320"/>
                <a:gd name="T31" fmla="*/ 64 h 544"/>
                <a:gd name="T32" fmla="*/ 256 w 320"/>
                <a:gd name="T33" fmla="*/ 64 h 544"/>
                <a:gd name="T34" fmla="*/ 256 w 320"/>
                <a:gd name="T35" fmla="*/ 48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44">
                  <a:moveTo>
                    <a:pt x="288" y="0"/>
                  </a:moveTo>
                  <a:cubicBezTo>
                    <a:pt x="288" y="0"/>
                    <a:pt x="288" y="0"/>
                    <a:pt x="288" y="0"/>
                  </a:cubicBezTo>
                  <a:cubicBezTo>
                    <a:pt x="32" y="0"/>
                    <a:pt x="32" y="0"/>
                    <a:pt x="32" y="0"/>
                  </a:cubicBezTo>
                  <a:cubicBezTo>
                    <a:pt x="14" y="0"/>
                    <a:pt x="0" y="14"/>
                    <a:pt x="0" y="32"/>
                  </a:cubicBezTo>
                  <a:cubicBezTo>
                    <a:pt x="0" y="32"/>
                    <a:pt x="0" y="32"/>
                    <a:pt x="0" y="32"/>
                  </a:cubicBezTo>
                  <a:cubicBezTo>
                    <a:pt x="0" y="512"/>
                    <a:pt x="0" y="512"/>
                    <a:pt x="0" y="512"/>
                  </a:cubicBezTo>
                  <a:cubicBezTo>
                    <a:pt x="0" y="530"/>
                    <a:pt x="14" y="544"/>
                    <a:pt x="32" y="544"/>
                  </a:cubicBezTo>
                  <a:cubicBezTo>
                    <a:pt x="32" y="544"/>
                    <a:pt x="32" y="544"/>
                    <a:pt x="32" y="544"/>
                  </a:cubicBezTo>
                  <a:cubicBezTo>
                    <a:pt x="288" y="544"/>
                    <a:pt x="288" y="544"/>
                    <a:pt x="288" y="544"/>
                  </a:cubicBezTo>
                  <a:cubicBezTo>
                    <a:pt x="306" y="544"/>
                    <a:pt x="320" y="530"/>
                    <a:pt x="320" y="512"/>
                  </a:cubicBezTo>
                  <a:cubicBezTo>
                    <a:pt x="320" y="512"/>
                    <a:pt x="320" y="512"/>
                    <a:pt x="320" y="512"/>
                  </a:cubicBezTo>
                  <a:cubicBezTo>
                    <a:pt x="320" y="32"/>
                    <a:pt x="320" y="32"/>
                    <a:pt x="320" y="32"/>
                  </a:cubicBezTo>
                  <a:cubicBezTo>
                    <a:pt x="320" y="14"/>
                    <a:pt x="306" y="0"/>
                    <a:pt x="288" y="0"/>
                  </a:cubicBezTo>
                  <a:close/>
                  <a:moveTo>
                    <a:pt x="256" y="480"/>
                  </a:moveTo>
                  <a:cubicBezTo>
                    <a:pt x="64" y="480"/>
                    <a:pt x="64" y="480"/>
                    <a:pt x="64" y="480"/>
                  </a:cubicBezTo>
                  <a:cubicBezTo>
                    <a:pt x="64" y="64"/>
                    <a:pt x="64" y="64"/>
                    <a:pt x="64" y="64"/>
                  </a:cubicBezTo>
                  <a:cubicBezTo>
                    <a:pt x="256" y="64"/>
                    <a:pt x="256" y="64"/>
                    <a:pt x="256" y="64"/>
                  </a:cubicBezTo>
                  <a:lnTo>
                    <a:pt x="256" y="4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7" name="Freeform 79">
              <a:extLst>
                <a:ext uri="{FF2B5EF4-FFF2-40B4-BE49-F238E27FC236}">
                  <a16:creationId xmlns="" xmlns:a16="http://schemas.microsoft.com/office/drawing/2014/main" id="{99F9E337-9063-41F9-89B4-165343309BC8}"/>
                </a:ext>
              </a:extLst>
            </p:cNvPr>
            <p:cNvSpPr>
              <a:spLocks noEditPoints="1"/>
            </p:cNvSpPr>
            <p:nvPr/>
          </p:nvSpPr>
          <p:spPr bwMode="auto">
            <a:xfrm>
              <a:off x="15727363" y="3822701"/>
              <a:ext cx="596900" cy="1550988"/>
            </a:xfrm>
            <a:custGeom>
              <a:avLst/>
              <a:gdLst>
                <a:gd name="T0" fmla="*/ 288 w 320"/>
                <a:gd name="T1" fmla="*/ 0 h 832"/>
                <a:gd name="T2" fmla="*/ 288 w 320"/>
                <a:gd name="T3" fmla="*/ 0 h 832"/>
                <a:gd name="T4" fmla="*/ 32 w 320"/>
                <a:gd name="T5" fmla="*/ 0 h 832"/>
                <a:gd name="T6" fmla="*/ 0 w 320"/>
                <a:gd name="T7" fmla="*/ 32 h 832"/>
                <a:gd name="T8" fmla="*/ 0 w 320"/>
                <a:gd name="T9" fmla="*/ 32 h 832"/>
                <a:gd name="T10" fmla="*/ 0 w 320"/>
                <a:gd name="T11" fmla="*/ 800 h 832"/>
                <a:gd name="T12" fmla="*/ 32 w 320"/>
                <a:gd name="T13" fmla="*/ 832 h 832"/>
                <a:gd name="T14" fmla="*/ 32 w 320"/>
                <a:gd name="T15" fmla="*/ 832 h 832"/>
                <a:gd name="T16" fmla="*/ 288 w 320"/>
                <a:gd name="T17" fmla="*/ 832 h 832"/>
                <a:gd name="T18" fmla="*/ 320 w 320"/>
                <a:gd name="T19" fmla="*/ 800 h 832"/>
                <a:gd name="T20" fmla="*/ 320 w 320"/>
                <a:gd name="T21" fmla="*/ 800 h 832"/>
                <a:gd name="T22" fmla="*/ 320 w 320"/>
                <a:gd name="T23" fmla="*/ 32 h 832"/>
                <a:gd name="T24" fmla="*/ 288 w 320"/>
                <a:gd name="T25" fmla="*/ 0 h 832"/>
                <a:gd name="T26" fmla="*/ 256 w 320"/>
                <a:gd name="T27" fmla="*/ 768 h 832"/>
                <a:gd name="T28" fmla="*/ 64 w 320"/>
                <a:gd name="T29" fmla="*/ 768 h 832"/>
                <a:gd name="T30" fmla="*/ 64 w 320"/>
                <a:gd name="T31" fmla="*/ 64 h 832"/>
                <a:gd name="T32" fmla="*/ 256 w 320"/>
                <a:gd name="T33" fmla="*/ 64 h 832"/>
                <a:gd name="T34" fmla="*/ 256 w 320"/>
                <a:gd name="T35" fmla="*/ 768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832">
                  <a:moveTo>
                    <a:pt x="288" y="0"/>
                  </a:moveTo>
                  <a:cubicBezTo>
                    <a:pt x="288" y="0"/>
                    <a:pt x="288" y="0"/>
                    <a:pt x="288" y="0"/>
                  </a:cubicBezTo>
                  <a:cubicBezTo>
                    <a:pt x="32" y="0"/>
                    <a:pt x="32" y="0"/>
                    <a:pt x="32" y="0"/>
                  </a:cubicBezTo>
                  <a:cubicBezTo>
                    <a:pt x="14" y="0"/>
                    <a:pt x="0" y="14"/>
                    <a:pt x="0" y="32"/>
                  </a:cubicBezTo>
                  <a:cubicBezTo>
                    <a:pt x="0" y="32"/>
                    <a:pt x="0" y="32"/>
                    <a:pt x="0" y="32"/>
                  </a:cubicBezTo>
                  <a:cubicBezTo>
                    <a:pt x="0" y="800"/>
                    <a:pt x="0" y="800"/>
                    <a:pt x="0" y="800"/>
                  </a:cubicBezTo>
                  <a:cubicBezTo>
                    <a:pt x="0" y="818"/>
                    <a:pt x="14" y="832"/>
                    <a:pt x="32" y="832"/>
                  </a:cubicBezTo>
                  <a:cubicBezTo>
                    <a:pt x="32" y="832"/>
                    <a:pt x="32" y="832"/>
                    <a:pt x="32" y="832"/>
                  </a:cubicBezTo>
                  <a:cubicBezTo>
                    <a:pt x="288" y="832"/>
                    <a:pt x="288" y="832"/>
                    <a:pt x="288" y="832"/>
                  </a:cubicBezTo>
                  <a:cubicBezTo>
                    <a:pt x="306" y="832"/>
                    <a:pt x="320" y="818"/>
                    <a:pt x="320" y="800"/>
                  </a:cubicBezTo>
                  <a:cubicBezTo>
                    <a:pt x="320" y="800"/>
                    <a:pt x="320" y="800"/>
                    <a:pt x="320" y="800"/>
                  </a:cubicBezTo>
                  <a:cubicBezTo>
                    <a:pt x="320" y="32"/>
                    <a:pt x="320" y="32"/>
                    <a:pt x="320" y="32"/>
                  </a:cubicBezTo>
                  <a:cubicBezTo>
                    <a:pt x="320" y="14"/>
                    <a:pt x="306" y="0"/>
                    <a:pt x="288" y="0"/>
                  </a:cubicBezTo>
                  <a:close/>
                  <a:moveTo>
                    <a:pt x="256" y="768"/>
                  </a:moveTo>
                  <a:cubicBezTo>
                    <a:pt x="64" y="768"/>
                    <a:pt x="64" y="768"/>
                    <a:pt x="64" y="768"/>
                  </a:cubicBezTo>
                  <a:cubicBezTo>
                    <a:pt x="64" y="64"/>
                    <a:pt x="64" y="64"/>
                    <a:pt x="64" y="64"/>
                  </a:cubicBezTo>
                  <a:cubicBezTo>
                    <a:pt x="256" y="64"/>
                    <a:pt x="256" y="64"/>
                    <a:pt x="256" y="64"/>
                  </a:cubicBezTo>
                  <a:lnTo>
                    <a:pt x="256" y="7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8" name="Freeform 80">
              <a:extLst>
                <a:ext uri="{FF2B5EF4-FFF2-40B4-BE49-F238E27FC236}">
                  <a16:creationId xmlns="" xmlns:a16="http://schemas.microsoft.com/office/drawing/2014/main" id="{B46F5ADB-8E6B-4CD9-AF13-CD567DB53EB4}"/>
                </a:ext>
              </a:extLst>
            </p:cNvPr>
            <p:cNvSpPr>
              <a:spLocks/>
            </p:cNvSpPr>
            <p:nvPr/>
          </p:nvSpPr>
          <p:spPr bwMode="auto">
            <a:xfrm>
              <a:off x="13007975" y="2990851"/>
              <a:ext cx="2011363" cy="1479550"/>
            </a:xfrm>
            <a:custGeom>
              <a:avLst/>
              <a:gdLst>
                <a:gd name="T0" fmla="*/ 1051 w 1078"/>
                <a:gd name="T1" fmla="*/ 64 h 794"/>
                <a:gd name="T2" fmla="*/ 1051 w 1078"/>
                <a:gd name="T3" fmla="*/ 64 h 794"/>
                <a:gd name="T4" fmla="*/ 827 w 1078"/>
                <a:gd name="T5" fmla="*/ 0 h 794"/>
                <a:gd name="T6" fmla="*/ 809 w 1078"/>
                <a:gd name="T7" fmla="*/ 62 h 794"/>
                <a:gd name="T8" fmla="*/ 966 w 1078"/>
                <a:gd name="T9" fmla="*/ 107 h 794"/>
                <a:gd name="T10" fmla="*/ 0 w 1078"/>
                <a:gd name="T11" fmla="*/ 740 h 794"/>
                <a:gd name="T12" fmla="*/ 36 w 1078"/>
                <a:gd name="T13" fmla="*/ 794 h 794"/>
                <a:gd name="T14" fmla="*/ 985 w 1078"/>
                <a:gd name="T15" fmla="*/ 170 h 794"/>
                <a:gd name="T16" fmla="*/ 933 w 1078"/>
                <a:gd name="T17" fmla="*/ 342 h 794"/>
                <a:gd name="T18" fmla="*/ 994 w 1078"/>
                <a:gd name="T19" fmla="*/ 360 h 794"/>
                <a:gd name="T20" fmla="*/ 1073 w 1078"/>
                <a:gd name="T21" fmla="*/ 104 h 794"/>
                <a:gd name="T22" fmla="*/ 1051 w 1078"/>
                <a:gd name="T23" fmla="*/ 6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8" h="794">
                  <a:moveTo>
                    <a:pt x="1051" y="64"/>
                  </a:moveTo>
                  <a:cubicBezTo>
                    <a:pt x="1051" y="64"/>
                    <a:pt x="1051" y="64"/>
                    <a:pt x="1051" y="64"/>
                  </a:cubicBezTo>
                  <a:cubicBezTo>
                    <a:pt x="827" y="0"/>
                    <a:pt x="827" y="0"/>
                    <a:pt x="827" y="0"/>
                  </a:cubicBezTo>
                  <a:cubicBezTo>
                    <a:pt x="809" y="62"/>
                    <a:pt x="809" y="62"/>
                    <a:pt x="809" y="62"/>
                  </a:cubicBezTo>
                  <a:cubicBezTo>
                    <a:pt x="966" y="107"/>
                    <a:pt x="966" y="107"/>
                    <a:pt x="966" y="107"/>
                  </a:cubicBezTo>
                  <a:cubicBezTo>
                    <a:pt x="0" y="740"/>
                    <a:pt x="0" y="740"/>
                    <a:pt x="0" y="740"/>
                  </a:cubicBezTo>
                  <a:cubicBezTo>
                    <a:pt x="36" y="794"/>
                    <a:pt x="36" y="794"/>
                    <a:pt x="36" y="794"/>
                  </a:cubicBezTo>
                  <a:cubicBezTo>
                    <a:pt x="985" y="170"/>
                    <a:pt x="985" y="170"/>
                    <a:pt x="985" y="170"/>
                  </a:cubicBezTo>
                  <a:cubicBezTo>
                    <a:pt x="933" y="342"/>
                    <a:pt x="933" y="342"/>
                    <a:pt x="933" y="342"/>
                  </a:cubicBezTo>
                  <a:cubicBezTo>
                    <a:pt x="994" y="360"/>
                    <a:pt x="994" y="360"/>
                    <a:pt x="994" y="360"/>
                  </a:cubicBezTo>
                  <a:cubicBezTo>
                    <a:pt x="1073" y="104"/>
                    <a:pt x="1073" y="104"/>
                    <a:pt x="1073" y="104"/>
                  </a:cubicBezTo>
                  <a:cubicBezTo>
                    <a:pt x="1078" y="87"/>
                    <a:pt x="1068" y="70"/>
                    <a:pt x="105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99" name="Freeform 81">
              <a:extLst>
                <a:ext uri="{FF2B5EF4-FFF2-40B4-BE49-F238E27FC236}">
                  <a16:creationId xmlns="" xmlns:a16="http://schemas.microsoft.com/office/drawing/2014/main" id="{54E36471-0D61-49B0-ADAB-9C2EDA1E2367}"/>
                </a:ext>
              </a:extLst>
            </p:cNvPr>
            <p:cNvSpPr>
              <a:spLocks noEditPoints="1"/>
            </p:cNvSpPr>
            <p:nvPr/>
          </p:nvSpPr>
          <p:spPr bwMode="auto">
            <a:xfrm>
              <a:off x="15246350" y="2027238"/>
              <a:ext cx="965200" cy="969963"/>
            </a:xfrm>
            <a:custGeom>
              <a:avLst/>
              <a:gdLst>
                <a:gd name="T0" fmla="*/ 504 w 517"/>
                <a:gd name="T1" fmla="*/ 184 h 521"/>
                <a:gd name="T2" fmla="*/ 487 w 517"/>
                <a:gd name="T3" fmla="*/ 175 h 521"/>
                <a:gd name="T4" fmla="*/ 349 w 517"/>
                <a:gd name="T5" fmla="*/ 154 h 521"/>
                <a:gd name="T6" fmla="*/ 287 w 517"/>
                <a:gd name="T7" fmla="*/ 22 h 521"/>
                <a:gd name="T8" fmla="*/ 244 w 517"/>
                <a:gd name="T9" fmla="*/ 7 h 521"/>
                <a:gd name="T10" fmla="*/ 229 w 517"/>
                <a:gd name="T11" fmla="*/ 22 h 521"/>
                <a:gd name="T12" fmla="*/ 167 w 517"/>
                <a:gd name="T13" fmla="*/ 154 h 521"/>
                <a:gd name="T14" fmla="*/ 29 w 517"/>
                <a:gd name="T15" fmla="*/ 175 h 521"/>
                <a:gd name="T16" fmla="*/ 4 w 517"/>
                <a:gd name="T17" fmla="*/ 197 h 521"/>
                <a:gd name="T18" fmla="*/ 11 w 517"/>
                <a:gd name="T19" fmla="*/ 229 h 521"/>
                <a:gd name="T20" fmla="*/ 112 w 517"/>
                <a:gd name="T21" fmla="*/ 333 h 521"/>
                <a:gd name="T22" fmla="*/ 88 w 517"/>
                <a:gd name="T23" fmla="*/ 479 h 521"/>
                <a:gd name="T24" fmla="*/ 114 w 517"/>
                <a:gd name="T25" fmla="*/ 516 h 521"/>
                <a:gd name="T26" fmla="*/ 135 w 517"/>
                <a:gd name="T27" fmla="*/ 512 h 521"/>
                <a:gd name="T28" fmla="*/ 258 w 517"/>
                <a:gd name="T29" fmla="*/ 444 h 521"/>
                <a:gd name="T30" fmla="*/ 381 w 517"/>
                <a:gd name="T31" fmla="*/ 512 h 521"/>
                <a:gd name="T32" fmla="*/ 424 w 517"/>
                <a:gd name="T33" fmla="*/ 499 h 521"/>
                <a:gd name="T34" fmla="*/ 428 w 517"/>
                <a:gd name="T35" fmla="*/ 479 h 521"/>
                <a:gd name="T36" fmla="*/ 404 w 517"/>
                <a:gd name="T37" fmla="*/ 333 h 521"/>
                <a:gd name="T38" fmla="*/ 505 w 517"/>
                <a:gd name="T39" fmla="*/ 229 h 521"/>
                <a:gd name="T40" fmla="*/ 504 w 517"/>
                <a:gd name="T41" fmla="*/ 184 h 521"/>
                <a:gd name="T42" fmla="*/ 347 w 517"/>
                <a:gd name="T43" fmla="*/ 300 h 521"/>
                <a:gd name="T44" fmla="*/ 338 w 517"/>
                <a:gd name="T45" fmla="*/ 327 h 521"/>
                <a:gd name="T46" fmla="*/ 354 w 517"/>
                <a:gd name="T47" fmla="*/ 424 h 521"/>
                <a:gd name="T48" fmla="*/ 273 w 517"/>
                <a:gd name="T49" fmla="*/ 379 h 521"/>
                <a:gd name="T50" fmla="*/ 243 w 517"/>
                <a:gd name="T51" fmla="*/ 379 h 521"/>
                <a:gd name="T52" fmla="*/ 162 w 517"/>
                <a:gd name="T53" fmla="*/ 424 h 521"/>
                <a:gd name="T54" fmla="*/ 178 w 517"/>
                <a:gd name="T55" fmla="*/ 327 h 521"/>
                <a:gd name="T56" fmla="*/ 169 w 517"/>
                <a:gd name="T57" fmla="*/ 300 h 521"/>
                <a:gd name="T58" fmla="*/ 100 w 517"/>
                <a:gd name="T59" fmla="*/ 229 h 521"/>
                <a:gd name="T60" fmla="*/ 194 w 517"/>
                <a:gd name="T61" fmla="*/ 215 h 521"/>
                <a:gd name="T62" fmla="*/ 218 w 517"/>
                <a:gd name="T63" fmla="*/ 197 h 521"/>
                <a:gd name="T64" fmla="*/ 258 w 517"/>
                <a:gd name="T65" fmla="*/ 111 h 521"/>
                <a:gd name="T66" fmla="*/ 298 w 517"/>
                <a:gd name="T67" fmla="*/ 197 h 521"/>
                <a:gd name="T68" fmla="*/ 322 w 517"/>
                <a:gd name="T69" fmla="*/ 215 h 521"/>
                <a:gd name="T70" fmla="*/ 416 w 517"/>
                <a:gd name="T71" fmla="*/ 229 h 521"/>
                <a:gd name="T72" fmla="*/ 347 w 517"/>
                <a:gd name="T73" fmla="*/ 30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7" h="521">
                  <a:moveTo>
                    <a:pt x="504" y="184"/>
                  </a:moveTo>
                  <a:cubicBezTo>
                    <a:pt x="500" y="180"/>
                    <a:pt x="493" y="177"/>
                    <a:pt x="487" y="175"/>
                  </a:cubicBezTo>
                  <a:cubicBezTo>
                    <a:pt x="349" y="154"/>
                    <a:pt x="349" y="154"/>
                    <a:pt x="349" y="154"/>
                  </a:cubicBezTo>
                  <a:cubicBezTo>
                    <a:pt x="287" y="22"/>
                    <a:pt x="287" y="22"/>
                    <a:pt x="287" y="22"/>
                  </a:cubicBezTo>
                  <a:cubicBezTo>
                    <a:pt x="279" y="6"/>
                    <a:pt x="260" y="0"/>
                    <a:pt x="244" y="7"/>
                  </a:cubicBezTo>
                  <a:cubicBezTo>
                    <a:pt x="238" y="10"/>
                    <a:pt x="232" y="16"/>
                    <a:pt x="229" y="22"/>
                  </a:cubicBezTo>
                  <a:cubicBezTo>
                    <a:pt x="167" y="154"/>
                    <a:pt x="167" y="154"/>
                    <a:pt x="167" y="154"/>
                  </a:cubicBezTo>
                  <a:cubicBezTo>
                    <a:pt x="29" y="175"/>
                    <a:pt x="29" y="175"/>
                    <a:pt x="29" y="175"/>
                  </a:cubicBezTo>
                  <a:cubicBezTo>
                    <a:pt x="17" y="177"/>
                    <a:pt x="7" y="186"/>
                    <a:pt x="4" y="197"/>
                  </a:cubicBezTo>
                  <a:cubicBezTo>
                    <a:pt x="0" y="208"/>
                    <a:pt x="3" y="221"/>
                    <a:pt x="11" y="229"/>
                  </a:cubicBezTo>
                  <a:cubicBezTo>
                    <a:pt x="112" y="333"/>
                    <a:pt x="112" y="333"/>
                    <a:pt x="112" y="333"/>
                  </a:cubicBezTo>
                  <a:cubicBezTo>
                    <a:pt x="88" y="479"/>
                    <a:pt x="88" y="479"/>
                    <a:pt x="88" y="479"/>
                  </a:cubicBezTo>
                  <a:cubicBezTo>
                    <a:pt x="85" y="496"/>
                    <a:pt x="97" y="513"/>
                    <a:pt x="114" y="516"/>
                  </a:cubicBezTo>
                  <a:cubicBezTo>
                    <a:pt x="121" y="517"/>
                    <a:pt x="129" y="515"/>
                    <a:pt x="135" y="512"/>
                  </a:cubicBezTo>
                  <a:cubicBezTo>
                    <a:pt x="258" y="444"/>
                    <a:pt x="258" y="444"/>
                    <a:pt x="258" y="444"/>
                  </a:cubicBezTo>
                  <a:cubicBezTo>
                    <a:pt x="381" y="512"/>
                    <a:pt x="381" y="512"/>
                    <a:pt x="381" y="512"/>
                  </a:cubicBezTo>
                  <a:cubicBezTo>
                    <a:pt x="396" y="521"/>
                    <a:pt x="416" y="515"/>
                    <a:pt x="424" y="499"/>
                  </a:cubicBezTo>
                  <a:cubicBezTo>
                    <a:pt x="428" y="493"/>
                    <a:pt x="429" y="486"/>
                    <a:pt x="428" y="479"/>
                  </a:cubicBezTo>
                  <a:cubicBezTo>
                    <a:pt x="404" y="333"/>
                    <a:pt x="404" y="333"/>
                    <a:pt x="404" y="333"/>
                  </a:cubicBezTo>
                  <a:cubicBezTo>
                    <a:pt x="505" y="229"/>
                    <a:pt x="505" y="229"/>
                    <a:pt x="505" y="229"/>
                  </a:cubicBezTo>
                  <a:cubicBezTo>
                    <a:pt x="517" y="217"/>
                    <a:pt x="517" y="197"/>
                    <a:pt x="504" y="184"/>
                  </a:cubicBezTo>
                  <a:close/>
                  <a:moveTo>
                    <a:pt x="347" y="300"/>
                  </a:moveTo>
                  <a:cubicBezTo>
                    <a:pt x="340" y="307"/>
                    <a:pt x="337" y="317"/>
                    <a:pt x="338" y="327"/>
                  </a:cubicBezTo>
                  <a:cubicBezTo>
                    <a:pt x="354" y="424"/>
                    <a:pt x="354" y="424"/>
                    <a:pt x="354" y="424"/>
                  </a:cubicBezTo>
                  <a:cubicBezTo>
                    <a:pt x="273" y="379"/>
                    <a:pt x="273" y="379"/>
                    <a:pt x="273" y="379"/>
                  </a:cubicBezTo>
                  <a:cubicBezTo>
                    <a:pt x="264" y="374"/>
                    <a:pt x="252" y="374"/>
                    <a:pt x="243" y="379"/>
                  </a:cubicBezTo>
                  <a:cubicBezTo>
                    <a:pt x="162" y="424"/>
                    <a:pt x="162" y="424"/>
                    <a:pt x="162" y="424"/>
                  </a:cubicBezTo>
                  <a:cubicBezTo>
                    <a:pt x="178" y="327"/>
                    <a:pt x="178" y="327"/>
                    <a:pt x="178" y="327"/>
                  </a:cubicBezTo>
                  <a:cubicBezTo>
                    <a:pt x="179" y="317"/>
                    <a:pt x="176" y="307"/>
                    <a:pt x="169" y="300"/>
                  </a:cubicBezTo>
                  <a:cubicBezTo>
                    <a:pt x="100" y="229"/>
                    <a:pt x="100" y="229"/>
                    <a:pt x="100" y="229"/>
                  </a:cubicBezTo>
                  <a:cubicBezTo>
                    <a:pt x="194" y="215"/>
                    <a:pt x="194" y="215"/>
                    <a:pt x="194" y="215"/>
                  </a:cubicBezTo>
                  <a:cubicBezTo>
                    <a:pt x="204" y="213"/>
                    <a:pt x="213" y="207"/>
                    <a:pt x="218" y="197"/>
                  </a:cubicBezTo>
                  <a:cubicBezTo>
                    <a:pt x="258" y="111"/>
                    <a:pt x="258" y="111"/>
                    <a:pt x="258" y="111"/>
                  </a:cubicBezTo>
                  <a:cubicBezTo>
                    <a:pt x="298" y="197"/>
                    <a:pt x="298" y="197"/>
                    <a:pt x="298" y="197"/>
                  </a:cubicBezTo>
                  <a:cubicBezTo>
                    <a:pt x="303" y="207"/>
                    <a:pt x="312" y="213"/>
                    <a:pt x="322" y="215"/>
                  </a:cubicBezTo>
                  <a:cubicBezTo>
                    <a:pt x="416" y="229"/>
                    <a:pt x="416" y="229"/>
                    <a:pt x="416" y="229"/>
                  </a:cubicBezTo>
                  <a:lnTo>
                    <a:pt x="347"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0" name="Freeform 82">
              <a:extLst>
                <a:ext uri="{FF2B5EF4-FFF2-40B4-BE49-F238E27FC236}">
                  <a16:creationId xmlns="" xmlns:a16="http://schemas.microsoft.com/office/drawing/2014/main" id="{4F90127C-C59F-442C-9A03-D30F14940077}"/>
                </a:ext>
              </a:extLst>
            </p:cNvPr>
            <p:cNvSpPr>
              <a:spLocks/>
            </p:cNvSpPr>
            <p:nvPr/>
          </p:nvSpPr>
          <p:spPr bwMode="auto">
            <a:xfrm>
              <a:off x="15594013" y="3217863"/>
              <a:ext cx="269875" cy="128588"/>
            </a:xfrm>
            <a:custGeom>
              <a:avLst/>
              <a:gdLst>
                <a:gd name="T0" fmla="*/ 133 w 145"/>
                <a:gd name="T1" fmla="*/ 0 h 69"/>
                <a:gd name="T2" fmla="*/ 72 w 145"/>
                <a:gd name="T3" fmla="*/ 5 h 69"/>
                <a:gd name="T4" fmla="*/ 72 w 145"/>
                <a:gd name="T5" fmla="*/ 5 h 69"/>
                <a:gd name="T6" fmla="*/ 11 w 145"/>
                <a:gd name="T7" fmla="*/ 0 h 69"/>
                <a:gd name="T8" fmla="*/ 0 w 145"/>
                <a:gd name="T9" fmla="*/ 63 h 69"/>
                <a:gd name="T10" fmla="*/ 73 w 145"/>
                <a:gd name="T11" fmla="*/ 69 h 69"/>
                <a:gd name="T12" fmla="*/ 145 w 145"/>
                <a:gd name="T13" fmla="*/ 63 h 69"/>
                <a:gd name="T14" fmla="*/ 133 w 145"/>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69">
                  <a:moveTo>
                    <a:pt x="133" y="0"/>
                  </a:moveTo>
                  <a:cubicBezTo>
                    <a:pt x="113" y="3"/>
                    <a:pt x="93" y="5"/>
                    <a:pt x="72" y="5"/>
                  </a:cubicBezTo>
                  <a:cubicBezTo>
                    <a:pt x="72" y="5"/>
                    <a:pt x="72" y="5"/>
                    <a:pt x="72" y="5"/>
                  </a:cubicBezTo>
                  <a:cubicBezTo>
                    <a:pt x="52" y="5"/>
                    <a:pt x="31" y="3"/>
                    <a:pt x="11" y="0"/>
                  </a:cubicBezTo>
                  <a:cubicBezTo>
                    <a:pt x="0" y="63"/>
                    <a:pt x="0" y="63"/>
                    <a:pt x="0" y="63"/>
                  </a:cubicBezTo>
                  <a:cubicBezTo>
                    <a:pt x="24" y="66"/>
                    <a:pt x="48" y="68"/>
                    <a:pt x="73" y="69"/>
                  </a:cubicBezTo>
                  <a:cubicBezTo>
                    <a:pt x="97" y="69"/>
                    <a:pt x="121" y="67"/>
                    <a:pt x="145" y="63"/>
                  </a:cubicBez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1" name="Freeform 83">
              <a:extLst>
                <a:ext uri="{FF2B5EF4-FFF2-40B4-BE49-F238E27FC236}">
                  <a16:creationId xmlns="" xmlns:a16="http://schemas.microsoft.com/office/drawing/2014/main" id="{A722FC3F-D2C5-4CDD-AE2E-B009D6310756}"/>
                </a:ext>
              </a:extLst>
            </p:cNvPr>
            <p:cNvSpPr>
              <a:spLocks/>
            </p:cNvSpPr>
            <p:nvPr/>
          </p:nvSpPr>
          <p:spPr bwMode="auto">
            <a:xfrm>
              <a:off x="15840075" y="1806576"/>
              <a:ext cx="273050" cy="195263"/>
            </a:xfrm>
            <a:custGeom>
              <a:avLst/>
              <a:gdLst>
                <a:gd name="T0" fmla="*/ 11 w 147"/>
                <a:gd name="T1" fmla="*/ 0 h 105"/>
                <a:gd name="T2" fmla="*/ 0 w 147"/>
                <a:gd name="T3" fmla="*/ 63 h 105"/>
                <a:gd name="T4" fmla="*/ 115 w 147"/>
                <a:gd name="T5" fmla="*/ 105 h 105"/>
                <a:gd name="T6" fmla="*/ 147 w 147"/>
                <a:gd name="T7" fmla="*/ 49 h 105"/>
                <a:gd name="T8" fmla="*/ 11 w 147"/>
                <a:gd name="T9" fmla="*/ 0 h 105"/>
              </a:gdLst>
              <a:ahLst/>
              <a:cxnLst>
                <a:cxn ang="0">
                  <a:pos x="T0" y="T1"/>
                </a:cxn>
                <a:cxn ang="0">
                  <a:pos x="T2" y="T3"/>
                </a:cxn>
                <a:cxn ang="0">
                  <a:pos x="T4" y="T5"/>
                </a:cxn>
                <a:cxn ang="0">
                  <a:pos x="T6" y="T7"/>
                </a:cxn>
                <a:cxn ang="0">
                  <a:pos x="T8" y="T9"/>
                </a:cxn>
              </a:cxnLst>
              <a:rect l="0" t="0" r="r" b="b"/>
              <a:pathLst>
                <a:path w="147" h="105">
                  <a:moveTo>
                    <a:pt x="11" y="0"/>
                  </a:moveTo>
                  <a:cubicBezTo>
                    <a:pt x="0" y="63"/>
                    <a:pt x="0" y="63"/>
                    <a:pt x="0" y="63"/>
                  </a:cubicBezTo>
                  <a:cubicBezTo>
                    <a:pt x="41" y="70"/>
                    <a:pt x="79" y="84"/>
                    <a:pt x="115" y="105"/>
                  </a:cubicBezTo>
                  <a:cubicBezTo>
                    <a:pt x="147" y="49"/>
                    <a:pt x="147" y="49"/>
                    <a:pt x="147" y="49"/>
                  </a:cubicBezTo>
                  <a:cubicBezTo>
                    <a:pt x="105" y="25"/>
                    <a:pt x="59" y="8"/>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2" name="Freeform 84">
              <a:extLst>
                <a:ext uri="{FF2B5EF4-FFF2-40B4-BE49-F238E27FC236}">
                  <a16:creationId xmlns="" xmlns:a16="http://schemas.microsoft.com/office/drawing/2014/main" id="{674DAD49-6DA2-456F-931C-D78FFC755454}"/>
                </a:ext>
              </a:extLst>
            </p:cNvPr>
            <p:cNvSpPr>
              <a:spLocks/>
            </p:cNvSpPr>
            <p:nvPr/>
          </p:nvSpPr>
          <p:spPr bwMode="auto">
            <a:xfrm>
              <a:off x="15338425" y="1806576"/>
              <a:ext cx="273050" cy="198438"/>
            </a:xfrm>
            <a:custGeom>
              <a:avLst/>
              <a:gdLst>
                <a:gd name="T0" fmla="*/ 136 w 147"/>
                <a:gd name="T1" fmla="*/ 0 h 106"/>
                <a:gd name="T2" fmla="*/ 0 w 147"/>
                <a:gd name="T3" fmla="*/ 50 h 106"/>
                <a:gd name="T4" fmla="*/ 32 w 147"/>
                <a:gd name="T5" fmla="*/ 106 h 106"/>
                <a:gd name="T6" fmla="*/ 147 w 147"/>
                <a:gd name="T7" fmla="*/ 63 h 106"/>
                <a:gd name="T8" fmla="*/ 136 w 147"/>
                <a:gd name="T9" fmla="*/ 0 h 106"/>
              </a:gdLst>
              <a:ahLst/>
              <a:cxnLst>
                <a:cxn ang="0">
                  <a:pos x="T0" y="T1"/>
                </a:cxn>
                <a:cxn ang="0">
                  <a:pos x="T2" y="T3"/>
                </a:cxn>
                <a:cxn ang="0">
                  <a:pos x="T4" y="T5"/>
                </a:cxn>
                <a:cxn ang="0">
                  <a:pos x="T6" y="T7"/>
                </a:cxn>
                <a:cxn ang="0">
                  <a:pos x="T8" y="T9"/>
                </a:cxn>
              </a:cxnLst>
              <a:rect l="0" t="0" r="r" b="b"/>
              <a:pathLst>
                <a:path w="147" h="106">
                  <a:moveTo>
                    <a:pt x="136" y="0"/>
                  </a:moveTo>
                  <a:cubicBezTo>
                    <a:pt x="88" y="9"/>
                    <a:pt x="42" y="26"/>
                    <a:pt x="0" y="50"/>
                  </a:cubicBezTo>
                  <a:cubicBezTo>
                    <a:pt x="32" y="106"/>
                    <a:pt x="32" y="106"/>
                    <a:pt x="32" y="106"/>
                  </a:cubicBezTo>
                  <a:cubicBezTo>
                    <a:pt x="68" y="85"/>
                    <a:pt x="106" y="71"/>
                    <a:pt x="147" y="63"/>
                  </a:cubicBez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3" name="Freeform 85">
              <a:extLst>
                <a:ext uri="{FF2B5EF4-FFF2-40B4-BE49-F238E27FC236}">
                  <a16:creationId xmlns="" xmlns:a16="http://schemas.microsoft.com/office/drawing/2014/main" id="{30284807-3B20-46BD-BF12-11589F0E4337}"/>
                </a:ext>
              </a:extLst>
            </p:cNvPr>
            <p:cNvSpPr>
              <a:spLocks/>
            </p:cNvSpPr>
            <p:nvPr/>
          </p:nvSpPr>
          <p:spPr bwMode="auto">
            <a:xfrm>
              <a:off x="16055975" y="2992438"/>
              <a:ext cx="266700" cy="249238"/>
            </a:xfrm>
            <a:custGeom>
              <a:avLst/>
              <a:gdLst>
                <a:gd name="T0" fmla="*/ 94 w 143"/>
                <a:gd name="T1" fmla="*/ 0 h 134"/>
                <a:gd name="T2" fmla="*/ 0 w 143"/>
                <a:gd name="T3" fmla="*/ 79 h 134"/>
                <a:gd name="T4" fmla="*/ 32 w 143"/>
                <a:gd name="T5" fmla="*/ 134 h 134"/>
                <a:gd name="T6" fmla="*/ 143 w 143"/>
                <a:gd name="T7" fmla="*/ 41 h 134"/>
                <a:gd name="T8" fmla="*/ 94 w 143"/>
                <a:gd name="T9" fmla="*/ 0 h 134"/>
              </a:gdLst>
              <a:ahLst/>
              <a:cxnLst>
                <a:cxn ang="0">
                  <a:pos x="T0" y="T1"/>
                </a:cxn>
                <a:cxn ang="0">
                  <a:pos x="T2" y="T3"/>
                </a:cxn>
                <a:cxn ang="0">
                  <a:pos x="T4" y="T5"/>
                </a:cxn>
                <a:cxn ang="0">
                  <a:pos x="T6" y="T7"/>
                </a:cxn>
                <a:cxn ang="0">
                  <a:pos x="T8" y="T9"/>
                </a:cxn>
              </a:cxnLst>
              <a:rect l="0" t="0" r="r" b="b"/>
              <a:pathLst>
                <a:path w="143" h="134">
                  <a:moveTo>
                    <a:pt x="94" y="0"/>
                  </a:moveTo>
                  <a:cubicBezTo>
                    <a:pt x="67" y="32"/>
                    <a:pt x="36" y="58"/>
                    <a:pt x="0" y="79"/>
                  </a:cubicBezTo>
                  <a:cubicBezTo>
                    <a:pt x="32" y="134"/>
                    <a:pt x="32" y="134"/>
                    <a:pt x="32" y="134"/>
                  </a:cubicBezTo>
                  <a:cubicBezTo>
                    <a:pt x="74" y="110"/>
                    <a:pt x="112" y="78"/>
                    <a:pt x="143" y="41"/>
                  </a:cubicBez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4" name="Freeform 86">
              <a:extLst>
                <a:ext uri="{FF2B5EF4-FFF2-40B4-BE49-F238E27FC236}">
                  <a16:creationId xmlns="" xmlns:a16="http://schemas.microsoft.com/office/drawing/2014/main" id="{C9C04450-1016-4E45-A287-6A5706947494}"/>
                </a:ext>
              </a:extLst>
            </p:cNvPr>
            <p:cNvSpPr>
              <a:spLocks/>
            </p:cNvSpPr>
            <p:nvPr/>
          </p:nvSpPr>
          <p:spPr bwMode="auto">
            <a:xfrm>
              <a:off x="16344900" y="2568576"/>
              <a:ext cx="158750" cy="266700"/>
            </a:xfrm>
            <a:custGeom>
              <a:avLst/>
              <a:gdLst>
                <a:gd name="T0" fmla="*/ 71 w 85"/>
                <a:gd name="T1" fmla="*/ 0 h 143"/>
                <a:gd name="T2" fmla="*/ 21 w 85"/>
                <a:gd name="T3" fmla="*/ 1 h 143"/>
                <a:gd name="T4" fmla="*/ 0 w 85"/>
                <a:gd name="T5" fmla="*/ 121 h 143"/>
                <a:gd name="T6" fmla="*/ 60 w 85"/>
                <a:gd name="T7" fmla="*/ 143 h 143"/>
                <a:gd name="T8" fmla="*/ 85 w 85"/>
                <a:gd name="T9" fmla="*/ 0 h 143"/>
                <a:gd name="T10" fmla="*/ 71 w 85"/>
                <a:gd name="T11" fmla="*/ 0 h 143"/>
              </a:gdLst>
              <a:ahLst/>
              <a:cxnLst>
                <a:cxn ang="0">
                  <a:pos x="T0" y="T1"/>
                </a:cxn>
                <a:cxn ang="0">
                  <a:pos x="T2" y="T3"/>
                </a:cxn>
                <a:cxn ang="0">
                  <a:pos x="T4" y="T5"/>
                </a:cxn>
                <a:cxn ang="0">
                  <a:pos x="T6" y="T7"/>
                </a:cxn>
                <a:cxn ang="0">
                  <a:pos x="T8" y="T9"/>
                </a:cxn>
                <a:cxn ang="0">
                  <a:pos x="T10" y="T11"/>
                </a:cxn>
              </a:cxnLst>
              <a:rect l="0" t="0" r="r" b="b"/>
              <a:pathLst>
                <a:path w="85" h="143">
                  <a:moveTo>
                    <a:pt x="71" y="0"/>
                  </a:moveTo>
                  <a:cubicBezTo>
                    <a:pt x="21" y="1"/>
                    <a:pt x="21" y="1"/>
                    <a:pt x="21" y="1"/>
                  </a:cubicBezTo>
                  <a:cubicBezTo>
                    <a:pt x="21" y="42"/>
                    <a:pt x="14" y="83"/>
                    <a:pt x="0" y="121"/>
                  </a:cubicBezTo>
                  <a:cubicBezTo>
                    <a:pt x="60" y="143"/>
                    <a:pt x="60" y="143"/>
                    <a:pt x="60" y="143"/>
                  </a:cubicBezTo>
                  <a:cubicBezTo>
                    <a:pt x="77" y="97"/>
                    <a:pt x="85" y="49"/>
                    <a:pt x="85" y="0"/>
                  </a:cubicBez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5" name="Freeform 87">
              <a:extLst>
                <a:ext uri="{FF2B5EF4-FFF2-40B4-BE49-F238E27FC236}">
                  <a16:creationId xmlns="" xmlns:a16="http://schemas.microsoft.com/office/drawing/2014/main" id="{95D492CF-3764-4B80-8B8D-A62D97867BBF}"/>
                </a:ext>
              </a:extLst>
            </p:cNvPr>
            <p:cNvSpPr>
              <a:spLocks/>
            </p:cNvSpPr>
            <p:nvPr/>
          </p:nvSpPr>
          <p:spPr bwMode="auto">
            <a:xfrm>
              <a:off x="16229013" y="2070101"/>
              <a:ext cx="225425" cy="273050"/>
            </a:xfrm>
            <a:custGeom>
              <a:avLst/>
              <a:gdLst>
                <a:gd name="T0" fmla="*/ 49 w 121"/>
                <a:gd name="T1" fmla="*/ 0 h 147"/>
                <a:gd name="T2" fmla="*/ 0 w 121"/>
                <a:gd name="T3" fmla="*/ 42 h 147"/>
                <a:gd name="T4" fmla="*/ 61 w 121"/>
                <a:gd name="T5" fmla="*/ 147 h 147"/>
                <a:gd name="T6" fmla="*/ 121 w 121"/>
                <a:gd name="T7" fmla="*/ 125 h 147"/>
                <a:gd name="T8" fmla="*/ 49 w 121"/>
                <a:gd name="T9" fmla="*/ 0 h 147"/>
              </a:gdLst>
              <a:ahLst/>
              <a:cxnLst>
                <a:cxn ang="0">
                  <a:pos x="T0" y="T1"/>
                </a:cxn>
                <a:cxn ang="0">
                  <a:pos x="T2" y="T3"/>
                </a:cxn>
                <a:cxn ang="0">
                  <a:pos x="T4" y="T5"/>
                </a:cxn>
                <a:cxn ang="0">
                  <a:pos x="T6" y="T7"/>
                </a:cxn>
                <a:cxn ang="0">
                  <a:pos x="T8" y="T9"/>
                </a:cxn>
              </a:cxnLst>
              <a:rect l="0" t="0" r="r" b="b"/>
              <a:pathLst>
                <a:path w="121" h="147">
                  <a:moveTo>
                    <a:pt x="49" y="0"/>
                  </a:moveTo>
                  <a:cubicBezTo>
                    <a:pt x="0" y="42"/>
                    <a:pt x="0" y="42"/>
                    <a:pt x="0" y="42"/>
                  </a:cubicBezTo>
                  <a:cubicBezTo>
                    <a:pt x="26" y="73"/>
                    <a:pt x="47" y="109"/>
                    <a:pt x="61" y="147"/>
                  </a:cubicBezTo>
                  <a:cubicBezTo>
                    <a:pt x="121" y="125"/>
                    <a:pt x="121" y="125"/>
                    <a:pt x="121" y="125"/>
                  </a:cubicBezTo>
                  <a:cubicBezTo>
                    <a:pt x="105" y="80"/>
                    <a:pt x="80" y="37"/>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6" name="Freeform 88">
              <a:extLst>
                <a:ext uri="{FF2B5EF4-FFF2-40B4-BE49-F238E27FC236}">
                  <a16:creationId xmlns="" xmlns:a16="http://schemas.microsoft.com/office/drawing/2014/main" id="{63E63B09-24AB-4922-8192-AE5331F88769}"/>
                </a:ext>
              </a:extLst>
            </p:cNvPr>
            <p:cNvSpPr>
              <a:spLocks/>
            </p:cNvSpPr>
            <p:nvPr/>
          </p:nvSpPr>
          <p:spPr bwMode="auto">
            <a:xfrm>
              <a:off x="14998700" y="2073276"/>
              <a:ext cx="225425" cy="274638"/>
            </a:xfrm>
            <a:custGeom>
              <a:avLst/>
              <a:gdLst>
                <a:gd name="T0" fmla="*/ 72 w 121"/>
                <a:gd name="T1" fmla="*/ 0 h 147"/>
                <a:gd name="T2" fmla="*/ 0 w 121"/>
                <a:gd name="T3" fmla="*/ 126 h 147"/>
                <a:gd name="T4" fmla="*/ 60 w 121"/>
                <a:gd name="T5" fmla="*/ 147 h 147"/>
                <a:gd name="T6" fmla="*/ 121 w 121"/>
                <a:gd name="T7" fmla="*/ 41 h 147"/>
                <a:gd name="T8" fmla="*/ 72 w 121"/>
                <a:gd name="T9" fmla="*/ 0 h 147"/>
              </a:gdLst>
              <a:ahLst/>
              <a:cxnLst>
                <a:cxn ang="0">
                  <a:pos x="T0" y="T1"/>
                </a:cxn>
                <a:cxn ang="0">
                  <a:pos x="T2" y="T3"/>
                </a:cxn>
                <a:cxn ang="0">
                  <a:pos x="T4" y="T5"/>
                </a:cxn>
                <a:cxn ang="0">
                  <a:pos x="T6" y="T7"/>
                </a:cxn>
                <a:cxn ang="0">
                  <a:pos x="T8" y="T9"/>
                </a:cxn>
              </a:cxnLst>
              <a:rect l="0" t="0" r="r" b="b"/>
              <a:pathLst>
                <a:path w="121" h="147">
                  <a:moveTo>
                    <a:pt x="72" y="0"/>
                  </a:moveTo>
                  <a:cubicBezTo>
                    <a:pt x="41" y="38"/>
                    <a:pt x="16" y="80"/>
                    <a:pt x="0" y="126"/>
                  </a:cubicBezTo>
                  <a:cubicBezTo>
                    <a:pt x="60" y="147"/>
                    <a:pt x="60" y="147"/>
                    <a:pt x="60" y="147"/>
                  </a:cubicBezTo>
                  <a:cubicBezTo>
                    <a:pt x="74" y="109"/>
                    <a:pt x="94" y="73"/>
                    <a:pt x="121" y="41"/>
                  </a:cubicBez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7" name="Freeform 89">
              <a:extLst>
                <a:ext uri="{FF2B5EF4-FFF2-40B4-BE49-F238E27FC236}">
                  <a16:creationId xmlns="" xmlns:a16="http://schemas.microsoft.com/office/drawing/2014/main" id="{F1018FD2-5F9A-4460-9946-16AA48178E1B}"/>
                </a:ext>
              </a:extLst>
            </p:cNvPr>
            <p:cNvSpPr>
              <a:spLocks/>
            </p:cNvSpPr>
            <p:nvPr/>
          </p:nvSpPr>
          <p:spPr bwMode="auto">
            <a:xfrm>
              <a:off x="15135225" y="2994026"/>
              <a:ext cx="263525" cy="249238"/>
            </a:xfrm>
            <a:custGeom>
              <a:avLst/>
              <a:gdLst>
                <a:gd name="T0" fmla="*/ 49 w 142"/>
                <a:gd name="T1" fmla="*/ 0 h 134"/>
                <a:gd name="T2" fmla="*/ 0 w 142"/>
                <a:gd name="T3" fmla="*/ 41 h 134"/>
                <a:gd name="T4" fmla="*/ 110 w 142"/>
                <a:gd name="T5" fmla="*/ 134 h 134"/>
                <a:gd name="T6" fmla="*/ 142 w 142"/>
                <a:gd name="T7" fmla="*/ 78 h 134"/>
                <a:gd name="T8" fmla="*/ 49 w 142"/>
                <a:gd name="T9" fmla="*/ 0 h 134"/>
              </a:gdLst>
              <a:ahLst/>
              <a:cxnLst>
                <a:cxn ang="0">
                  <a:pos x="T0" y="T1"/>
                </a:cxn>
                <a:cxn ang="0">
                  <a:pos x="T2" y="T3"/>
                </a:cxn>
                <a:cxn ang="0">
                  <a:pos x="T4" y="T5"/>
                </a:cxn>
                <a:cxn ang="0">
                  <a:pos x="T6" y="T7"/>
                </a:cxn>
                <a:cxn ang="0">
                  <a:pos x="T8" y="T9"/>
                </a:cxn>
              </a:cxnLst>
              <a:rect l="0" t="0" r="r" b="b"/>
              <a:pathLst>
                <a:path w="142" h="134">
                  <a:moveTo>
                    <a:pt x="49" y="0"/>
                  </a:moveTo>
                  <a:cubicBezTo>
                    <a:pt x="0" y="41"/>
                    <a:pt x="0" y="41"/>
                    <a:pt x="0" y="41"/>
                  </a:cubicBezTo>
                  <a:cubicBezTo>
                    <a:pt x="31" y="78"/>
                    <a:pt x="68" y="109"/>
                    <a:pt x="110" y="134"/>
                  </a:cubicBezTo>
                  <a:cubicBezTo>
                    <a:pt x="142" y="78"/>
                    <a:pt x="142" y="78"/>
                    <a:pt x="142" y="78"/>
                  </a:cubicBezTo>
                  <a:cubicBezTo>
                    <a:pt x="107" y="58"/>
                    <a:pt x="75" y="31"/>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08" name="Freeform 90">
              <a:extLst>
                <a:ext uri="{FF2B5EF4-FFF2-40B4-BE49-F238E27FC236}">
                  <a16:creationId xmlns="" xmlns:a16="http://schemas.microsoft.com/office/drawing/2014/main" id="{7C9E7118-BF81-4746-BB18-0950A62B5E6A}"/>
                </a:ext>
              </a:extLst>
            </p:cNvPr>
            <p:cNvSpPr>
              <a:spLocks/>
            </p:cNvSpPr>
            <p:nvPr/>
          </p:nvSpPr>
          <p:spPr bwMode="auto">
            <a:xfrm>
              <a:off x="14951075" y="2573338"/>
              <a:ext cx="158750" cy="263525"/>
            </a:xfrm>
            <a:custGeom>
              <a:avLst/>
              <a:gdLst>
                <a:gd name="T0" fmla="*/ 64 w 85"/>
                <a:gd name="T1" fmla="*/ 0 h 142"/>
                <a:gd name="T2" fmla="*/ 0 w 85"/>
                <a:gd name="T3" fmla="*/ 0 h 142"/>
                <a:gd name="T4" fmla="*/ 25 w 85"/>
                <a:gd name="T5" fmla="*/ 142 h 142"/>
                <a:gd name="T6" fmla="*/ 85 w 85"/>
                <a:gd name="T7" fmla="*/ 120 h 142"/>
                <a:gd name="T8" fmla="*/ 64 w 85"/>
                <a:gd name="T9" fmla="*/ 0 h 142"/>
              </a:gdLst>
              <a:ahLst/>
              <a:cxnLst>
                <a:cxn ang="0">
                  <a:pos x="T0" y="T1"/>
                </a:cxn>
                <a:cxn ang="0">
                  <a:pos x="T2" y="T3"/>
                </a:cxn>
                <a:cxn ang="0">
                  <a:pos x="T4" y="T5"/>
                </a:cxn>
                <a:cxn ang="0">
                  <a:pos x="T6" y="T7"/>
                </a:cxn>
                <a:cxn ang="0">
                  <a:pos x="T8" y="T9"/>
                </a:cxn>
              </a:cxnLst>
              <a:rect l="0" t="0" r="r" b="b"/>
              <a:pathLst>
                <a:path w="85" h="142">
                  <a:moveTo>
                    <a:pt x="64" y="0"/>
                  </a:moveTo>
                  <a:cubicBezTo>
                    <a:pt x="0" y="0"/>
                    <a:pt x="0" y="0"/>
                    <a:pt x="0" y="0"/>
                  </a:cubicBezTo>
                  <a:cubicBezTo>
                    <a:pt x="0" y="48"/>
                    <a:pt x="9" y="96"/>
                    <a:pt x="25" y="142"/>
                  </a:cubicBezTo>
                  <a:cubicBezTo>
                    <a:pt x="85" y="120"/>
                    <a:pt x="85" y="120"/>
                    <a:pt x="85" y="120"/>
                  </a:cubicBezTo>
                  <a:cubicBezTo>
                    <a:pt x="71" y="81"/>
                    <a:pt x="64" y="41"/>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109" name="组合 108">
            <a:extLst>
              <a:ext uri="{FF2B5EF4-FFF2-40B4-BE49-F238E27FC236}">
                <a16:creationId xmlns="" xmlns:a16="http://schemas.microsoft.com/office/drawing/2014/main" id="{666F97BD-6605-49DF-AFB0-9515ACEF5773}"/>
              </a:ext>
            </a:extLst>
          </p:cNvPr>
          <p:cNvGrpSpPr/>
          <p:nvPr/>
        </p:nvGrpSpPr>
        <p:grpSpPr>
          <a:xfrm>
            <a:off x="3511075" y="3254543"/>
            <a:ext cx="441160" cy="438109"/>
            <a:chOff x="-2797176" y="2720975"/>
            <a:chExt cx="2295525" cy="2279650"/>
          </a:xfrm>
          <a:solidFill>
            <a:schemeClr val="bg1"/>
          </a:solidFill>
        </p:grpSpPr>
        <p:sp>
          <p:nvSpPr>
            <p:cNvPr id="110" name="Freeform 94">
              <a:extLst>
                <a:ext uri="{FF2B5EF4-FFF2-40B4-BE49-F238E27FC236}">
                  <a16:creationId xmlns="" xmlns:a16="http://schemas.microsoft.com/office/drawing/2014/main" id="{98A5D90E-A585-40D1-985D-10EF2218F135}"/>
                </a:ext>
              </a:extLst>
            </p:cNvPr>
            <p:cNvSpPr>
              <a:spLocks noEditPoints="1"/>
            </p:cNvSpPr>
            <p:nvPr/>
          </p:nvSpPr>
          <p:spPr bwMode="auto">
            <a:xfrm>
              <a:off x="-2365376" y="2720975"/>
              <a:ext cx="1443038" cy="1444625"/>
            </a:xfrm>
            <a:custGeom>
              <a:avLst/>
              <a:gdLst>
                <a:gd name="T0" fmla="*/ 387 w 773"/>
                <a:gd name="T1" fmla="*/ 774 h 774"/>
                <a:gd name="T2" fmla="*/ 385 w 773"/>
                <a:gd name="T3" fmla="*/ 1 h 774"/>
                <a:gd name="T4" fmla="*/ 550 w 773"/>
                <a:gd name="T5" fmla="*/ 690 h 774"/>
                <a:gd name="T6" fmla="*/ 378 w 773"/>
                <a:gd name="T7" fmla="*/ 41 h 774"/>
                <a:gd name="T8" fmla="*/ 223 w 773"/>
                <a:gd name="T9" fmla="*/ 689 h 774"/>
                <a:gd name="T10" fmla="*/ 205 w 773"/>
                <a:gd name="T11" fmla="*/ 622 h 774"/>
                <a:gd name="T12" fmla="*/ 143 w 773"/>
                <a:gd name="T13" fmla="*/ 526 h 774"/>
                <a:gd name="T14" fmla="*/ 149 w 773"/>
                <a:gd name="T15" fmla="*/ 360 h 774"/>
                <a:gd name="T16" fmla="*/ 162 w 773"/>
                <a:gd name="T17" fmla="*/ 236 h 774"/>
                <a:gd name="T18" fmla="*/ 268 w 773"/>
                <a:gd name="T19" fmla="*/ 170 h 774"/>
                <a:gd name="T20" fmla="*/ 510 w 773"/>
                <a:gd name="T21" fmla="*/ 188 h 774"/>
                <a:gd name="T22" fmla="*/ 611 w 773"/>
                <a:gd name="T23" fmla="*/ 540 h 774"/>
                <a:gd name="T24" fmla="*/ 550 w 773"/>
                <a:gd name="T25" fmla="*/ 677 h 774"/>
                <a:gd name="T26" fmla="*/ 488 w 773"/>
                <a:gd name="T27" fmla="*/ 408 h 774"/>
                <a:gd name="T28" fmla="*/ 286 w 773"/>
                <a:gd name="T29" fmla="*/ 429 h 774"/>
                <a:gd name="T30" fmla="*/ 379 w 773"/>
                <a:gd name="T31" fmla="*/ 484 h 774"/>
                <a:gd name="T32" fmla="*/ 388 w 773"/>
                <a:gd name="T33" fmla="*/ 590 h 774"/>
                <a:gd name="T34" fmla="*/ 244 w 773"/>
                <a:gd name="T35" fmla="*/ 414 h 774"/>
                <a:gd name="T36" fmla="*/ 339 w 773"/>
                <a:gd name="T37" fmla="*/ 386 h 774"/>
                <a:gd name="T38" fmla="*/ 349 w 773"/>
                <a:gd name="T39" fmla="*/ 331 h 774"/>
                <a:gd name="T40" fmla="*/ 252 w 773"/>
                <a:gd name="T41" fmla="*/ 327 h 774"/>
                <a:gd name="T42" fmla="*/ 184 w 773"/>
                <a:gd name="T43" fmla="*/ 519 h 774"/>
                <a:gd name="T44" fmla="*/ 250 w 773"/>
                <a:gd name="T45" fmla="*/ 609 h 774"/>
                <a:gd name="T46" fmla="*/ 265 w 773"/>
                <a:gd name="T47" fmla="*/ 698 h 774"/>
                <a:gd name="T48" fmla="*/ 497 w 773"/>
                <a:gd name="T49" fmla="*/ 714 h 774"/>
                <a:gd name="T50" fmla="*/ 508 w 773"/>
                <a:gd name="T51" fmla="*/ 640 h 774"/>
                <a:gd name="T52" fmla="*/ 568 w 773"/>
                <a:gd name="T53" fmla="*/ 560 h 774"/>
                <a:gd name="T54" fmla="*/ 488 w 773"/>
                <a:gd name="T55" fmla="*/ 408 h 774"/>
                <a:gd name="T56" fmla="*/ 467 w 773"/>
                <a:gd name="T57" fmla="*/ 198 h 774"/>
                <a:gd name="T58" fmla="*/ 407 w 773"/>
                <a:gd name="T59" fmla="*/ 197 h 774"/>
                <a:gd name="T60" fmla="*/ 439 w 773"/>
                <a:gd name="T61" fmla="*/ 386 h 774"/>
                <a:gd name="T62" fmla="*/ 467 w 773"/>
                <a:gd name="T63" fmla="*/ 276 h 774"/>
                <a:gd name="T64" fmla="*/ 569 w 773"/>
                <a:gd name="T65" fmla="*/ 256 h 774"/>
                <a:gd name="T66" fmla="*/ 509 w 773"/>
                <a:gd name="T67" fmla="*/ 256 h 774"/>
                <a:gd name="T68" fmla="*/ 539 w 773"/>
                <a:gd name="T69" fmla="*/ 386 h 774"/>
                <a:gd name="T70" fmla="*/ 569 w 773"/>
                <a:gd name="T71" fmla="*/ 306 h 774"/>
                <a:gd name="T72" fmla="*/ 365 w 773"/>
                <a:gd name="T73" fmla="*/ 190 h 774"/>
                <a:gd name="T74" fmla="*/ 307 w 773"/>
                <a:gd name="T75" fmla="*/ 188 h 774"/>
                <a:gd name="T76" fmla="*/ 365 w 773"/>
                <a:gd name="T77" fmla="*/ 290 h 774"/>
                <a:gd name="T78" fmla="*/ 263 w 773"/>
                <a:gd name="T79" fmla="*/ 231 h 774"/>
                <a:gd name="T80" fmla="*/ 205 w 773"/>
                <a:gd name="T81" fmla="*/ 227 h 774"/>
                <a:gd name="T82" fmla="*/ 264 w 773"/>
                <a:gd name="T83" fmla="*/ 28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3" h="774">
                  <a:moveTo>
                    <a:pt x="772" y="387"/>
                  </a:moveTo>
                  <a:cubicBezTo>
                    <a:pt x="773" y="600"/>
                    <a:pt x="600" y="774"/>
                    <a:pt x="387" y="774"/>
                  </a:cubicBezTo>
                  <a:cubicBezTo>
                    <a:pt x="172" y="774"/>
                    <a:pt x="0" y="601"/>
                    <a:pt x="0" y="385"/>
                  </a:cubicBezTo>
                  <a:cubicBezTo>
                    <a:pt x="1" y="174"/>
                    <a:pt x="173" y="1"/>
                    <a:pt x="385" y="1"/>
                  </a:cubicBezTo>
                  <a:cubicBezTo>
                    <a:pt x="599" y="0"/>
                    <a:pt x="772" y="173"/>
                    <a:pt x="772" y="387"/>
                  </a:cubicBezTo>
                  <a:close/>
                  <a:moveTo>
                    <a:pt x="550" y="690"/>
                  </a:moveTo>
                  <a:cubicBezTo>
                    <a:pt x="659" y="637"/>
                    <a:pt x="763" y="489"/>
                    <a:pt x="724" y="310"/>
                  </a:cubicBezTo>
                  <a:cubicBezTo>
                    <a:pt x="690" y="154"/>
                    <a:pt x="539" y="36"/>
                    <a:pt x="378" y="41"/>
                  </a:cubicBezTo>
                  <a:cubicBezTo>
                    <a:pt x="210" y="46"/>
                    <a:pt x="67" y="174"/>
                    <a:pt x="44" y="335"/>
                  </a:cubicBezTo>
                  <a:cubicBezTo>
                    <a:pt x="19" y="514"/>
                    <a:pt x="130" y="648"/>
                    <a:pt x="223" y="689"/>
                  </a:cubicBezTo>
                  <a:cubicBezTo>
                    <a:pt x="223" y="681"/>
                    <a:pt x="222" y="673"/>
                    <a:pt x="224" y="665"/>
                  </a:cubicBezTo>
                  <a:cubicBezTo>
                    <a:pt x="226" y="647"/>
                    <a:pt x="220" y="633"/>
                    <a:pt x="205" y="622"/>
                  </a:cubicBezTo>
                  <a:cubicBezTo>
                    <a:pt x="192" y="611"/>
                    <a:pt x="180" y="599"/>
                    <a:pt x="168" y="586"/>
                  </a:cubicBezTo>
                  <a:cubicBezTo>
                    <a:pt x="152" y="570"/>
                    <a:pt x="143" y="550"/>
                    <a:pt x="143" y="526"/>
                  </a:cubicBezTo>
                  <a:cubicBezTo>
                    <a:pt x="142" y="481"/>
                    <a:pt x="142" y="437"/>
                    <a:pt x="143" y="392"/>
                  </a:cubicBezTo>
                  <a:cubicBezTo>
                    <a:pt x="143" y="381"/>
                    <a:pt x="144" y="369"/>
                    <a:pt x="149" y="360"/>
                  </a:cubicBezTo>
                  <a:cubicBezTo>
                    <a:pt x="165" y="335"/>
                    <a:pt x="162" y="308"/>
                    <a:pt x="162" y="281"/>
                  </a:cubicBezTo>
                  <a:cubicBezTo>
                    <a:pt x="162" y="266"/>
                    <a:pt x="162" y="251"/>
                    <a:pt x="162" y="236"/>
                  </a:cubicBezTo>
                  <a:cubicBezTo>
                    <a:pt x="164" y="190"/>
                    <a:pt x="198" y="160"/>
                    <a:pt x="242" y="164"/>
                  </a:cubicBezTo>
                  <a:cubicBezTo>
                    <a:pt x="251" y="165"/>
                    <a:pt x="259" y="168"/>
                    <a:pt x="268" y="170"/>
                  </a:cubicBezTo>
                  <a:cubicBezTo>
                    <a:pt x="294" y="116"/>
                    <a:pt x="345" y="110"/>
                    <a:pt x="387" y="142"/>
                  </a:cubicBezTo>
                  <a:cubicBezTo>
                    <a:pt x="432" y="105"/>
                    <a:pt x="495" y="121"/>
                    <a:pt x="510" y="188"/>
                  </a:cubicBezTo>
                  <a:cubicBezTo>
                    <a:pt x="576" y="175"/>
                    <a:pt x="611" y="204"/>
                    <a:pt x="611" y="273"/>
                  </a:cubicBezTo>
                  <a:cubicBezTo>
                    <a:pt x="611" y="362"/>
                    <a:pt x="611" y="451"/>
                    <a:pt x="611" y="540"/>
                  </a:cubicBezTo>
                  <a:cubicBezTo>
                    <a:pt x="611" y="576"/>
                    <a:pt x="601" y="609"/>
                    <a:pt x="570" y="631"/>
                  </a:cubicBezTo>
                  <a:cubicBezTo>
                    <a:pt x="552" y="643"/>
                    <a:pt x="547" y="657"/>
                    <a:pt x="550" y="677"/>
                  </a:cubicBezTo>
                  <a:cubicBezTo>
                    <a:pt x="550" y="681"/>
                    <a:pt x="550" y="684"/>
                    <a:pt x="550" y="690"/>
                  </a:cubicBezTo>
                  <a:close/>
                  <a:moveTo>
                    <a:pt x="488" y="408"/>
                  </a:moveTo>
                  <a:cubicBezTo>
                    <a:pt x="454" y="435"/>
                    <a:pt x="420" y="435"/>
                    <a:pt x="386" y="407"/>
                  </a:cubicBezTo>
                  <a:cubicBezTo>
                    <a:pt x="358" y="437"/>
                    <a:pt x="320" y="425"/>
                    <a:pt x="286" y="429"/>
                  </a:cubicBezTo>
                  <a:cubicBezTo>
                    <a:pt x="284" y="447"/>
                    <a:pt x="297" y="447"/>
                    <a:pt x="306" y="449"/>
                  </a:cubicBezTo>
                  <a:cubicBezTo>
                    <a:pt x="334" y="455"/>
                    <a:pt x="359" y="465"/>
                    <a:pt x="379" y="484"/>
                  </a:cubicBezTo>
                  <a:cubicBezTo>
                    <a:pt x="410" y="512"/>
                    <a:pt x="427" y="547"/>
                    <a:pt x="426" y="590"/>
                  </a:cubicBezTo>
                  <a:cubicBezTo>
                    <a:pt x="412" y="590"/>
                    <a:pt x="400" y="590"/>
                    <a:pt x="388" y="590"/>
                  </a:cubicBezTo>
                  <a:cubicBezTo>
                    <a:pt x="378" y="533"/>
                    <a:pt x="351" y="502"/>
                    <a:pt x="306" y="491"/>
                  </a:cubicBezTo>
                  <a:cubicBezTo>
                    <a:pt x="247" y="476"/>
                    <a:pt x="241" y="464"/>
                    <a:pt x="244" y="414"/>
                  </a:cubicBezTo>
                  <a:cubicBezTo>
                    <a:pt x="245" y="394"/>
                    <a:pt x="251" y="387"/>
                    <a:pt x="272" y="387"/>
                  </a:cubicBezTo>
                  <a:cubicBezTo>
                    <a:pt x="294" y="386"/>
                    <a:pt x="317" y="387"/>
                    <a:pt x="339" y="386"/>
                  </a:cubicBezTo>
                  <a:cubicBezTo>
                    <a:pt x="354" y="386"/>
                    <a:pt x="362" y="377"/>
                    <a:pt x="365" y="363"/>
                  </a:cubicBezTo>
                  <a:cubicBezTo>
                    <a:pt x="367" y="348"/>
                    <a:pt x="362" y="337"/>
                    <a:pt x="349" y="331"/>
                  </a:cubicBezTo>
                  <a:cubicBezTo>
                    <a:pt x="343" y="328"/>
                    <a:pt x="336" y="327"/>
                    <a:pt x="330" y="327"/>
                  </a:cubicBezTo>
                  <a:cubicBezTo>
                    <a:pt x="304" y="326"/>
                    <a:pt x="278" y="326"/>
                    <a:pt x="252" y="327"/>
                  </a:cubicBezTo>
                  <a:cubicBezTo>
                    <a:pt x="211" y="329"/>
                    <a:pt x="183" y="358"/>
                    <a:pt x="183" y="399"/>
                  </a:cubicBezTo>
                  <a:cubicBezTo>
                    <a:pt x="183" y="439"/>
                    <a:pt x="181" y="479"/>
                    <a:pt x="184" y="519"/>
                  </a:cubicBezTo>
                  <a:cubicBezTo>
                    <a:pt x="185" y="533"/>
                    <a:pt x="192" y="549"/>
                    <a:pt x="201" y="560"/>
                  </a:cubicBezTo>
                  <a:cubicBezTo>
                    <a:pt x="215" y="578"/>
                    <a:pt x="233" y="593"/>
                    <a:pt x="250" y="609"/>
                  </a:cubicBezTo>
                  <a:cubicBezTo>
                    <a:pt x="261" y="618"/>
                    <a:pt x="265" y="629"/>
                    <a:pt x="265" y="644"/>
                  </a:cubicBezTo>
                  <a:cubicBezTo>
                    <a:pt x="264" y="662"/>
                    <a:pt x="264" y="680"/>
                    <a:pt x="265" y="698"/>
                  </a:cubicBezTo>
                  <a:cubicBezTo>
                    <a:pt x="265" y="704"/>
                    <a:pt x="270" y="712"/>
                    <a:pt x="275" y="714"/>
                  </a:cubicBezTo>
                  <a:cubicBezTo>
                    <a:pt x="349" y="740"/>
                    <a:pt x="423" y="740"/>
                    <a:pt x="497" y="714"/>
                  </a:cubicBezTo>
                  <a:cubicBezTo>
                    <a:pt x="502" y="712"/>
                    <a:pt x="507" y="704"/>
                    <a:pt x="508" y="699"/>
                  </a:cubicBezTo>
                  <a:cubicBezTo>
                    <a:pt x="509" y="679"/>
                    <a:pt x="509" y="660"/>
                    <a:pt x="508" y="640"/>
                  </a:cubicBezTo>
                  <a:cubicBezTo>
                    <a:pt x="508" y="625"/>
                    <a:pt x="513" y="616"/>
                    <a:pt x="528" y="610"/>
                  </a:cubicBezTo>
                  <a:cubicBezTo>
                    <a:pt x="550" y="601"/>
                    <a:pt x="566" y="583"/>
                    <a:pt x="568" y="560"/>
                  </a:cubicBezTo>
                  <a:cubicBezTo>
                    <a:pt x="570" y="515"/>
                    <a:pt x="568" y="469"/>
                    <a:pt x="568" y="424"/>
                  </a:cubicBezTo>
                  <a:cubicBezTo>
                    <a:pt x="529" y="431"/>
                    <a:pt x="517" y="429"/>
                    <a:pt x="488" y="408"/>
                  </a:cubicBezTo>
                  <a:close/>
                  <a:moveTo>
                    <a:pt x="467" y="276"/>
                  </a:moveTo>
                  <a:cubicBezTo>
                    <a:pt x="467" y="250"/>
                    <a:pt x="467" y="224"/>
                    <a:pt x="467" y="198"/>
                  </a:cubicBezTo>
                  <a:cubicBezTo>
                    <a:pt x="467" y="177"/>
                    <a:pt x="456" y="164"/>
                    <a:pt x="438" y="164"/>
                  </a:cubicBezTo>
                  <a:cubicBezTo>
                    <a:pt x="420" y="164"/>
                    <a:pt x="407" y="176"/>
                    <a:pt x="407" y="197"/>
                  </a:cubicBezTo>
                  <a:cubicBezTo>
                    <a:pt x="407" y="249"/>
                    <a:pt x="407" y="302"/>
                    <a:pt x="407" y="354"/>
                  </a:cubicBezTo>
                  <a:cubicBezTo>
                    <a:pt x="408" y="376"/>
                    <a:pt x="420" y="387"/>
                    <a:pt x="439" y="386"/>
                  </a:cubicBezTo>
                  <a:cubicBezTo>
                    <a:pt x="456" y="386"/>
                    <a:pt x="467" y="375"/>
                    <a:pt x="467" y="354"/>
                  </a:cubicBezTo>
                  <a:cubicBezTo>
                    <a:pt x="468" y="328"/>
                    <a:pt x="467" y="302"/>
                    <a:pt x="467" y="276"/>
                  </a:cubicBezTo>
                  <a:close/>
                  <a:moveTo>
                    <a:pt x="569" y="306"/>
                  </a:moveTo>
                  <a:cubicBezTo>
                    <a:pt x="569" y="290"/>
                    <a:pt x="570" y="273"/>
                    <a:pt x="569" y="256"/>
                  </a:cubicBezTo>
                  <a:cubicBezTo>
                    <a:pt x="568" y="237"/>
                    <a:pt x="556" y="225"/>
                    <a:pt x="538" y="226"/>
                  </a:cubicBezTo>
                  <a:cubicBezTo>
                    <a:pt x="521" y="226"/>
                    <a:pt x="510" y="237"/>
                    <a:pt x="509" y="256"/>
                  </a:cubicBezTo>
                  <a:cubicBezTo>
                    <a:pt x="509" y="289"/>
                    <a:pt x="508" y="322"/>
                    <a:pt x="509" y="355"/>
                  </a:cubicBezTo>
                  <a:cubicBezTo>
                    <a:pt x="509" y="375"/>
                    <a:pt x="521" y="386"/>
                    <a:pt x="539" y="386"/>
                  </a:cubicBezTo>
                  <a:cubicBezTo>
                    <a:pt x="557" y="386"/>
                    <a:pt x="569" y="375"/>
                    <a:pt x="569" y="355"/>
                  </a:cubicBezTo>
                  <a:cubicBezTo>
                    <a:pt x="570" y="339"/>
                    <a:pt x="569" y="323"/>
                    <a:pt x="569" y="306"/>
                  </a:cubicBezTo>
                  <a:close/>
                  <a:moveTo>
                    <a:pt x="365" y="290"/>
                  </a:moveTo>
                  <a:cubicBezTo>
                    <a:pt x="365" y="256"/>
                    <a:pt x="366" y="223"/>
                    <a:pt x="365" y="190"/>
                  </a:cubicBezTo>
                  <a:cubicBezTo>
                    <a:pt x="364" y="174"/>
                    <a:pt x="351" y="164"/>
                    <a:pt x="336" y="164"/>
                  </a:cubicBezTo>
                  <a:cubicBezTo>
                    <a:pt x="320" y="164"/>
                    <a:pt x="308" y="173"/>
                    <a:pt x="307" y="188"/>
                  </a:cubicBezTo>
                  <a:cubicBezTo>
                    <a:pt x="305" y="220"/>
                    <a:pt x="306" y="252"/>
                    <a:pt x="306" y="283"/>
                  </a:cubicBezTo>
                  <a:cubicBezTo>
                    <a:pt x="327" y="286"/>
                    <a:pt x="345" y="288"/>
                    <a:pt x="365" y="290"/>
                  </a:cubicBezTo>
                  <a:close/>
                  <a:moveTo>
                    <a:pt x="264" y="283"/>
                  </a:moveTo>
                  <a:cubicBezTo>
                    <a:pt x="264" y="265"/>
                    <a:pt x="265" y="248"/>
                    <a:pt x="263" y="231"/>
                  </a:cubicBezTo>
                  <a:cubicBezTo>
                    <a:pt x="262" y="215"/>
                    <a:pt x="252" y="206"/>
                    <a:pt x="236" y="205"/>
                  </a:cubicBezTo>
                  <a:cubicBezTo>
                    <a:pt x="220" y="204"/>
                    <a:pt x="207" y="212"/>
                    <a:pt x="205" y="227"/>
                  </a:cubicBezTo>
                  <a:cubicBezTo>
                    <a:pt x="203" y="249"/>
                    <a:pt x="205" y="272"/>
                    <a:pt x="205" y="294"/>
                  </a:cubicBezTo>
                  <a:cubicBezTo>
                    <a:pt x="225" y="290"/>
                    <a:pt x="243" y="287"/>
                    <a:pt x="264" y="2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1" name="Freeform 95">
              <a:extLst>
                <a:ext uri="{FF2B5EF4-FFF2-40B4-BE49-F238E27FC236}">
                  <a16:creationId xmlns="" xmlns:a16="http://schemas.microsoft.com/office/drawing/2014/main" id="{DC9B570C-643C-4F8D-8411-BAFF66C61C03}"/>
                </a:ext>
              </a:extLst>
            </p:cNvPr>
            <p:cNvSpPr>
              <a:spLocks noEditPoints="1"/>
            </p:cNvSpPr>
            <p:nvPr/>
          </p:nvSpPr>
          <p:spPr bwMode="auto">
            <a:xfrm>
              <a:off x="-2797176" y="4241800"/>
              <a:ext cx="739775" cy="758825"/>
            </a:xfrm>
            <a:custGeom>
              <a:avLst/>
              <a:gdLst>
                <a:gd name="T0" fmla="*/ 147 w 396"/>
                <a:gd name="T1" fmla="*/ 170 h 407"/>
                <a:gd name="T2" fmla="*/ 275 w 396"/>
                <a:gd name="T3" fmla="*/ 63 h 407"/>
                <a:gd name="T4" fmla="*/ 343 w 396"/>
                <a:gd name="T5" fmla="*/ 211 h 407"/>
                <a:gd name="T6" fmla="*/ 393 w 396"/>
                <a:gd name="T7" fmla="*/ 314 h 407"/>
                <a:gd name="T8" fmla="*/ 393 w 396"/>
                <a:gd name="T9" fmla="*/ 383 h 407"/>
                <a:gd name="T10" fmla="*/ 370 w 396"/>
                <a:gd name="T11" fmla="*/ 407 h 407"/>
                <a:gd name="T12" fmla="*/ 112 w 396"/>
                <a:gd name="T13" fmla="*/ 407 h 407"/>
                <a:gd name="T14" fmla="*/ 88 w 396"/>
                <a:gd name="T15" fmla="*/ 384 h 407"/>
                <a:gd name="T16" fmla="*/ 88 w 396"/>
                <a:gd name="T17" fmla="*/ 375 h 407"/>
                <a:gd name="T18" fmla="*/ 50 w 396"/>
                <a:gd name="T19" fmla="*/ 254 h 407"/>
                <a:gd name="T20" fmla="*/ 6 w 396"/>
                <a:gd name="T21" fmla="*/ 110 h 407"/>
                <a:gd name="T22" fmla="*/ 7 w 396"/>
                <a:gd name="T23" fmla="*/ 27 h 407"/>
                <a:gd name="T24" fmla="*/ 35 w 396"/>
                <a:gd name="T25" fmla="*/ 0 h 407"/>
                <a:gd name="T26" fmla="*/ 104 w 396"/>
                <a:gd name="T27" fmla="*/ 0 h 407"/>
                <a:gd name="T28" fmla="*/ 129 w 396"/>
                <a:gd name="T29" fmla="*/ 25 h 407"/>
                <a:gd name="T30" fmla="*/ 129 w 396"/>
                <a:gd name="T31" fmla="*/ 138 h 407"/>
                <a:gd name="T32" fmla="*/ 147 w 396"/>
                <a:gd name="T33" fmla="*/ 170 h 407"/>
                <a:gd name="T34" fmla="*/ 350 w 396"/>
                <a:gd name="T35" fmla="*/ 366 h 407"/>
                <a:gd name="T36" fmla="*/ 352 w 396"/>
                <a:gd name="T37" fmla="*/ 362 h 407"/>
                <a:gd name="T38" fmla="*/ 352 w 396"/>
                <a:gd name="T39" fmla="*/ 303 h 407"/>
                <a:gd name="T40" fmla="*/ 303 w 396"/>
                <a:gd name="T41" fmla="*/ 243 h 407"/>
                <a:gd name="T42" fmla="*/ 289 w 396"/>
                <a:gd name="T43" fmla="*/ 211 h 407"/>
                <a:gd name="T44" fmla="*/ 297 w 396"/>
                <a:gd name="T45" fmla="*/ 201 h 407"/>
                <a:gd name="T46" fmla="*/ 306 w 396"/>
                <a:gd name="T47" fmla="*/ 135 h 407"/>
                <a:gd name="T48" fmla="*/ 246 w 396"/>
                <a:gd name="T49" fmla="*/ 102 h 407"/>
                <a:gd name="T50" fmla="*/ 194 w 396"/>
                <a:gd name="T51" fmla="*/ 143 h 407"/>
                <a:gd name="T52" fmla="*/ 210 w 396"/>
                <a:gd name="T53" fmla="*/ 208 h 407"/>
                <a:gd name="T54" fmla="*/ 216 w 396"/>
                <a:gd name="T55" fmla="*/ 230 h 407"/>
                <a:gd name="T56" fmla="*/ 195 w 396"/>
                <a:gd name="T57" fmla="*/ 243 h 407"/>
                <a:gd name="T58" fmla="*/ 139 w 396"/>
                <a:gd name="T59" fmla="*/ 222 h 407"/>
                <a:gd name="T60" fmla="*/ 115 w 396"/>
                <a:gd name="T61" fmla="*/ 198 h 407"/>
                <a:gd name="T62" fmla="*/ 87 w 396"/>
                <a:gd name="T63" fmla="*/ 132 h 407"/>
                <a:gd name="T64" fmla="*/ 88 w 396"/>
                <a:gd name="T65" fmla="*/ 42 h 407"/>
                <a:gd name="T66" fmla="*/ 47 w 396"/>
                <a:gd name="T67" fmla="*/ 42 h 407"/>
                <a:gd name="T68" fmla="*/ 47 w 396"/>
                <a:gd name="T69" fmla="*/ 78 h 407"/>
                <a:gd name="T70" fmla="*/ 50 w 396"/>
                <a:gd name="T71" fmla="*/ 175 h 407"/>
                <a:gd name="T72" fmla="*/ 102 w 396"/>
                <a:gd name="T73" fmla="*/ 257 h 407"/>
                <a:gd name="T74" fmla="*/ 129 w 396"/>
                <a:gd name="T75" fmla="*/ 347 h 407"/>
                <a:gd name="T76" fmla="*/ 130 w 396"/>
                <a:gd name="T77" fmla="*/ 366 h 407"/>
                <a:gd name="T78" fmla="*/ 350 w 396"/>
                <a:gd name="T79" fmla="*/ 366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6" h="407">
                  <a:moveTo>
                    <a:pt x="147" y="170"/>
                  </a:moveTo>
                  <a:cubicBezTo>
                    <a:pt x="161" y="89"/>
                    <a:pt x="208" y="49"/>
                    <a:pt x="275" y="63"/>
                  </a:cubicBezTo>
                  <a:cubicBezTo>
                    <a:pt x="337" y="77"/>
                    <a:pt x="364" y="135"/>
                    <a:pt x="343" y="211"/>
                  </a:cubicBezTo>
                  <a:cubicBezTo>
                    <a:pt x="385" y="233"/>
                    <a:pt x="396" y="270"/>
                    <a:pt x="393" y="314"/>
                  </a:cubicBezTo>
                  <a:cubicBezTo>
                    <a:pt x="392" y="337"/>
                    <a:pt x="393" y="360"/>
                    <a:pt x="393" y="383"/>
                  </a:cubicBezTo>
                  <a:cubicBezTo>
                    <a:pt x="393" y="399"/>
                    <a:pt x="385" y="407"/>
                    <a:pt x="370" y="407"/>
                  </a:cubicBezTo>
                  <a:cubicBezTo>
                    <a:pt x="284" y="407"/>
                    <a:pt x="198" y="407"/>
                    <a:pt x="112" y="407"/>
                  </a:cubicBezTo>
                  <a:cubicBezTo>
                    <a:pt x="97" y="407"/>
                    <a:pt x="90" y="399"/>
                    <a:pt x="88" y="384"/>
                  </a:cubicBezTo>
                  <a:cubicBezTo>
                    <a:pt x="88" y="382"/>
                    <a:pt x="87" y="378"/>
                    <a:pt x="88" y="375"/>
                  </a:cubicBezTo>
                  <a:cubicBezTo>
                    <a:pt x="95" y="329"/>
                    <a:pt x="81" y="288"/>
                    <a:pt x="50" y="254"/>
                  </a:cubicBezTo>
                  <a:cubicBezTo>
                    <a:pt x="13" y="213"/>
                    <a:pt x="0" y="165"/>
                    <a:pt x="6" y="110"/>
                  </a:cubicBezTo>
                  <a:cubicBezTo>
                    <a:pt x="10" y="83"/>
                    <a:pt x="7" y="55"/>
                    <a:pt x="7" y="27"/>
                  </a:cubicBezTo>
                  <a:cubicBezTo>
                    <a:pt x="7" y="6"/>
                    <a:pt x="14" y="0"/>
                    <a:pt x="35" y="0"/>
                  </a:cubicBezTo>
                  <a:cubicBezTo>
                    <a:pt x="58" y="0"/>
                    <a:pt x="81" y="0"/>
                    <a:pt x="104" y="0"/>
                  </a:cubicBezTo>
                  <a:cubicBezTo>
                    <a:pt x="122" y="0"/>
                    <a:pt x="129" y="6"/>
                    <a:pt x="129" y="25"/>
                  </a:cubicBezTo>
                  <a:cubicBezTo>
                    <a:pt x="130" y="62"/>
                    <a:pt x="130" y="100"/>
                    <a:pt x="129" y="138"/>
                  </a:cubicBezTo>
                  <a:cubicBezTo>
                    <a:pt x="129" y="153"/>
                    <a:pt x="135" y="162"/>
                    <a:pt x="147" y="170"/>
                  </a:cubicBezTo>
                  <a:close/>
                  <a:moveTo>
                    <a:pt x="350" y="366"/>
                  </a:moveTo>
                  <a:cubicBezTo>
                    <a:pt x="351" y="364"/>
                    <a:pt x="352" y="363"/>
                    <a:pt x="352" y="362"/>
                  </a:cubicBezTo>
                  <a:cubicBezTo>
                    <a:pt x="352" y="342"/>
                    <a:pt x="352" y="323"/>
                    <a:pt x="352" y="303"/>
                  </a:cubicBezTo>
                  <a:cubicBezTo>
                    <a:pt x="352" y="263"/>
                    <a:pt x="342" y="251"/>
                    <a:pt x="303" y="243"/>
                  </a:cubicBezTo>
                  <a:cubicBezTo>
                    <a:pt x="286" y="240"/>
                    <a:pt x="279" y="225"/>
                    <a:pt x="289" y="211"/>
                  </a:cubicBezTo>
                  <a:cubicBezTo>
                    <a:pt x="291" y="207"/>
                    <a:pt x="295" y="205"/>
                    <a:pt x="297" y="201"/>
                  </a:cubicBezTo>
                  <a:cubicBezTo>
                    <a:pt x="314" y="181"/>
                    <a:pt x="317" y="159"/>
                    <a:pt x="306" y="135"/>
                  </a:cubicBezTo>
                  <a:cubicBezTo>
                    <a:pt x="295" y="113"/>
                    <a:pt x="271" y="99"/>
                    <a:pt x="246" y="102"/>
                  </a:cubicBezTo>
                  <a:cubicBezTo>
                    <a:pt x="220" y="104"/>
                    <a:pt x="202" y="119"/>
                    <a:pt x="194" y="143"/>
                  </a:cubicBezTo>
                  <a:cubicBezTo>
                    <a:pt x="185" y="167"/>
                    <a:pt x="192" y="189"/>
                    <a:pt x="210" y="208"/>
                  </a:cubicBezTo>
                  <a:cubicBezTo>
                    <a:pt x="215" y="213"/>
                    <a:pt x="219" y="225"/>
                    <a:pt x="216" y="230"/>
                  </a:cubicBezTo>
                  <a:cubicBezTo>
                    <a:pt x="213" y="236"/>
                    <a:pt x="203" y="242"/>
                    <a:pt x="195" y="243"/>
                  </a:cubicBezTo>
                  <a:cubicBezTo>
                    <a:pt x="173" y="248"/>
                    <a:pt x="154" y="242"/>
                    <a:pt x="139" y="222"/>
                  </a:cubicBezTo>
                  <a:cubicBezTo>
                    <a:pt x="133" y="213"/>
                    <a:pt x="124" y="205"/>
                    <a:pt x="115" y="198"/>
                  </a:cubicBezTo>
                  <a:cubicBezTo>
                    <a:pt x="93" y="181"/>
                    <a:pt x="85" y="160"/>
                    <a:pt x="87" y="132"/>
                  </a:cubicBezTo>
                  <a:cubicBezTo>
                    <a:pt x="89" y="102"/>
                    <a:pt x="88" y="72"/>
                    <a:pt x="88" y="42"/>
                  </a:cubicBezTo>
                  <a:cubicBezTo>
                    <a:pt x="73" y="42"/>
                    <a:pt x="61" y="42"/>
                    <a:pt x="47" y="42"/>
                  </a:cubicBezTo>
                  <a:cubicBezTo>
                    <a:pt x="47" y="55"/>
                    <a:pt x="47" y="66"/>
                    <a:pt x="47" y="78"/>
                  </a:cubicBezTo>
                  <a:cubicBezTo>
                    <a:pt x="47" y="110"/>
                    <a:pt x="41" y="145"/>
                    <a:pt x="50" y="175"/>
                  </a:cubicBezTo>
                  <a:cubicBezTo>
                    <a:pt x="59" y="205"/>
                    <a:pt x="82" y="231"/>
                    <a:pt x="102" y="257"/>
                  </a:cubicBezTo>
                  <a:cubicBezTo>
                    <a:pt x="123" y="284"/>
                    <a:pt x="134" y="313"/>
                    <a:pt x="129" y="347"/>
                  </a:cubicBezTo>
                  <a:cubicBezTo>
                    <a:pt x="129" y="353"/>
                    <a:pt x="130" y="359"/>
                    <a:pt x="130" y="366"/>
                  </a:cubicBezTo>
                  <a:cubicBezTo>
                    <a:pt x="205" y="366"/>
                    <a:pt x="278" y="366"/>
                    <a:pt x="350" y="3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2" name="Freeform 96">
              <a:extLst>
                <a:ext uri="{FF2B5EF4-FFF2-40B4-BE49-F238E27FC236}">
                  <a16:creationId xmlns="" xmlns:a16="http://schemas.microsoft.com/office/drawing/2014/main" id="{3AA8DF5F-A95C-41D3-A4B0-3FE10A275187}"/>
                </a:ext>
              </a:extLst>
            </p:cNvPr>
            <p:cNvSpPr>
              <a:spLocks noEditPoints="1"/>
            </p:cNvSpPr>
            <p:nvPr/>
          </p:nvSpPr>
          <p:spPr bwMode="auto">
            <a:xfrm>
              <a:off x="-1235076" y="4241800"/>
              <a:ext cx="733425" cy="758825"/>
            </a:xfrm>
            <a:custGeom>
              <a:avLst/>
              <a:gdLst>
                <a:gd name="T0" fmla="*/ 147 w 393"/>
                <a:gd name="T1" fmla="*/ 171 h 407"/>
                <a:gd name="T2" fmla="*/ 216 w 393"/>
                <a:gd name="T3" fmla="*/ 67 h 407"/>
                <a:gd name="T4" fmla="*/ 321 w 393"/>
                <a:gd name="T5" fmla="*/ 90 h 407"/>
                <a:gd name="T6" fmla="*/ 340 w 393"/>
                <a:gd name="T7" fmla="*/ 210 h 407"/>
                <a:gd name="T8" fmla="*/ 390 w 393"/>
                <a:gd name="T9" fmla="*/ 277 h 407"/>
                <a:gd name="T10" fmla="*/ 391 w 393"/>
                <a:gd name="T11" fmla="*/ 388 h 407"/>
                <a:gd name="T12" fmla="*/ 365 w 393"/>
                <a:gd name="T13" fmla="*/ 407 h 407"/>
                <a:gd name="T14" fmla="*/ 198 w 393"/>
                <a:gd name="T15" fmla="*/ 407 h 407"/>
                <a:gd name="T16" fmla="*/ 113 w 393"/>
                <a:gd name="T17" fmla="*/ 407 h 407"/>
                <a:gd name="T18" fmla="*/ 87 w 393"/>
                <a:gd name="T19" fmla="*/ 380 h 407"/>
                <a:gd name="T20" fmla="*/ 44 w 393"/>
                <a:gd name="T21" fmla="*/ 248 h 407"/>
                <a:gd name="T22" fmla="*/ 5 w 393"/>
                <a:gd name="T23" fmla="*/ 121 h 407"/>
                <a:gd name="T24" fmla="*/ 6 w 393"/>
                <a:gd name="T25" fmla="*/ 27 h 407"/>
                <a:gd name="T26" fmla="*/ 33 w 393"/>
                <a:gd name="T27" fmla="*/ 0 h 407"/>
                <a:gd name="T28" fmla="*/ 102 w 393"/>
                <a:gd name="T29" fmla="*/ 0 h 407"/>
                <a:gd name="T30" fmla="*/ 127 w 393"/>
                <a:gd name="T31" fmla="*/ 25 h 407"/>
                <a:gd name="T32" fmla="*/ 127 w 393"/>
                <a:gd name="T33" fmla="*/ 134 h 407"/>
                <a:gd name="T34" fmla="*/ 147 w 393"/>
                <a:gd name="T35" fmla="*/ 171 h 407"/>
                <a:gd name="T36" fmla="*/ 351 w 393"/>
                <a:gd name="T37" fmla="*/ 366 h 407"/>
                <a:gd name="T38" fmla="*/ 352 w 393"/>
                <a:gd name="T39" fmla="*/ 358 h 407"/>
                <a:gd name="T40" fmla="*/ 352 w 393"/>
                <a:gd name="T41" fmla="*/ 303 h 407"/>
                <a:gd name="T42" fmla="*/ 301 w 393"/>
                <a:gd name="T43" fmla="*/ 243 h 407"/>
                <a:gd name="T44" fmla="*/ 287 w 393"/>
                <a:gd name="T45" fmla="*/ 211 h 407"/>
                <a:gd name="T46" fmla="*/ 297 w 393"/>
                <a:gd name="T47" fmla="*/ 200 h 407"/>
                <a:gd name="T48" fmla="*/ 284 w 393"/>
                <a:gd name="T49" fmla="*/ 112 h 407"/>
                <a:gd name="T50" fmla="*/ 197 w 393"/>
                <a:gd name="T51" fmla="*/ 132 h 407"/>
                <a:gd name="T52" fmla="*/ 208 w 393"/>
                <a:gd name="T53" fmla="*/ 206 h 407"/>
                <a:gd name="T54" fmla="*/ 201 w 393"/>
                <a:gd name="T55" fmla="*/ 243 h 407"/>
                <a:gd name="T56" fmla="*/ 141 w 393"/>
                <a:gd name="T57" fmla="*/ 226 h 407"/>
                <a:gd name="T58" fmla="*/ 124 w 393"/>
                <a:gd name="T59" fmla="*/ 208 h 407"/>
                <a:gd name="T60" fmla="*/ 86 w 393"/>
                <a:gd name="T61" fmla="*/ 117 h 407"/>
                <a:gd name="T62" fmla="*/ 87 w 393"/>
                <a:gd name="T63" fmla="*/ 41 h 407"/>
                <a:gd name="T64" fmla="*/ 47 w 393"/>
                <a:gd name="T65" fmla="*/ 41 h 407"/>
                <a:gd name="T66" fmla="*/ 46 w 393"/>
                <a:gd name="T67" fmla="*/ 87 h 407"/>
                <a:gd name="T68" fmla="*/ 96 w 393"/>
                <a:gd name="T69" fmla="*/ 251 h 407"/>
                <a:gd name="T70" fmla="*/ 127 w 393"/>
                <a:gd name="T71" fmla="*/ 353 h 407"/>
                <a:gd name="T72" fmla="*/ 128 w 393"/>
                <a:gd name="T73" fmla="*/ 366 h 407"/>
                <a:gd name="T74" fmla="*/ 351 w 393"/>
                <a:gd name="T75" fmla="*/ 366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3" h="407">
                  <a:moveTo>
                    <a:pt x="147" y="171"/>
                  </a:moveTo>
                  <a:cubicBezTo>
                    <a:pt x="148" y="120"/>
                    <a:pt x="169" y="84"/>
                    <a:pt x="216" y="67"/>
                  </a:cubicBezTo>
                  <a:cubicBezTo>
                    <a:pt x="254" y="53"/>
                    <a:pt x="292" y="60"/>
                    <a:pt x="321" y="90"/>
                  </a:cubicBezTo>
                  <a:cubicBezTo>
                    <a:pt x="355" y="125"/>
                    <a:pt x="359" y="165"/>
                    <a:pt x="340" y="210"/>
                  </a:cubicBezTo>
                  <a:cubicBezTo>
                    <a:pt x="366" y="225"/>
                    <a:pt x="388" y="246"/>
                    <a:pt x="390" y="277"/>
                  </a:cubicBezTo>
                  <a:cubicBezTo>
                    <a:pt x="393" y="314"/>
                    <a:pt x="392" y="351"/>
                    <a:pt x="391" y="388"/>
                  </a:cubicBezTo>
                  <a:cubicBezTo>
                    <a:pt x="391" y="403"/>
                    <a:pt x="379" y="407"/>
                    <a:pt x="365" y="407"/>
                  </a:cubicBezTo>
                  <a:cubicBezTo>
                    <a:pt x="310" y="407"/>
                    <a:pt x="254" y="407"/>
                    <a:pt x="198" y="407"/>
                  </a:cubicBezTo>
                  <a:cubicBezTo>
                    <a:pt x="170" y="407"/>
                    <a:pt x="141" y="407"/>
                    <a:pt x="113" y="407"/>
                  </a:cubicBezTo>
                  <a:cubicBezTo>
                    <a:pt x="94" y="406"/>
                    <a:pt x="85" y="399"/>
                    <a:pt x="87" y="380"/>
                  </a:cubicBezTo>
                  <a:cubicBezTo>
                    <a:pt x="94" y="329"/>
                    <a:pt x="78" y="286"/>
                    <a:pt x="44" y="248"/>
                  </a:cubicBezTo>
                  <a:cubicBezTo>
                    <a:pt x="12" y="211"/>
                    <a:pt x="0" y="169"/>
                    <a:pt x="5" y="121"/>
                  </a:cubicBezTo>
                  <a:cubicBezTo>
                    <a:pt x="8" y="90"/>
                    <a:pt x="6" y="58"/>
                    <a:pt x="6" y="27"/>
                  </a:cubicBezTo>
                  <a:cubicBezTo>
                    <a:pt x="6" y="5"/>
                    <a:pt x="11" y="0"/>
                    <a:pt x="33" y="0"/>
                  </a:cubicBezTo>
                  <a:cubicBezTo>
                    <a:pt x="56" y="0"/>
                    <a:pt x="79" y="0"/>
                    <a:pt x="102" y="0"/>
                  </a:cubicBezTo>
                  <a:cubicBezTo>
                    <a:pt x="121" y="0"/>
                    <a:pt x="127" y="6"/>
                    <a:pt x="127" y="25"/>
                  </a:cubicBezTo>
                  <a:cubicBezTo>
                    <a:pt x="127" y="61"/>
                    <a:pt x="128" y="98"/>
                    <a:pt x="127" y="134"/>
                  </a:cubicBezTo>
                  <a:cubicBezTo>
                    <a:pt x="126" y="150"/>
                    <a:pt x="131" y="162"/>
                    <a:pt x="147" y="171"/>
                  </a:cubicBezTo>
                  <a:close/>
                  <a:moveTo>
                    <a:pt x="351" y="366"/>
                  </a:moveTo>
                  <a:cubicBezTo>
                    <a:pt x="351" y="362"/>
                    <a:pt x="352" y="360"/>
                    <a:pt x="352" y="358"/>
                  </a:cubicBezTo>
                  <a:cubicBezTo>
                    <a:pt x="352" y="340"/>
                    <a:pt x="352" y="322"/>
                    <a:pt x="352" y="303"/>
                  </a:cubicBezTo>
                  <a:cubicBezTo>
                    <a:pt x="352" y="266"/>
                    <a:pt x="339" y="251"/>
                    <a:pt x="301" y="243"/>
                  </a:cubicBezTo>
                  <a:cubicBezTo>
                    <a:pt x="284" y="240"/>
                    <a:pt x="277" y="224"/>
                    <a:pt x="287" y="211"/>
                  </a:cubicBezTo>
                  <a:cubicBezTo>
                    <a:pt x="290" y="207"/>
                    <a:pt x="294" y="204"/>
                    <a:pt x="297" y="200"/>
                  </a:cubicBezTo>
                  <a:cubicBezTo>
                    <a:pt x="319" y="172"/>
                    <a:pt x="313" y="132"/>
                    <a:pt x="284" y="112"/>
                  </a:cubicBezTo>
                  <a:cubicBezTo>
                    <a:pt x="255" y="92"/>
                    <a:pt x="215" y="101"/>
                    <a:pt x="197" y="132"/>
                  </a:cubicBezTo>
                  <a:cubicBezTo>
                    <a:pt x="182" y="156"/>
                    <a:pt x="186" y="182"/>
                    <a:pt x="208" y="206"/>
                  </a:cubicBezTo>
                  <a:cubicBezTo>
                    <a:pt x="221" y="221"/>
                    <a:pt x="218" y="241"/>
                    <a:pt x="201" y="243"/>
                  </a:cubicBezTo>
                  <a:cubicBezTo>
                    <a:pt x="179" y="246"/>
                    <a:pt x="157" y="248"/>
                    <a:pt x="141" y="226"/>
                  </a:cubicBezTo>
                  <a:cubicBezTo>
                    <a:pt x="137" y="219"/>
                    <a:pt x="130" y="213"/>
                    <a:pt x="124" y="208"/>
                  </a:cubicBezTo>
                  <a:cubicBezTo>
                    <a:pt x="91" y="185"/>
                    <a:pt x="82" y="155"/>
                    <a:pt x="86" y="117"/>
                  </a:cubicBezTo>
                  <a:cubicBezTo>
                    <a:pt x="89" y="92"/>
                    <a:pt x="87" y="66"/>
                    <a:pt x="87" y="41"/>
                  </a:cubicBezTo>
                  <a:cubicBezTo>
                    <a:pt x="72" y="41"/>
                    <a:pt x="60" y="41"/>
                    <a:pt x="47" y="41"/>
                  </a:cubicBezTo>
                  <a:cubicBezTo>
                    <a:pt x="47" y="58"/>
                    <a:pt x="48" y="73"/>
                    <a:pt x="46" y="87"/>
                  </a:cubicBezTo>
                  <a:cubicBezTo>
                    <a:pt x="38" y="150"/>
                    <a:pt x="54" y="204"/>
                    <a:pt x="96" y="251"/>
                  </a:cubicBezTo>
                  <a:cubicBezTo>
                    <a:pt x="122" y="280"/>
                    <a:pt x="133" y="314"/>
                    <a:pt x="127" y="353"/>
                  </a:cubicBezTo>
                  <a:cubicBezTo>
                    <a:pt x="126" y="357"/>
                    <a:pt x="128" y="361"/>
                    <a:pt x="128" y="366"/>
                  </a:cubicBezTo>
                  <a:cubicBezTo>
                    <a:pt x="203" y="366"/>
                    <a:pt x="276" y="366"/>
                    <a:pt x="351" y="3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3" name="Freeform 97">
              <a:extLst>
                <a:ext uri="{FF2B5EF4-FFF2-40B4-BE49-F238E27FC236}">
                  <a16:creationId xmlns="" xmlns:a16="http://schemas.microsoft.com/office/drawing/2014/main" id="{8A92F776-B733-4D54-855B-DACDC709D3EA}"/>
                </a:ext>
              </a:extLst>
            </p:cNvPr>
            <p:cNvSpPr>
              <a:spLocks noEditPoints="1"/>
            </p:cNvSpPr>
            <p:nvPr/>
          </p:nvSpPr>
          <p:spPr bwMode="auto">
            <a:xfrm>
              <a:off x="-1995488" y="4241800"/>
              <a:ext cx="731838" cy="758825"/>
            </a:xfrm>
            <a:custGeom>
              <a:avLst/>
              <a:gdLst>
                <a:gd name="T0" fmla="*/ 146 w 392"/>
                <a:gd name="T1" fmla="*/ 171 h 407"/>
                <a:gd name="T2" fmla="*/ 273 w 392"/>
                <a:gd name="T3" fmla="*/ 64 h 407"/>
                <a:gd name="T4" fmla="*/ 341 w 392"/>
                <a:gd name="T5" fmla="*/ 211 h 407"/>
                <a:gd name="T6" fmla="*/ 389 w 392"/>
                <a:gd name="T7" fmla="*/ 272 h 407"/>
                <a:gd name="T8" fmla="*/ 391 w 392"/>
                <a:gd name="T9" fmla="*/ 390 h 407"/>
                <a:gd name="T10" fmla="*/ 365 w 392"/>
                <a:gd name="T11" fmla="*/ 407 h 407"/>
                <a:gd name="T12" fmla="*/ 171 w 392"/>
                <a:gd name="T13" fmla="*/ 407 h 407"/>
                <a:gd name="T14" fmla="*/ 113 w 392"/>
                <a:gd name="T15" fmla="*/ 407 h 407"/>
                <a:gd name="T16" fmla="*/ 87 w 392"/>
                <a:gd name="T17" fmla="*/ 382 h 407"/>
                <a:gd name="T18" fmla="*/ 43 w 392"/>
                <a:gd name="T19" fmla="*/ 246 h 407"/>
                <a:gd name="T20" fmla="*/ 5 w 392"/>
                <a:gd name="T21" fmla="*/ 121 h 407"/>
                <a:gd name="T22" fmla="*/ 5 w 392"/>
                <a:gd name="T23" fmla="*/ 28 h 407"/>
                <a:gd name="T24" fmla="*/ 35 w 392"/>
                <a:gd name="T25" fmla="*/ 0 h 407"/>
                <a:gd name="T26" fmla="*/ 102 w 392"/>
                <a:gd name="T27" fmla="*/ 0 h 407"/>
                <a:gd name="T28" fmla="*/ 127 w 392"/>
                <a:gd name="T29" fmla="*/ 25 h 407"/>
                <a:gd name="T30" fmla="*/ 127 w 392"/>
                <a:gd name="T31" fmla="*/ 136 h 407"/>
                <a:gd name="T32" fmla="*/ 146 w 392"/>
                <a:gd name="T33" fmla="*/ 171 h 407"/>
                <a:gd name="T34" fmla="*/ 47 w 392"/>
                <a:gd name="T35" fmla="*/ 41 h 407"/>
                <a:gd name="T36" fmla="*/ 46 w 392"/>
                <a:gd name="T37" fmla="*/ 60 h 407"/>
                <a:gd name="T38" fmla="*/ 47 w 392"/>
                <a:gd name="T39" fmla="*/ 163 h 407"/>
                <a:gd name="T40" fmla="*/ 55 w 392"/>
                <a:gd name="T41" fmla="*/ 190 h 407"/>
                <a:gd name="T42" fmla="*/ 113 w 392"/>
                <a:gd name="T43" fmla="*/ 276 h 407"/>
                <a:gd name="T44" fmla="*/ 128 w 392"/>
                <a:gd name="T45" fmla="*/ 326 h 407"/>
                <a:gd name="T46" fmla="*/ 127 w 392"/>
                <a:gd name="T47" fmla="*/ 365 h 407"/>
                <a:gd name="T48" fmla="*/ 350 w 392"/>
                <a:gd name="T49" fmla="*/ 365 h 407"/>
                <a:gd name="T50" fmla="*/ 351 w 392"/>
                <a:gd name="T51" fmla="*/ 358 h 407"/>
                <a:gd name="T52" fmla="*/ 351 w 392"/>
                <a:gd name="T53" fmla="*/ 304 h 407"/>
                <a:gd name="T54" fmla="*/ 301 w 392"/>
                <a:gd name="T55" fmla="*/ 243 h 407"/>
                <a:gd name="T56" fmla="*/ 288 w 392"/>
                <a:gd name="T57" fmla="*/ 210 h 407"/>
                <a:gd name="T58" fmla="*/ 298 w 392"/>
                <a:gd name="T59" fmla="*/ 199 h 407"/>
                <a:gd name="T60" fmla="*/ 302 w 392"/>
                <a:gd name="T61" fmla="*/ 132 h 407"/>
                <a:gd name="T62" fmla="*/ 243 w 392"/>
                <a:gd name="T63" fmla="*/ 102 h 407"/>
                <a:gd name="T64" fmla="*/ 191 w 392"/>
                <a:gd name="T65" fmla="*/ 146 h 407"/>
                <a:gd name="T66" fmla="*/ 209 w 392"/>
                <a:gd name="T67" fmla="*/ 208 h 407"/>
                <a:gd name="T68" fmla="*/ 214 w 392"/>
                <a:gd name="T69" fmla="*/ 230 h 407"/>
                <a:gd name="T70" fmla="*/ 194 w 392"/>
                <a:gd name="T71" fmla="*/ 243 h 407"/>
                <a:gd name="T72" fmla="*/ 138 w 392"/>
                <a:gd name="T73" fmla="*/ 222 h 407"/>
                <a:gd name="T74" fmla="*/ 117 w 392"/>
                <a:gd name="T75" fmla="*/ 202 h 407"/>
                <a:gd name="T76" fmla="*/ 86 w 392"/>
                <a:gd name="T77" fmla="*/ 128 h 407"/>
                <a:gd name="T78" fmla="*/ 87 w 392"/>
                <a:gd name="T79" fmla="*/ 41 h 407"/>
                <a:gd name="T80" fmla="*/ 47 w 392"/>
                <a:gd name="T81" fmla="*/ 4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92" h="407">
                  <a:moveTo>
                    <a:pt x="146" y="171"/>
                  </a:moveTo>
                  <a:cubicBezTo>
                    <a:pt x="160" y="88"/>
                    <a:pt x="206" y="49"/>
                    <a:pt x="273" y="64"/>
                  </a:cubicBezTo>
                  <a:cubicBezTo>
                    <a:pt x="336" y="77"/>
                    <a:pt x="363" y="135"/>
                    <a:pt x="341" y="211"/>
                  </a:cubicBezTo>
                  <a:cubicBezTo>
                    <a:pt x="365" y="225"/>
                    <a:pt x="386" y="243"/>
                    <a:pt x="389" y="272"/>
                  </a:cubicBezTo>
                  <a:cubicBezTo>
                    <a:pt x="392" y="311"/>
                    <a:pt x="392" y="351"/>
                    <a:pt x="391" y="390"/>
                  </a:cubicBezTo>
                  <a:cubicBezTo>
                    <a:pt x="391" y="403"/>
                    <a:pt x="378" y="407"/>
                    <a:pt x="365" y="407"/>
                  </a:cubicBezTo>
                  <a:cubicBezTo>
                    <a:pt x="300" y="407"/>
                    <a:pt x="236" y="407"/>
                    <a:pt x="171" y="407"/>
                  </a:cubicBezTo>
                  <a:cubicBezTo>
                    <a:pt x="151" y="407"/>
                    <a:pt x="132" y="407"/>
                    <a:pt x="113" y="407"/>
                  </a:cubicBezTo>
                  <a:cubicBezTo>
                    <a:pt x="94" y="406"/>
                    <a:pt x="85" y="399"/>
                    <a:pt x="87" y="382"/>
                  </a:cubicBezTo>
                  <a:cubicBezTo>
                    <a:pt x="95" y="329"/>
                    <a:pt x="77" y="285"/>
                    <a:pt x="43" y="246"/>
                  </a:cubicBezTo>
                  <a:cubicBezTo>
                    <a:pt x="12" y="210"/>
                    <a:pt x="0" y="169"/>
                    <a:pt x="5" y="121"/>
                  </a:cubicBezTo>
                  <a:cubicBezTo>
                    <a:pt x="8" y="90"/>
                    <a:pt x="5" y="59"/>
                    <a:pt x="5" y="28"/>
                  </a:cubicBezTo>
                  <a:cubicBezTo>
                    <a:pt x="6" y="5"/>
                    <a:pt x="11" y="0"/>
                    <a:pt x="35" y="0"/>
                  </a:cubicBezTo>
                  <a:cubicBezTo>
                    <a:pt x="57" y="0"/>
                    <a:pt x="80" y="0"/>
                    <a:pt x="102" y="0"/>
                  </a:cubicBezTo>
                  <a:cubicBezTo>
                    <a:pt x="121" y="0"/>
                    <a:pt x="127" y="6"/>
                    <a:pt x="127" y="25"/>
                  </a:cubicBezTo>
                  <a:cubicBezTo>
                    <a:pt x="128" y="62"/>
                    <a:pt x="128" y="99"/>
                    <a:pt x="127" y="136"/>
                  </a:cubicBezTo>
                  <a:cubicBezTo>
                    <a:pt x="126" y="152"/>
                    <a:pt x="133" y="163"/>
                    <a:pt x="146" y="171"/>
                  </a:cubicBezTo>
                  <a:close/>
                  <a:moveTo>
                    <a:pt x="47" y="41"/>
                  </a:moveTo>
                  <a:cubicBezTo>
                    <a:pt x="47" y="48"/>
                    <a:pt x="46" y="54"/>
                    <a:pt x="46" y="60"/>
                  </a:cubicBezTo>
                  <a:cubicBezTo>
                    <a:pt x="46" y="94"/>
                    <a:pt x="46" y="129"/>
                    <a:pt x="47" y="163"/>
                  </a:cubicBezTo>
                  <a:cubicBezTo>
                    <a:pt x="47" y="172"/>
                    <a:pt x="50" y="182"/>
                    <a:pt x="55" y="190"/>
                  </a:cubicBezTo>
                  <a:cubicBezTo>
                    <a:pt x="74" y="219"/>
                    <a:pt x="92" y="248"/>
                    <a:pt x="113" y="276"/>
                  </a:cubicBezTo>
                  <a:cubicBezTo>
                    <a:pt x="124" y="291"/>
                    <a:pt x="129" y="307"/>
                    <a:pt x="128" y="326"/>
                  </a:cubicBezTo>
                  <a:cubicBezTo>
                    <a:pt x="127" y="339"/>
                    <a:pt x="127" y="352"/>
                    <a:pt x="127" y="365"/>
                  </a:cubicBezTo>
                  <a:cubicBezTo>
                    <a:pt x="204" y="365"/>
                    <a:pt x="277" y="365"/>
                    <a:pt x="350" y="365"/>
                  </a:cubicBezTo>
                  <a:cubicBezTo>
                    <a:pt x="351" y="362"/>
                    <a:pt x="351" y="360"/>
                    <a:pt x="351" y="358"/>
                  </a:cubicBezTo>
                  <a:cubicBezTo>
                    <a:pt x="351" y="340"/>
                    <a:pt x="352" y="322"/>
                    <a:pt x="351" y="304"/>
                  </a:cubicBezTo>
                  <a:cubicBezTo>
                    <a:pt x="351" y="265"/>
                    <a:pt x="339" y="251"/>
                    <a:pt x="301" y="243"/>
                  </a:cubicBezTo>
                  <a:cubicBezTo>
                    <a:pt x="283" y="240"/>
                    <a:pt x="277" y="224"/>
                    <a:pt x="288" y="210"/>
                  </a:cubicBezTo>
                  <a:cubicBezTo>
                    <a:pt x="291" y="206"/>
                    <a:pt x="295" y="202"/>
                    <a:pt x="298" y="199"/>
                  </a:cubicBezTo>
                  <a:cubicBezTo>
                    <a:pt x="313" y="177"/>
                    <a:pt x="315" y="155"/>
                    <a:pt x="302" y="132"/>
                  </a:cubicBezTo>
                  <a:cubicBezTo>
                    <a:pt x="291" y="111"/>
                    <a:pt x="266" y="99"/>
                    <a:pt x="243" y="102"/>
                  </a:cubicBezTo>
                  <a:cubicBezTo>
                    <a:pt x="218" y="105"/>
                    <a:pt x="198" y="122"/>
                    <a:pt x="191" y="146"/>
                  </a:cubicBezTo>
                  <a:cubicBezTo>
                    <a:pt x="184" y="170"/>
                    <a:pt x="192" y="190"/>
                    <a:pt x="209" y="208"/>
                  </a:cubicBezTo>
                  <a:cubicBezTo>
                    <a:pt x="213" y="213"/>
                    <a:pt x="217" y="224"/>
                    <a:pt x="214" y="230"/>
                  </a:cubicBezTo>
                  <a:cubicBezTo>
                    <a:pt x="211" y="236"/>
                    <a:pt x="201" y="242"/>
                    <a:pt x="194" y="243"/>
                  </a:cubicBezTo>
                  <a:cubicBezTo>
                    <a:pt x="171" y="248"/>
                    <a:pt x="152" y="242"/>
                    <a:pt x="138" y="222"/>
                  </a:cubicBezTo>
                  <a:cubicBezTo>
                    <a:pt x="132" y="215"/>
                    <a:pt x="125" y="208"/>
                    <a:pt x="117" y="202"/>
                  </a:cubicBezTo>
                  <a:cubicBezTo>
                    <a:pt x="92" y="183"/>
                    <a:pt x="84" y="159"/>
                    <a:pt x="86" y="128"/>
                  </a:cubicBezTo>
                  <a:cubicBezTo>
                    <a:pt x="89" y="99"/>
                    <a:pt x="87" y="71"/>
                    <a:pt x="87" y="41"/>
                  </a:cubicBezTo>
                  <a:cubicBezTo>
                    <a:pt x="72" y="41"/>
                    <a:pt x="61" y="41"/>
                    <a:pt x="4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4" name="Freeform 98">
              <a:extLst>
                <a:ext uri="{FF2B5EF4-FFF2-40B4-BE49-F238E27FC236}">
                  <a16:creationId xmlns="" xmlns:a16="http://schemas.microsoft.com/office/drawing/2014/main" id="{03EC71D9-3808-49B2-92E9-8FB95D1D5700}"/>
                </a:ext>
              </a:extLst>
            </p:cNvPr>
            <p:cNvSpPr>
              <a:spLocks/>
            </p:cNvSpPr>
            <p:nvPr/>
          </p:nvSpPr>
          <p:spPr bwMode="auto">
            <a:xfrm>
              <a:off x="-2636838" y="2795588"/>
              <a:ext cx="79375" cy="76200"/>
            </a:xfrm>
            <a:custGeom>
              <a:avLst/>
              <a:gdLst>
                <a:gd name="T0" fmla="*/ 1 w 42"/>
                <a:gd name="T1" fmla="*/ 1 h 41"/>
                <a:gd name="T2" fmla="*/ 42 w 42"/>
                <a:gd name="T3" fmla="*/ 1 h 41"/>
                <a:gd name="T4" fmla="*/ 42 w 42"/>
                <a:gd name="T5" fmla="*/ 40 h 41"/>
                <a:gd name="T6" fmla="*/ 0 w 42"/>
                <a:gd name="T7" fmla="*/ 40 h 41"/>
                <a:gd name="T8" fmla="*/ 1 w 42"/>
                <a:gd name="T9" fmla="*/ 41 h 41"/>
                <a:gd name="T10" fmla="*/ 1 w 42"/>
                <a:gd name="T11" fmla="*/ 0 h 41"/>
                <a:gd name="T12" fmla="*/ 1 w 42"/>
                <a:gd name="T13" fmla="*/ 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1" y="1"/>
                  </a:moveTo>
                  <a:cubicBezTo>
                    <a:pt x="14" y="1"/>
                    <a:pt x="27" y="1"/>
                    <a:pt x="42" y="1"/>
                  </a:cubicBezTo>
                  <a:cubicBezTo>
                    <a:pt x="42" y="14"/>
                    <a:pt x="42" y="27"/>
                    <a:pt x="42" y="40"/>
                  </a:cubicBezTo>
                  <a:cubicBezTo>
                    <a:pt x="28" y="40"/>
                    <a:pt x="14" y="40"/>
                    <a:pt x="0" y="40"/>
                  </a:cubicBezTo>
                  <a:cubicBezTo>
                    <a:pt x="1" y="41"/>
                    <a:pt x="1" y="41"/>
                    <a:pt x="1" y="41"/>
                  </a:cubicBezTo>
                  <a:cubicBezTo>
                    <a:pt x="1" y="27"/>
                    <a:pt x="1" y="14"/>
                    <a:pt x="1"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5" name="Freeform 99">
              <a:extLst>
                <a:ext uri="{FF2B5EF4-FFF2-40B4-BE49-F238E27FC236}">
                  <a16:creationId xmlns="" xmlns:a16="http://schemas.microsoft.com/office/drawing/2014/main" id="{F495D026-8067-4149-AC30-390B6FC3DB71}"/>
                </a:ext>
              </a:extLst>
            </p:cNvPr>
            <p:cNvSpPr>
              <a:spLocks/>
            </p:cNvSpPr>
            <p:nvPr/>
          </p:nvSpPr>
          <p:spPr bwMode="auto">
            <a:xfrm>
              <a:off x="-728663" y="2795588"/>
              <a:ext cx="77788" cy="76200"/>
            </a:xfrm>
            <a:custGeom>
              <a:avLst/>
              <a:gdLst>
                <a:gd name="T0" fmla="*/ 42 w 42"/>
                <a:gd name="T1" fmla="*/ 40 h 41"/>
                <a:gd name="T2" fmla="*/ 0 w 42"/>
                <a:gd name="T3" fmla="*/ 40 h 41"/>
                <a:gd name="T4" fmla="*/ 0 w 42"/>
                <a:gd name="T5" fmla="*/ 1 h 41"/>
                <a:gd name="T6" fmla="*/ 41 w 42"/>
                <a:gd name="T7" fmla="*/ 1 h 41"/>
                <a:gd name="T8" fmla="*/ 41 w 42"/>
                <a:gd name="T9" fmla="*/ 0 h 41"/>
                <a:gd name="T10" fmla="*/ 41 w 42"/>
                <a:gd name="T11" fmla="*/ 41 h 41"/>
                <a:gd name="T12" fmla="*/ 42 w 42"/>
                <a:gd name="T13" fmla="*/ 40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2" y="40"/>
                  </a:moveTo>
                  <a:cubicBezTo>
                    <a:pt x="28" y="40"/>
                    <a:pt x="14" y="40"/>
                    <a:pt x="0" y="40"/>
                  </a:cubicBezTo>
                  <a:cubicBezTo>
                    <a:pt x="0" y="27"/>
                    <a:pt x="0" y="15"/>
                    <a:pt x="0" y="1"/>
                  </a:cubicBezTo>
                  <a:cubicBezTo>
                    <a:pt x="14" y="1"/>
                    <a:pt x="28" y="1"/>
                    <a:pt x="41" y="1"/>
                  </a:cubicBezTo>
                  <a:cubicBezTo>
                    <a:pt x="41" y="0"/>
                    <a:pt x="41" y="0"/>
                    <a:pt x="41" y="0"/>
                  </a:cubicBezTo>
                  <a:cubicBezTo>
                    <a:pt x="41" y="14"/>
                    <a:pt x="41" y="27"/>
                    <a:pt x="41" y="41"/>
                  </a:cubicBezTo>
                  <a:lnTo>
                    <a:pt x="4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6" name="Freeform 100">
              <a:extLst>
                <a:ext uri="{FF2B5EF4-FFF2-40B4-BE49-F238E27FC236}">
                  <a16:creationId xmlns="" xmlns:a16="http://schemas.microsoft.com/office/drawing/2014/main" id="{C0C316DD-C574-4DC9-B297-B568E03B34B0}"/>
                </a:ext>
              </a:extLst>
            </p:cNvPr>
            <p:cNvSpPr>
              <a:spLocks/>
            </p:cNvSpPr>
            <p:nvPr/>
          </p:nvSpPr>
          <p:spPr bwMode="auto">
            <a:xfrm>
              <a:off x="-2708276" y="2870200"/>
              <a:ext cx="74613" cy="77788"/>
            </a:xfrm>
            <a:custGeom>
              <a:avLst/>
              <a:gdLst>
                <a:gd name="T0" fmla="*/ 39 w 40"/>
                <a:gd name="T1" fmla="*/ 0 h 42"/>
                <a:gd name="T2" fmla="*/ 39 w 40"/>
                <a:gd name="T3" fmla="*/ 42 h 42"/>
                <a:gd name="T4" fmla="*/ 0 w 40"/>
                <a:gd name="T5" fmla="*/ 42 h 42"/>
                <a:gd name="T6" fmla="*/ 0 w 40"/>
                <a:gd name="T7" fmla="*/ 0 h 42"/>
                <a:gd name="T8" fmla="*/ 0 w 40"/>
                <a:gd name="T9" fmla="*/ 1 h 42"/>
                <a:gd name="T10" fmla="*/ 40 w 40"/>
                <a:gd name="T11" fmla="*/ 1 h 42"/>
                <a:gd name="T12" fmla="*/ 39 w 40"/>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39" y="0"/>
                  </a:moveTo>
                  <a:cubicBezTo>
                    <a:pt x="39" y="14"/>
                    <a:pt x="39" y="27"/>
                    <a:pt x="39" y="42"/>
                  </a:cubicBezTo>
                  <a:cubicBezTo>
                    <a:pt x="27" y="42"/>
                    <a:pt x="14" y="42"/>
                    <a:pt x="0" y="42"/>
                  </a:cubicBezTo>
                  <a:cubicBezTo>
                    <a:pt x="0" y="27"/>
                    <a:pt x="0" y="14"/>
                    <a:pt x="0" y="0"/>
                  </a:cubicBezTo>
                  <a:cubicBezTo>
                    <a:pt x="0" y="1"/>
                    <a:pt x="0" y="1"/>
                    <a:pt x="0" y="1"/>
                  </a:cubicBezTo>
                  <a:cubicBezTo>
                    <a:pt x="13" y="1"/>
                    <a:pt x="27" y="1"/>
                    <a:pt x="40" y="1"/>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7" name="Freeform 101">
              <a:extLst>
                <a:ext uri="{FF2B5EF4-FFF2-40B4-BE49-F238E27FC236}">
                  <a16:creationId xmlns="" xmlns:a16="http://schemas.microsoft.com/office/drawing/2014/main" id="{8EF18D3B-5065-4CC3-B113-5A4B4F54C715}"/>
                </a:ext>
              </a:extLst>
            </p:cNvPr>
            <p:cNvSpPr>
              <a:spLocks/>
            </p:cNvSpPr>
            <p:nvPr/>
          </p:nvSpPr>
          <p:spPr bwMode="auto">
            <a:xfrm>
              <a:off x="-2592388" y="3635375"/>
              <a:ext cx="74613" cy="77788"/>
            </a:xfrm>
            <a:custGeom>
              <a:avLst/>
              <a:gdLst>
                <a:gd name="T0" fmla="*/ 0 w 40"/>
                <a:gd name="T1" fmla="*/ 42 h 42"/>
                <a:gd name="T2" fmla="*/ 0 w 40"/>
                <a:gd name="T3" fmla="*/ 0 h 42"/>
                <a:gd name="T4" fmla="*/ 39 w 40"/>
                <a:gd name="T5" fmla="*/ 0 h 42"/>
                <a:gd name="T6" fmla="*/ 39 w 40"/>
                <a:gd name="T7" fmla="*/ 42 h 42"/>
                <a:gd name="T8" fmla="*/ 40 w 40"/>
                <a:gd name="T9" fmla="*/ 41 h 42"/>
                <a:gd name="T10" fmla="*/ 0 w 40"/>
                <a:gd name="T11" fmla="*/ 41 h 42"/>
                <a:gd name="T12" fmla="*/ 0 w 4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0" y="42"/>
                  </a:moveTo>
                  <a:cubicBezTo>
                    <a:pt x="0" y="28"/>
                    <a:pt x="0" y="15"/>
                    <a:pt x="0" y="0"/>
                  </a:cubicBezTo>
                  <a:cubicBezTo>
                    <a:pt x="14" y="0"/>
                    <a:pt x="26" y="0"/>
                    <a:pt x="39" y="0"/>
                  </a:cubicBezTo>
                  <a:cubicBezTo>
                    <a:pt x="39" y="15"/>
                    <a:pt x="39" y="28"/>
                    <a:pt x="39" y="42"/>
                  </a:cubicBezTo>
                  <a:cubicBezTo>
                    <a:pt x="40" y="41"/>
                    <a:pt x="40" y="41"/>
                    <a:pt x="40" y="41"/>
                  </a:cubicBezTo>
                  <a:cubicBezTo>
                    <a:pt x="27" y="41"/>
                    <a:pt x="13" y="41"/>
                    <a:pt x="0" y="41"/>
                  </a:cubicBezTo>
                  <a:lnTo>
                    <a:pt x="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8" name="Freeform 102">
              <a:extLst>
                <a:ext uri="{FF2B5EF4-FFF2-40B4-BE49-F238E27FC236}">
                  <a16:creationId xmlns="" xmlns:a16="http://schemas.microsoft.com/office/drawing/2014/main" id="{8851D1A0-4276-4CD2-9FC5-3FF7D8BCB44F}"/>
                </a:ext>
              </a:extLst>
            </p:cNvPr>
            <p:cNvSpPr>
              <a:spLocks/>
            </p:cNvSpPr>
            <p:nvPr/>
          </p:nvSpPr>
          <p:spPr bwMode="auto">
            <a:xfrm>
              <a:off x="-768351" y="3825875"/>
              <a:ext cx="74613" cy="77788"/>
            </a:xfrm>
            <a:custGeom>
              <a:avLst/>
              <a:gdLst>
                <a:gd name="T0" fmla="*/ 1 w 40"/>
                <a:gd name="T1" fmla="*/ 42 h 42"/>
                <a:gd name="T2" fmla="*/ 1 w 40"/>
                <a:gd name="T3" fmla="*/ 0 h 42"/>
                <a:gd name="T4" fmla="*/ 40 w 40"/>
                <a:gd name="T5" fmla="*/ 0 h 42"/>
                <a:gd name="T6" fmla="*/ 40 w 40"/>
                <a:gd name="T7" fmla="*/ 42 h 42"/>
                <a:gd name="T8" fmla="*/ 40 w 40"/>
                <a:gd name="T9" fmla="*/ 41 h 42"/>
                <a:gd name="T10" fmla="*/ 0 w 40"/>
                <a:gd name="T11" fmla="*/ 41 h 42"/>
                <a:gd name="T12" fmla="*/ 1 w 40"/>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1" y="42"/>
                  </a:moveTo>
                  <a:cubicBezTo>
                    <a:pt x="1" y="28"/>
                    <a:pt x="1" y="14"/>
                    <a:pt x="1" y="0"/>
                  </a:cubicBezTo>
                  <a:cubicBezTo>
                    <a:pt x="14" y="0"/>
                    <a:pt x="26" y="0"/>
                    <a:pt x="40" y="0"/>
                  </a:cubicBezTo>
                  <a:cubicBezTo>
                    <a:pt x="40" y="14"/>
                    <a:pt x="40" y="28"/>
                    <a:pt x="40" y="42"/>
                  </a:cubicBezTo>
                  <a:cubicBezTo>
                    <a:pt x="40" y="41"/>
                    <a:pt x="40" y="41"/>
                    <a:pt x="40" y="41"/>
                  </a:cubicBezTo>
                  <a:cubicBezTo>
                    <a:pt x="27" y="41"/>
                    <a:pt x="13" y="41"/>
                    <a:pt x="0" y="41"/>
                  </a:cubicBezTo>
                  <a:lnTo>
                    <a:pt x="1"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19" name="Freeform 103">
              <a:extLst>
                <a:ext uri="{FF2B5EF4-FFF2-40B4-BE49-F238E27FC236}">
                  <a16:creationId xmlns="" xmlns:a16="http://schemas.microsoft.com/office/drawing/2014/main" id="{8ADD0D32-15A5-42ED-B539-1A1D44E8455A}"/>
                </a:ext>
              </a:extLst>
            </p:cNvPr>
            <p:cNvSpPr>
              <a:spLocks/>
            </p:cNvSpPr>
            <p:nvPr/>
          </p:nvSpPr>
          <p:spPr bwMode="auto">
            <a:xfrm>
              <a:off x="-652463" y="2870200"/>
              <a:ext cx="74613" cy="76200"/>
            </a:xfrm>
            <a:custGeom>
              <a:avLst/>
              <a:gdLst>
                <a:gd name="T0" fmla="*/ 40 w 40"/>
                <a:gd name="T1" fmla="*/ 0 h 41"/>
                <a:gd name="T2" fmla="*/ 40 w 40"/>
                <a:gd name="T3" fmla="*/ 41 h 41"/>
                <a:gd name="T4" fmla="*/ 1 w 40"/>
                <a:gd name="T5" fmla="*/ 41 h 41"/>
                <a:gd name="T6" fmla="*/ 1 w 40"/>
                <a:gd name="T7" fmla="*/ 0 h 41"/>
                <a:gd name="T8" fmla="*/ 0 w 40"/>
                <a:gd name="T9" fmla="*/ 1 h 41"/>
                <a:gd name="T10" fmla="*/ 40 w 40"/>
                <a:gd name="T11" fmla="*/ 1 h 41"/>
                <a:gd name="T12" fmla="*/ 40 w 40"/>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40" y="0"/>
                  </a:moveTo>
                  <a:cubicBezTo>
                    <a:pt x="40" y="13"/>
                    <a:pt x="40" y="26"/>
                    <a:pt x="40" y="41"/>
                  </a:cubicBezTo>
                  <a:cubicBezTo>
                    <a:pt x="26" y="41"/>
                    <a:pt x="14" y="41"/>
                    <a:pt x="1" y="41"/>
                  </a:cubicBezTo>
                  <a:cubicBezTo>
                    <a:pt x="1" y="27"/>
                    <a:pt x="1" y="14"/>
                    <a:pt x="1" y="0"/>
                  </a:cubicBezTo>
                  <a:cubicBezTo>
                    <a:pt x="0" y="1"/>
                    <a:pt x="0" y="1"/>
                    <a:pt x="0" y="1"/>
                  </a:cubicBezTo>
                  <a:cubicBezTo>
                    <a:pt x="13" y="1"/>
                    <a:pt x="27" y="1"/>
                    <a:pt x="40" y="1"/>
                  </a:cubicBez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0" name="Freeform 104">
              <a:extLst>
                <a:ext uri="{FF2B5EF4-FFF2-40B4-BE49-F238E27FC236}">
                  <a16:creationId xmlns="" xmlns:a16="http://schemas.microsoft.com/office/drawing/2014/main" id="{15874AC4-FD20-4D44-887C-1368C66D84AF}"/>
                </a:ext>
              </a:extLst>
            </p:cNvPr>
            <p:cNvSpPr>
              <a:spLocks/>
            </p:cNvSpPr>
            <p:nvPr/>
          </p:nvSpPr>
          <p:spPr bwMode="auto">
            <a:xfrm>
              <a:off x="-2708276" y="2724150"/>
              <a:ext cx="74613" cy="73025"/>
            </a:xfrm>
            <a:custGeom>
              <a:avLst/>
              <a:gdLst>
                <a:gd name="T0" fmla="*/ 0 w 40"/>
                <a:gd name="T1" fmla="*/ 39 h 39"/>
                <a:gd name="T2" fmla="*/ 0 w 40"/>
                <a:gd name="T3" fmla="*/ 0 h 39"/>
                <a:gd name="T4" fmla="*/ 40 w 40"/>
                <a:gd name="T5" fmla="*/ 0 h 39"/>
                <a:gd name="T6" fmla="*/ 40 w 40"/>
                <a:gd name="T7" fmla="*/ 39 h 39"/>
                <a:gd name="T8" fmla="*/ 40 w 40"/>
                <a:gd name="T9" fmla="*/ 38 h 39"/>
                <a:gd name="T10" fmla="*/ 0 w 40"/>
                <a:gd name="T11" fmla="*/ 38 h 39"/>
                <a:gd name="T12" fmla="*/ 0 w 4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0" h="39">
                  <a:moveTo>
                    <a:pt x="0" y="39"/>
                  </a:moveTo>
                  <a:cubicBezTo>
                    <a:pt x="0" y="26"/>
                    <a:pt x="0" y="14"/>
                    <a:pt x="0" y="0"/>
                  </a:cubicBezTo>
                  <a:cubicBezTo>
                    <a:pt x="14" y="0"/>
                    <a:pt x="26" y="0"/>
                    <a:pt x="40" y="0"/>
                  </a:cubicBezTo>
                  <a:cubicBezTo>
                    <a:pt x="40" y="13"/>
                    <a:pt x="40" y="26"/>
                    <a:pt x="40" y="39"/>
                  </a:cubicBezTo>
                  <a:cubicBezTo>
                    <a:pt x="40" y="38"/>
                    <a:pt x="40" y="38"/>
                    <a:pt x="40" y="38"/>
                  </a:cubicBezTo>
                  <a:cubicBezTo>
                    <a:pt x="27" y="38"/>
                    <a:pt x="13" y="38"/>
                    <a:pt x="0" y="38"/>
                  </a:cubicBez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1" name="Freeform 105">
              <a:extLst>
                <a:ext uri="{FF2B5EF4-FFF2-40B4-BE49-F238E27FC236}">
                  <a16:creationId xmlns="" xmlns:a16="http://schemas.microsoft.com/office/drawing/2014/main" id="{26756193-39C7-4EDD-98DA-F3CE21B8DBBD}"/>
                </a:ext>
              </a:extLst>
            </p:cNvPr>
            <p:cNvSpPr>
              <a:spLocks/>
            </p:cNvSpPr>
            <p:nvPr/>
          </p:nvSpPr>
          <p:spPr bwMode="auto">
            <a:xfrm>
              <a:off x="-654051" y="2724150"/>
              <a:ext cx="76200" cy="73025"/>
            </a:xfrm>
            <a:custGeom>
              <a:avLst/>
              <a:gdLst>
                <a:gd name="T0" fmla="*/ 1 w 41"/>
                <a:gd name="T1" fmla="*/ 39 h 39"/>
                <a:gd name="T2" fmla="*/ 0 w 41"/>
                <a:gd name="T3" fmla="*/ 0 h 39"/>
                <a:gd name="T4" fmla="*/ 41 w 41"/>
                <a:gd name="T5" fmla="*/ 0 h 39"/>
                <a:gd name="T6" fmla="*/ 41 w 41"/>
                <a:gd name="T7" fmla="*/ 39 h 39"/>
                <a:gd name="T8" fmla="*/ 41 w 41"/>
                <a:gd name="T9" fmla="*/ 38 h 39"/>
                <a:gd name="T10" fmla="*/ 1 w 41"/>
                <a:gd name="T11" fmla="*/ 38 h 39"/>
                <a:gd name="T12" fmla="*/ 1 w 41"/>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1" y="39"/>
                  </a:moveTo>
                  <a:cubicBezTo>
                    <a:pt x="1" y="26"/>
                    <a:pt x="0" y="14"/>
                    <a:pt x="0" y="0"/>
                  </a:cubicBezTo>
                  <a:cubicBezTo>
                    <a:pt x="14" y="0"/>
                    <a:pt x="26" y="0"/>
                    <a:pt x="41" y="0"/>
                  </a:cubicBezTo>
                  <a:cubicBezTo>
                    <a:pt x="41" y="13"/>
                    <a:pt x="41" y="26"/>
                    <a:pt x="41" y="39"/>
                  </a:cubicBezTo>
                  <a:cubicBezTo>
                    <a:pt x="41" y="38"/>
                    <a:pt x="41" y="38"/>
                    <a:pt x="41" y="38"/>
                  </a:cubicBezTo>
                  <a:cubicBezTo>
                    <a:pt x="28" y="38"/>
                    <a:pt x="14" y="38"/>
                    <a:pt x="1" y="38"/>
                  </a:cubicBezTo>
                  <a:lnTo>
                    <a:pt x="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2" name="Freeform 106">
              <a:extLst>
                <a:ext uri="{FF2B5EF4-FFF2-40B4-BE49-F238E27FC236}">
                  <a16:creationId xmlns="" xmlns:a16="http://schemas.microsoft.com/office/drawing/2014/main" id="{6F86B924-CE0F-4A92-98C1-A7B7ED2CC1C6}"/>
                </a:ext>
              </a:extLst>
            </p:cNvPr>
            <p:cNvSpPr>
              <a:spLocks/>
            </p:cNvSpPr>
            <p:nvPr/>
          </p:nvSpPr>
          <p:spPr bwMode="auto">
            <a:xfrm>
              <a:off x="-2781301" y="2795588"/>
              <a:ext cx="73025" cy="77788"/>
            </a:xfrm>
            <a:custGeom>
              <a:avLst/>
              <a:gdLst>
                <a:gd name="T0" fmla="*/ 39 w 39"/>
                <a:gd name="T1" fmla="*/ 40 h 42"/>
                <a:gd name="T2" fmla="*/ 0 w 39"/>
                <a:gd name="T3" fmla="*/ 42 h 42"/>
                <a:gd name="T4" fmla="*/ 0 w 39"/>
                <a:gd name="T5" fmla="*/ 1 h 42"/>
                <a:gd name="T6" fmla="*/ 39 w 39"/>
                <a:gd name="T7" fmla="*/ 1 h 42"/>
                <a:gd name="T8" fmla="*/ 39 w 39"/>
                <a:gd name="T9" fmla="*/ 0 h 42"/>
                <a:gd name="T10" fmla="*/ 39 w 39"/>
                <a:gd name="T11" fmla="*/ 41 h 42"/>
                <a:gd name="T12" fmla="*/ 39 w 39"/>
                <a:gd name="T13" fmla="*/ 40 h 42"/>
              </a:gdLst>
              <a:ahLst/>
              <a:cxnLst>
                <a:cxn ang="0">
                  <a:pos x="T0" y="T1"/>
                </a:cxn>
                <a:cxn ang="0">
                  <a:pos x="T2" y="T3"/>
                </a:cxn>
                <a:cxn ang="0">
                  <a:pos x="T4" y="T5"/>
                </a:cxn>
                <a:cxn ang="0">
                  <a:pos x="T6" y="T7"/>
                </a:cxn>
                <a:cxn ang="0">
                  <a:pos x="T8" y="T9"/>
                </a:cxn>
                <a:cxn ang="0">
                  <a:pos x="T10" y="T11"/>
                </a:cxn>
                <a:cxn ang="0">
                  <a:pos x="T12" y="T13"/>
                </a:cxn>
              </a:cxnLst>
              <a:rect l="0" t="0" r="r" b="b"/>
              <a:pathLst>
                <a:path w="39" h="42">
                  <a:moveTo>
                    <a:pt x="39" y="40"/>
                  </a:moveTo>
                  <a:cubicBezTo>
                    <a:pt x="27" y="41"/>
                    <a:pt x="14" y="41"/>
                    <a:pt x="0" y="42"/>
                  </a:cubicBezTo>
                  <a:cubicBezTo>
                    <a:pt x="0" y="28"/>
                    <a:pt x="0" y="16"/>
                    <a:pt x="0" y="1"/>
                  </a:cubicBezTo>
                  <a:cubicBezTo>
                    <a:pt x="13" y="1"/>
                    <a:pt x="26" y="1"/>
                    <a:pt x="39" y="1"/>
                  </a:cubicBezTo>
                  <a:cubicBezTo>
                    <a:pt x="39" y="0"/>
                    <a:pt x="39" y="0"/>
                    <a:pt x="39" y="0"/>
                  </a:cubicBezTo>
                  <a:cubicBezTo>
                    <a:pt x="39" y="14"/>
                    <a:pt x="39" y="27"/>
                    <a:pt x="39" y="41"/>
                  </a:cubicBezTo>
                  <a:lnTo>
                    <a:pt x="3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3" name="Freeform 107">
              <a:extLst>
                <a:ext uri="{FF2B5EF4-FFF2-40B4-BE49-F238E27FC236}">
                  <a16:creationId xmlns="" xmlns:a16="http://schemas.microsoft.com/office/drawing/2014/main" id="{711C3FBA-D4A6-4365-9DEC-6C5E4D082F45}"/>
                </a:ext>
              </a:extLst>
            </p:cNvPr>
            <p:cNvSpPr>
              <a:spLocks/>
            </p:cNvSpPr>
            <p:nvPr/>
          </p:nvSpPr>
          <p:spPr bwMode="auto">
            <a:xfrm>
              <a:off x="-577851" y="2795588"/>
              <a:ext cx="73025" cy="76200"/>
            </a:xfrm>
            <a:custGeom>
              <a:avLst/>
              <a:gdLst>
                <a:gd name="T0" fmla="*/ 0 w 39"/>
                <a:gd name="T1" fmla="*/ 1 h 41"/>
                <a:gd name="T2" fmla="*/ 39 w 39"/>
                <a:gd name="T3" fmla="*/ 1 h 41"/>
                <a:gd name="T4" fmla="*/ 39 w 39"/>
                <a:gd name="T5" fmla="*/ 40 h 41"/>
                <a:gd name="T6" fmla="*/ 0 w 39"/>
                <a:gd name="T7" fmla="*/ 40 h 41"/>
                <a:gd name="T8" fmla="*/ 0 w 39"/>
                <a:gd name="T9" fmla="*/ 41 h 41"/>
                <a:gd name="T10" fmla="*/ 0 w 39"/>
                <a:gd name="T11" fmla="*/ 0 h 41"/>
                <a:gd name="T12" fmla="*/ 0 w 39"/>
                <a:gd name="T13" fmla="*/ 1 h 41"/>
              </a:gdLst>
              <a:ahLst/>
              <a:cxnLst>
                <a:cxn ang="0">
                  <a:pos x="T0" y="T1"/>
                </a:cxn>
                <a:cxn ang="0">
                  <a:pos x="T2" y="T3"/>
                </a:cxn>
                <a:cxn ang="0">
                  <a:pos x="T4" y="T5"/>
                </a:cxn>
                <a:cxn ang="0">
                  <a:pos x="T6" y="T7"/>
                </a:cxn>
                <a:cxn ang="0">
                  <a:pos x="T8" y="T9"/>
                </a:cxn>
                <a:cxn ang="0">
                  <a:pos x="T10" y="T11"/>
                </a:cxn>
                <a:cxn ang="0">
                  <a:pos x="T12" y="T13"/>
                </a:cxn>
              </a:cxnLst>
              <a:rect l="0" t="0" r="r" b="b"/>
              <a:pathLst>
                <a:path w="39" h="41">
                  <a:moveTo>
                    <a:pt x="0" y="1"/>
                  </a:moveTo>
                  <a:cubicBezTo>
                    <a:pt x="12" y="1"/>
                    <a:pt x="25" y="1"/>
                    <a:pt x="39" y="1"/>
                  </a:cubicBezTo>
                  <a:cubicBezTo>
                    <a:pt x="39" y="14"/>
                    <a:pt x="39" y="27"/>
                    <a:pt x="39" y="40"/>
                  </a:cubicBezTo>
                  <a:cubicBezTo>
                    <a:pt x="26" y="40"/>
                    <a:pt x="13" y="40"/>
                    <a:pt x="0" y="40"/>
                  </a:cubicBezTo>
                  <a:cubicBezTo>
                    <a:pt x="0" y="40"/>
                    <a:pt x="0" y="41"/>
                    <a:pt x="0" y="41"/>
                  </a:cubicBezTo>
                  <a:cubicBezTo>
                    <a:pt x="0" y="27"/>
                    <a:pt x="0" y="14"/>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4" name="Freeform 108">
              <a:extLst>
                <a:ext uri="{FF2B5EF4-FFF2-40B4-BE49-F238E27FC236}">
                  <a16:creationId xmlns="" xmlns:a16="http://schemas.microsoft.com/office/drawing/2014/main" id="{56A12A21-1271-4111-BDB9-8930A4DFF36F}"/>
                </a:ext>
              </a:extLst>
            </p:cNvPr>
            <p:cNvSpPr>
              <a:spLocks/>
            </p:cNvSpPr>
            <p:nvPr/>
          </p:nvSpPr>
          <p:spPr bwMode="auto">
            <a:xfrm>
              <a:off x="-2665413" y="3711575"/>
              <a:ext cx="73025" cy="74613"/>
            </a:xfrm>
            <a:custGeom>
              <a:avLst/>
              <a:gdLst>
                <a:gd name="T0" fmla="*/ 39 w 39"/>
                <a:gd name="T1" fmla="*/ 40 h 40"/>
                <a:gd name="T2" fmla="*/ 0 w 39"/>
                <a:gd name="T3" fmla="*/ 40 h 40"/>
                <a:gd name="T4" fmla="*/ 0 w 39"/>
                <a:gd name="T5" fmla="*/ 1 h 40"/>
                <a:gd name="T6" fmla="*/ 39 w 39"/>
                <a:gd name="T7" fmla="*/ 1 h 40"/>
                <a:gd name="T8" fmla="*/ 39 w 39"/>
                <a:gd name="T9" fmla="*/ 0 h 40"/>
                <a:gd name="T10" fmla="*/ 39 w 39"/>
                <a:gd name="T11" fmla="*/ 40 h 40"/>
              </a:gdLst>
              <a:ahLst/>
              <a:cxnLst>
                <a:cxn ang="0">
                  <a:pos x="T0" y="T1"/>
                </a:cxn>
                <a:cxn ang="0">
                  <a:pos x="T2" y="T3"/>
                </a:cxn>
                <a:cxn ang="0">
                  <a:pos x="T4" y="T5"/>
                </a:cxn>
                <a:cxn ang="0">
                  <a:pos x="T6" y="T7"/>
                </a:cxn>
                <a:cxn ang="0">
                  <a:pos x="T8" y="T9"/>
                </a:cxn>
                <a:cxn ang="0">
                  <a:pos x="T10" y="T11"/>
                </a:cxn>
              </a:cxnLst>
              <a:rect l="0" t="0" r="r" b="b"/>
              <a:pathLst>
                <a:path w="39" h="40">
                  <a:moveTo>
                    <a:pt x="39" y="40"/>
                  </a:moveTo>
                  <a:cubicBezTo>
                    <a:pt x="26" y="40"/>
                    <a:pt x="14" y="40"/>
                    <a:pt x="0" y="40"/>
                  </a:cubicBezTo>
                  <a:cubicBezTo>
                    <a:pt x="0" y="27"/>
                    <a:pt x="0" y="14"/>
                    <a:pt x="0" y="1"/>
                  </a:cubicBezTo>
                  <a:cubicBezTo>
                    <a:pt x="13" y="1"/>
                    <a:pt x="26" y="1"/>
                    <a:pt x="39" y="1"/>
                  </a:cubicBezTo>
                  <a:cubicBezTo>
                    <a:pt x="39" y="0"/>
                    <a:pt x="39" y="0"/>
                    <a:pt x="39" y="0"/>
                  </a:cubicBezTo>
                  <a:cubicBezTo>
                    <a:pt x="39" y="14"/>
                    <a:pt x="39" y="27"/>
                    <a:pt x="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5" name="Freeform 109">
              <a:extLst>
                <a:ext uri="{FF2B5EF4-FFF2-40B4-BE49-F238E27FC236}">
                  <a16:creationId xmlns="" xmlns:a16="http://schemas.microsoft.com/office/drawing/2014/main" id="{796444C8-07EF-47FF-B5E7-47BD0648E1C1}"/>
                </a:ext>
              </a:extLst>
            </p:cNvPr>
            <p:cNvSpPr>
              <a:spLocks/>
            </p:cNvSpPr>
            <p:nvPr/>
          </p:nvSpPr>
          <p:spPr bwMode="auto">
            <a:xfrm>
              <a:off x="-2520951" y="3709988"/>
              <a:ext cx="77788" cy="76200"/>
            </a:xfrm>
            <a:custGeom>
              <a:avLst/>
              <a:gdLst>
                <a:gd name="T0" fmla="*/ 0 w 41"/>
                <a:gd name="T1" fmla="*/ 2 h 41"/>
                <a:gd name="T2" fmla="*/ 41 w 41"/>
                <a:gd name="T3" fmla="*/ 0 h 41"/>
                <a:gd name="T4" fmla="*/ 41 w 41"/>
                <a:gd name="T5" fmla="*/ 41 h 41"/>
                <a:gd name="T6" fmla="*/ 0 w 41"/>
                <a:gd name="T7" fmla="*/ 41 h 41"/>
                <a:gd name="T8" fmla="*/ 1 w 41"/>
                <a:gd name="T9" fmla="*/ 41 h 41"/>
                <a:gd name="T10" fmla="*/ 1 w 41"/>
                <a:gd name="T11" fmla="*/ 1 h 41"/>
                <a:gd name="T12" fmla="*/ 0 w 41"/>
                <a:gd name="T13" fmla="*/ 2 h 41"/>
              </a:gdLst>
              <a:ahLst/>
              <a:cxnLst>
                <a:cxn ang="0">
                  <a:pos x="T0" y="T1"/>
                </a:cxn>
                <a:cxn ang="0">
                  <a:pos x="T2" y="T3"/>
                </a:cxn>
                <a:cxn ang="0">
                  <a:pos x="T4" y="T5"/>
                </a:cxn>
                <a:cxn ang="0">
                  <a:pos x="T6" y="T7"/>
                </a:cxn>
                <a:cxn ang="0">
                  <a:pos x="T8" y="T9"/>
                </a:cxn>
                <a:cxn ang="0">
                  <a:pos x="T10" y="T11"/>
                </a:cxn>
                <a:cxn ang="0">
                  <a:pos x="T12" y="T13"/>
                </a:cxn>
              </a:cxnLst>
              <a:rect l="0" t="0" r="r" b="b"/>
              <a:pathLst>
                <a:path w="41" h="41">
                  <a:moveTo>
                    <a:pt x="0" y="2"/>
                  </a:moveTo>
                  <a:cubicBezTo>
                    <a:pt x="13" y="1"/>
                    <a:pt x="26" y="1"/>
                    <a:pt x="41" y="0"/>
                  </a:cubicBezTo>
                  <a:cubicBezTo>
                    <a:pt x="41" y="14"/>
                    <a:pt x="41" y="26"/>
                    <a:pt x="41" y="41"/>
                  </a:cubicBezTo>
                  <a:cubicBezTo>
                    <a:pt x="27" y="41"/>
                    <a:pt x="14" y="41"/>
                    <a:pt x="0" y="41"/>
                  </a:cubicBezTo>
                  <a:cubicBezTo>
                    <a:pt x="1" y="41"/>
                    <a:pt x="1" y="41"/>
                    <a:pt x="1" y="41"/>
                  </a:cubicBezTo>
                  <a:cubicBezTo>
                    <a:pt x="1" y="28"/>
                    <a:pt x="1" y="14"/>
                    <a:pt x="1" y="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6" name="Freeform 110">
              <a:extLst>
                <a:ext uri="{FF2B5EF4-FFF2-40B4-BE49-F238E27FC236}">
                  <a16:creationId xmlns="" xmlns:a16="http://schemas.microsoft.com/office/drawing/2014/main" id="{98204105-D2AB-4982-ADC4-1B624CA8F5EB}"/>
                </a:ext>
              </a:extLst>
            </p:cNvPr>
            <p:cNvSpPr>
              <a:spLocks/>
            </p:cNvSpPr>
            <p:nvPr/>
          </p:nvSpPr>
          <p:spPr bwMode="auto">
            <a:xfrm>
              <a:off x="-2592388" y="3786188"/>
              <a:ext cx="74613" cy="73025"/>
            </a:xfrm>
            <a:custGeom>
              <a:avLst/>
              <a:gdLst>
                <a:gd name="T0" fmla="*/ 39 w 40"/>
                <a:gd name="T1" fmla="*/ 0 h 39"/>
                <a:gd name="T2" fmla="*/ 39 w 40"/>
                <a:gd name="T3" fmla="*/ 39 h 39"/>
                <a:gd name="T4" fmla="*/ 0 w 40"/>
                <a:gd name="T5" fmla="*/ 39 h 39"/>
                <a:gd name="T6" fmla="*/ 0 w 40"/>
                <a:gd name="T7" fmla="*/ 0 h 39"/>
                <a:gd name="T8" fmla="*/ 0 w 40"/>
                <a:gd name="T9" fmla="*/ 0 h 39"/>
                <a:gd name="T10" fmla="*/ 40 w 40"/>
                <a:gd name="T11" fmla="*/ 0 h 39"/>
                <a:gd name="T12" fmla="*/ 39 w 4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40" h="39">
                  <a:moveTo>
                    <a:pt x="39" y="0"/>
                  </a:moveTo>
                  <a:cubicBezTo>
                    <a:pt x="39" y="13"/>
                    <a:pt x="39" y="25"/>
                    <a:pt x="39" y="39"/>
                  </a:cubicBezTo>
                  <a:cubicBezTo>
                    <a:pt x="27" y="39"/>
                    <a:pt x="14" y="39"/>
                    <a:pt x="0" y="39"/>
                  </a:cubicBezTo>
                  <a:cubicBezTo>
                    <a:pt x="0" y="26"/>
                    <a:pt x="0" y="13"/>
                    <a:pt x="0" y="0"/>
                  </a:cubicBezTo>
                  <a:cubicBezTo>
                    <a:pt x="0" y="0"/>
                    <a:pt x="0" y="0"/>
                    <a:pt x="0" y="0"/>
                  </a:cubicBezTo>
                  <a:cubicBezTo>
                    <a:pt x="13" y="0"/>
                    <a:pt x="27" y="0"/>
                    <a:pt x="40" y="0"/>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7" name="Freeform 111">
              <a:extLst>
                <a:ext uri="{FF2B5EF4-FFF2-40B4-BE49-F238E27FC236}">
                  <a16:creationId xmlns="" xmlns:a16="http://schemas.microsoft.com/office/drawing/2014/main" id="{E4C36C84-EA27-479E-8D18-6EF0E0065041}"/>
                </a:ext>
              </a:extLst>
            </p:cNvPr>
            <p:cNvSpPr>
              <a:spLocks/>
            </p:cNvSpPr>
            <p:nvPr/>
          </p:nvSpPr>
          <p:spPr bwMode="auto">
            <a:xfrm>
              <a:off x="-852488" y="3898900"/>
              <a:ext cx="85725" cy="77788"/>
            </a:xfrm>
            <a:custGeom>
              <a:avLst/>
              <a:gdLst>
                <a:gd name="T0" fmla="*/ 46 w 46"/>
                <a:gd name="T1" fmla="*/ 42 h 42"/>
                <a:gd name="T2" fmla="*/ 37 w 46"/>
                <a:gd name="T3" fmla="*/ 41 h 42"/>
                <a:gd name="T4" fmla="*/ 6 w 46"/>
                <a:gd name="T5" fmla="*/ 0 h 42"/>
                <a:gd name="T6" fmla="*/ 46 w 46"/>
                <a:gd name="T7" fmla="*/ 3 h 42"/>
                <a:gd name="T8" fmla="*/ 45 w 46"/>
                <a:gd name="T9" fmla="*/ 2 h 42"/>
                <a:gd name="T10" fmla="*/ 45 w 46"/>
                <a:gd name="T11" fmla="*/ 42 h 42"/>
                <a:gd name="T12" fmla="*/ 46 w 4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6" h="42">
                  <a:moveTo>
                    <a:pt x="46" y="42"/>
                  </a:moveTo>
                  <a:cubicBezTo>
                    <a:pt x="43" y="42"/>
                    <a:pt x="40" y="41"/>
                    <a:pt x="37" y="41"/>
                  </a:cubicBezTo>
                  <a:cubicBezTo>
                    <a:pt x="0" y="41"/>
                    <a:pt x="0" y="41"/>
                    <a:pt x="6" y="0"/>
                  </a:cubicBezTo>
                  <a:cubicBezTo>
                    <a:pt x="19" y="1"/>
                    <a:pt x="32" y="2"/>
                    <a:pt x="46" y="3"/>
                  </a:cubicBezTo>
                  <a:cubicBezTo>
                    <a:pt x="46" y="3"/>
                    <a:pt x="45" y="2"/>
                    <a:pt x="45" y="2"/>
                  </a:cubicBezTo>
                  <a:cubicBezTo>
                    <a:pt x="45" y="15"/>
                    <a:pt x="45" y="29"/>
                    <a:pt x="45" y="42"/>
                  </a:cubicBezTo>
                  <a:lnTo>
                    <a:pt x="4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8" name="Freeform 112">
              <a:extLst>
                <a:ext uri="{FF2B5EF4-FFF2-40B4-BE49-F238E27FC236}">
                  <a16:creationId xmlns="" xmlns:a16="http://schemas.microsoft.com/office/drawing/2014/main" id="{7ABE7023-3208-4D1B-8757-A88FC7B11C48}"/>
                </a:ext>
              </a:extLst>
            </p:cNvPr>
            <p:cNvSpPr>
              <a:spLocks/>
            </p:cNvSpPr>
            <p:nvPr/>
          </p:nvSpPr>
          <p:spPr bwMode="auto">
            <a:xfrm>
              <a:off x="-693738" y="3898900"/>
              <a:ext cx="74613" cy="77788"/>
            </a:xfrm>
            <a:custGeom>
              <a:avLst/>
              <a:gdLst>
                <a:gd name="T0" fmla="*/ 0 w 40"/>
                <a:gd name="T1" fmla="*/ 3 h 42"/>
                <a:gd name="T2" fmla="*/ 40 w 40"/>
                <a:gd name="T3" fmla="*/ 0 h 42"/>
                <a:gd name="T4" fmla="*/ 40 w 40"/>
                <a:gd name="T5" fmla="*/ 42 h 42"/>
                <a:gd name="T6" fmla="*/ 0 w 40"/>
                <a:gd name="T7" fmla="*/ 42 h 42"/>
                <a:gd name="T8" fmla="*/ 0 w 40"/>
                <a:gd name="T9" fmla="*/ 42 h 42"/>
                <a:gd name="T10" fmla="*/ 0 w 40"/>
                <a:gd name="T11" fmla="*/ 2 h 42"/>
                <a:gd name="T12" fmla="*/ 0 w 40"/>
                <a:gd name="T13" fmla="*/ 3 h 42"/>
              </a:gdLst>
              <a:ahLst/>
              <a:cxnLst>
                <a:cxn ang="0">
                  <a:pos x="T0" y="T1"/>
                </a:cxn>
                <a:cxn ang="0">
                  <a:pos x="T2" y="T3"/>
                </a:cxn>
                <a:cxn ang="0">
                  <a:pos x="T4" y="T5"/>
                </a:cxn>
                <a:cxn ang="0">
                  <a:pos x="T6" y="T7"/>
                </a:cxn>
                <a:cxn ang="0">
                  <a:pos x="T8" y="T9"/>
                </a:cxn>
                <a:cxn ang="0">
                  <a:pos x="T10" y="T11"/>
                </a:cxn>
                <a:cxn ang="0">
                  <a:pos x="T12" y="T13"/>
                </a:cxn>
              </a:cxnLst>
              <a:rect l="0" t="0" r="r" b="b"/>
              <a:pathLst>
                <a:path w="40" h="42">
                  <a:moveTo>
                    <a:pt x="0" y="3"/>
                  </a:moveTo>
                  <a:cubicBezTo>
                    <a:pt x="13" y="2"/>
                    <a:pt x="26" y="1"/>
                    <a:pt x="40" y="0"/>
                  </a:cubicBezTo>
                  <a:cubicBezTo>
                    <a:pt x="40" y="15"/>
                    <a:pt x="40" y="27"/>
                    <a:pt x="40" y="42"/>
                  </a:cubicBezTo>
                  <a:cubicBezTo>
                    <a:pt x="26" y="42"/>
                    <a:pt x="13" y="42"/>
                    <a:pt x="0" y="42"/>
                  </a:cubicBezTo>
                  <a:cubicBezTo>
                    <a:pt x="0" y="42"/>
                    <a:pt x="0" y="42"/>
                    <a:pt x="0" y="42"/>
                  </a:cubicBezTo>
                  <a:cubicBezTo>
                    <a:pt x="0" y="29"/>
                    <a:pt x="0" y="15"/>
                    <a:pt x="0" y="2"/>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129" name="Freeform 113">
              <a:extLst>
                <a:ext uri="{FF2B5EF4-FFF2-40B4-BE49-F238E27FC236}">
                  <a16:creationId xmlns="" xmlns:a16="http://schemas.microsoft.com/office/drawing/2014/main" id="{7103009F-AE59-4F98-9B13-B97F2704F522}"/>
                </a:ext>
              </a:extLst>
            </p:cNvPr>
            <p:cNvSpPr>
              <a:spLocks/>
            </p:cNvSpPr>
            <p:nvPr/>
          </p:nvSpPr>
          <p:spPr bwMode="auto">
            <a:xfrm>
              <a:off x="-768351" y="3976688"/>
              <a:ext cx="74613" cy="71438"/>
            </a:xfrm>
            <a:custGeom>
              <a:avLst/>
              <a:gdLst>
                <a:gd name="T0" fmla="*/ 40 w 40"/>
                <a:gd name="T1" fmla="*/ 0 h 38"/>
                <a:gd name="T2" fmla="*/ 40 w 40"/>
                <a:gd name="T3" fmla="*/ 38 h 38"/>
                <a:gd name="T4" fmla="*/ 1 w 40"/>
                <a:gd name="T5" fmla="*/ 38 h 38"/>
                <a:gd name="T6" fmla="*/ 1 w 40"/>
                <a:gd name="T7" fmla="*/ 0 h 38"/>
                <a:gd name="T8" fmla="*/ 0 w 40"/>
                <a:gd name="T9" fmla="*/ 0 h 38"/>
                <a:gd name="T10" fmla="*/ 40 w 40"/>
                <a:gd name="T11" fmla="*/ 0 h 38"/>
              </a:gdLst>
              <a:ahLst/>
              <a:cxnLst>
                <a:cxn ang="0">
                  <a:pos x="T0" y="T1"/>
                </a:cxn>
                <a:cxn ang="0">
                  <a:pos x="T2" y="T3"/>
                </a:cxn>
                <a:cxn ang="0">
                  <a:pos x="T4" y="T5"/>
                </a:cxn>
                <a:cxn ang="0">
                  <a:pos x="T6" y="T7"/>
                </a:cxn>
                <a:cxn ang="0">
                  <a:pos x="T8" y="T9"/>
                </a:cxn>
                <a:cxn ang="0">
                  <a:pos x="T10" y="T11"/>
                </a:cxn>
              </a:cxnLst>
              <a:rect l="0" t="0" r="r" b="b"/>
              <a:pathLst>
                <a:path w="40" h="38">
                  <a:moveTo>
                    <a:pt x="40" y="0"/>
                  </a:moveTo>
                  <a:cubicBezTo>
                    <a:pt x="40" y="12"/>
                    <a:pt x="40" y="25"/>
                    <a:pt x="40" y="38"/>
                  </a:cubicBezTo>
                  <a:cubicBezTo>
                    <a:pt x="27" y="38"/>
                    <a:pt x="15" y="38"/>
                    <a:pt x="1" y="38"/>
                  </a:cubicBezTo>
                  <a:cubicBezTo>
                    <a:pt x="1" y="26"/>
                    <a:pt x="1" y="13"/>
                    <a:pt x="1" y="0"/>
                  </a:cubicBezTo>
                  <a:cubicBezTo>
                    <a:pt x="0" y="0"/>
                    <a:pt x="0" y="0"/>
                    <a:pt x="0" y="0"/>
                  </a:cubicBezTo>
                  <a:cubicBezTo>
                    <a:pt x="13" y="0"/>
                    <a:pt x="27"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pic>
        <p:nvPicPr>
          <p:cNvPr id="132" name="图片 131" descr="图片包含 桌子, 黑暗, 小, 穿着&#10;&#10;描述已自动生成">
            <a:extLst>
              <a:ext uri="{FF2B5EF4-FFF2-40B4-BE49-F238E27FC236}">
                <a16:creationId xmlns="" xmlns:a16="http://schemas.microsoft.com/office/drawing/2014/main" id="{447C889A-3DE7-4B63-9234-9D0E30DD60E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42534" y="1283003"/>
            <a:ext cx="5636282" cy="4159618"/>
          </a:xfrm>
          <a:prstGeom prst="rect">
            <a:avLst/>
          </a:prstGeom>
        </p:spPr>
      </p:pic>
    </p:spTree>
    <p:extLst>
      <p:ext uri="{BB962C8B-B14F-4D97-AF65-F5344CB8AC3E}">
        <p14:creationId xmlns:p14="http://schemas.microsoft.com/office/powerpoint/2010/main" val="2008567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33BC7BE-3B99-4A8B-9C5E-A2426815D58B}"/>
              </a:ext>
            </a:extLst>
          </p:cNvPr>
          <p:cNvSpPr>
            <a:spLocks noGrp="1"/>
          </p:cNvSpPr>
          <p:nvPr>
            <p:ph type="body" sz="quarter" idx="10"/>
          </p:nvPr>
        </p:nvSpPr>
        <p:spPr>
          <a:xfrm>
            <a:off x="695325" y="519812"/>
            <a:ext cx="9561195" cy="535531"/>
          </a:xfrm>
        </p:spPr>
        <p:txBody>
          <a:bodyPr/>
          <a:lstStyle/>
          <a:p>
            <a:r>
              <a:rPr lang="zh-CN" altLang="en-US" dirty="0"/>
              <a:t>未来规划</a:t>
            </a:r>
          </a:p>
        </p:txBody>
      </p:sp>
      <p:sp>
        <p:nvSpPr>
          <p:cNvPr id="63" name="TextBox 10">
            <a:extLst>
              <a:ext uri="{FF2B5EF4-FFF2-40B4-BE49-F238E27FC236}">
                <a16:creationId xmlns="" xmlns:a16="http://schemas.microsoft.com/office/drawing/2014/main" id="{BDECE1E5-A395-4B1B-A75F-A57DBE49FE86}"/>
              </a:ext>
            </a:extLst>
          </p:cNvPr>
          <p:cNvSpPr txBox="1"/>
          <p:nvPr/>
        </p:nvSpPr>
        <p:spPr>
          <a:xfrm>
            <a:off x="1847130" y="5146848"/>
            <a:ext cx="2304000" cy="345094"/>
          </a:xfrm>
          <a:prstGeom prst="rect">
            <a:avLst/>
          </a:prstGeom>
        </p:spPr>
        <p:txBody>
          <a:bodyPr wrap="square">
            <a:spAutoFit/>
          </a:bodyPr>
          <a:lstStyle>
            <a:defPPr>
              <a:defRPr lang="zh-CN"/>
            </a:defPPr>
            <a:lvl1pPr algn="ctr">
              <a:lnSpc>
                <a:spcPct val="130000"/>
              </a:lnSpc>
              <a:defRPr sz="1400"/>
            </a:lvl1pPr>
          </a:lstStyle>
          <a:p>
            <a:r>
              <a:rPr lang="zh-CN" altLang="en-US" dirty="0"/>
              <a:t>预计销售额逐年翻倍递增</a:t>
            </a:r>
            <a:endParaRPr lang="en-US" altLang="zh-CN" dirty="0"/>
          </a:p>
        </p:txBody>
      </p:sp>
      <p:sp>
        <p:nvSpPr>
          <p:cNvPr id="64" name="TextBox 16">
            <a:extLst>
              <a:ext uri="{FF2B5EF4-FFF2-40B4-BE49-F238E27FC236}">
                <a16:creationId xmlns="" xmlns:a16="http://schemas.microsoft.com/office/drawing/2014/main" id="{F3C405BC-0CA8-45AA-9284-12CD8B1C192E}"/>
              </a:ext>
            </a:extLst>
          </p:cNvPr>
          <p:cNvSpPr txBox="1"/>
          <p:nvPr/>
        </p:nvSpPr>
        <p:spPr>
          <a:xfrm>
            <a:off x="4876277" y="5204700"/>
            <a:ext cx="2439446" cy="345094"/>
          </a:xfrm>
          <a:prstGeom prst="rect">
            <a:avLst/>
          </a:prstGeom>
        </p:spPr>
        <p:txBody>
          <a:bodyPr wrap="square">
            <a:spAutoFit/>
          </a:bodyPr>
          <a:lstStyle>
            <a:defPPr>
              <a:defRPr lang="zh-CN"/>
            </a:defPPr>
            <a:lvl1pPr algn="ctr">
              <a:lnSpc>
                <a:spcPct val="130000"/>
              </a:lnSpc>
              <a:defRPr sz="1400"/>
            </a:lvl1pPr>
          </a:lstStyle>
          <a:p>
            <a:r>
              <a:rPr lang="zh-CN" altLang="en-US" dirty="0"/>
              <a:t>根据实际客户购买数统计</a:t>
            </a:r>
            <a:endParaRPr lang="en-US" altLang="zh-CN" dirty="0"/>
          </a:p>
        </p:txBody>
      </p:sp>
      <p:sp>
        <p:nvSpPr>
          <p:cNvPr id="65" name="TextBox 22">
            <a:extLst>
              <a:ext uri="{FF2B5EF4-FFF2-40B4-BE49-F238E27FC236}">
                <a16:creationId xmlns="" xmlns:a16="http://schemas.microsoft.com/office/drawing/2014/main" id="{37BB616E-35D3-484F-91E4-DBD2D7FCC8FD}"/>
              </a:ext>
            </a:extLst>
          </p:cNvPr>
          <p:cNvSpPr txBox="1"/>
          <p:nvPr/>
        </p:nvSpPr>
        <p:spPr>
          <a:xfrm>
            <a:off x="8202810" y="5204700"/>
            <a:ext cx="2091731" cy="345094"/>
          </a:xfrm>
          <a:prstGeom prst="rect">
            <a:avLst/>
          </a:prstGeom>
        </p:spPr>
        <p:txBody>
          <a:bodyPr wrap="square">
            <a:spAutoFit/>
          </a:bodyPr>
          <a:lstStyle>
            <a:defPPr>
              <a:defRPr lang="zh-CN"/>
            </a:defPPr>
            <a:lvl1pPr algn="ctr">
              <a:lnSpc>
                <a:spcPct val="130000"/>
              </a:lnSpc>
              <a:defRPr sz="1400"/>
            </a:lvl1pPr>
          </a:lstStyle>
          <a:p>
            <a:r>
              <a:rPr lang="zh-CN" altLang="en-US" dirty="0"/>
              <a:t>目前已经覆盖</a:t>
            </a:r>
            <a:r>
              <a:rPr lang="en-US" altLang="zh-CN" dirty="0"/>
              <a:t>8</a:t>
            </a:r>
            <a:r>
              <a:rPr lang="zh-CN" altLang="en-US" dirty="0"/>
              <a:t>个省份</a:t>
            </a:r>
            <a:endParaRPr lang="en-US" altLang="zh-CN" dirty="0"/>
          </a:p>
        </p:txBody>
      </p:sp>
      <p:sp>
        <p:nvSpPr>
          <p:cNvPr id="66" name="椭圆 65">
            <a:extLst>
              <a:ext uri="{FF2B5EF4-FFF2-40B4-BE49-F238E27FC236}">
                <a16:creationId xmlns="" xmlns:a16="http://schemas.microsoft.com/office/drawing/2014/main" id="{315577BC-9E17-4606-B868-177F8B5C95F3}"/>
              </a:ext>
            </a:extLst>
          </p:cNvPr>
          <p:cNvSpPr/>
          <p:nvPr/>
        </p:nvSpPr>
        <p:spPr>
          <a:xfrm>
            <a:off x="1847130" y="2572993"/>
            <a:ext cx="2304000" cy="2304000"/>
          </a:xfrm>
          <a:prstGeom prst="ellipse">
            <a:avLst/>
          </a:prstGeom>
          <a:solidFill>
            <a:schemeClr val="bg1"/>
          </a:solidFill>
          <a:ln w="19050">
            <a:gradFill flip="none" rotWithShape="1">
              <a:gsLst>
                <a:gs pos="0">
                  <a:schemeClr val="accent3"/>
                </a:gs>
                <a:gs pos="100000">
                  <a:schemeClr val="accent1"/>
                </a:gs>
              </a:gsLst>
              <a:lin ang="2700000" scaled="1"/>
              <a:tileRect/>
            </a:gradFill>
          </a:ln>
          <a:effectLst>
            <a:outerShdw blurRad="177800" dist="76200" dir="2700000" algn="t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67" name="TextBox 30">
            <a:extLst>
              <a:ext uri="{FF2B5EF4-FFF2-40B4-BE49-F238E27FC236}">
                <a16:creationId xmlns="" xmlns:a16="http://schemas.microsoft.com/office/drawing/2014/main" id="{5E60B3C7-EF71-45E4-98E6-DC6DCFDDA445}"/>
              </a:ext>
            </a:extLst>
          </p:cNvPr>
          <p:cNvSpPr txBox="1"/>
          <p:nvPr/>
        </p:nvSpPr>
        <p:spPr>
          <a:xfrm>
            <a:off x="1992433" y="3178146"/>
            <a:ext cx="2073468"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solidFill>
                  <a:srgbClr val="4F4D50"/>
                </a:solidFill>
                <a:latin typeface="+mn-ea"/>
                <a:ea typeface="+mn-ea"/>
              </a:rPr>
              <a:t>销售额突破</a:t>
            </a:r>
            <a:endParaRPr lang="en-US" altLang="zh-CN" sz="2133" b="0" dirty="0">
              <a:solidFill>
                <a:srgbClr val="4F4D50"/>
              </a:solidFill>
              <a:latin typeface="+mn-ea"/>
              <a:ea typeface="+mn-ea"/>
            </a:endParaRPr>
          </a:p>
          <a:p>
            <a:r>
              <a:rPr lang="en-US" altLang="zh-CN" sz="4267" dirty="0">
                <a:solidFill>
                  <a:srgbClr val="4F4D50"/>
                </a:solidFill>
                <a:latin typeface="思源宋体 CN Heavy" panose="02020900000000000000" pitchFamily="18" charset="-122"/>
                <a:ea typeface="思源宋体 CN Heavy" panose="02020900000000000000" pitchFamily="18" charset="-122"/>
              </a:rPr>
              <a:t>888</a:t>
            </a:r>
            <a:r>
              <a:rPr lang="zh-CN" altLang="en-US" sz="4267" dirty="0">
                <a:solidFill>
                  <a:srgbClr val="4F4D50"/>
                </a:solidFill>
                <a:latin typeface="思源宋体 CN Heavy" panose="02020900000000000000" pitchFamily="18" charset="-122"/>
                <a:ea typeface="思源宋体 CN Heavy" panose="02020900000000000000" pitchFamily="18" charset="-122"/>
              </a:rPr>
              <a:t>亿</a:t>
            </a:r>
          </a:p>
        </p:txBody>
      </p:sp>
      <p:sp>
        <p:nvSpPr>
          <p:cNvPr id="68" name="椭圆 67">
            <a:extLst>
              <a:ext uri="{FF2B5EF4-FFF2-40B4-BE49-F238E27FC236}">
                <a16:creationId xmlns="" xmlns:a16="http://schemas.microsoft.com/office/drawing/2014/main" id="{43823F09-5EF2-4CFA-B40A-F7080C0C2724}"/>
              </a:ext>
            </a:extLst>
          </p:cNvPr>
          <p:cNvSpPr/>
          <p:nvPr/>
        </p:nvSpPr>
        <p:spPr>
          <a:xfrm>
            <a:off x="4944001" y="2564621"/>
            <a:ext cx="2304000" cy="2304000"/>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177800" dist="76200" dir="2700000" algn="t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69" name="TextBox 31">
            <a:extLst>
              <a:ext uri="{FF2B5EF4-FFF2-40B4-BE49-F238E27FC236}">
                <a16:creationId xmlns="" xmlns:a16="http://schemas.microsoft.com/office/drawing/2014/main" id="{BCADECF7-9283-41BE-AB15-C81AD817A99B}"/>
              </a:ext>
            </a:extLst>
          </p:cNvPr>
          <p:cNvSpPr txBox="1"/>
          <p:nvPr/>
        </p:nvSpPr>
        <p:spPr>
          <a:xfrm>
            <a:off x="5135881" y="3224178"/>
            <a:ext cx="1920240"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latin typeface="+mn-ea"/>
                <a:ea typeface="+mn-ea"/>
              </a:rPr>
              <a:t>客户数超过</a:t>
            </a:r>
            <a:endParaRPr lang="en-US" altLang="zh-CN" sz="2133" b="0" dirty="0">
              <a:latin typeface="+mn-ea"/>
              <a:ea typeface="+mn-ea"/>
            </a:endParaRPr>
          </a:p>
          <a:p>
            <a:r>
              <a:rPr lang="en-US" altLang="zh-CN" sz="4267" dirty="0">
                <a:latin typeface="思源宋体 CN Heavy" panose="02020900000000000000" pitchFamily="18" charset="-122"/>
                <a:ea typeface="思源宋体 CN Heavy" panose="02020900000000000000" pitchFamily="18" charset="-122"/>
              </a:rPr>
              <a:t>1200</a:t>
            </a:r>
            <a:r>
              <a:rPr lang="zh-CN" altLang="en-US" sz="4267" dirty="0">
                <a:latin typeface="思源宋体 CN Heavy" panose="02020900000000000000" pitchFamily="18" charset="-122"/>
                <a:ea typeface="思源宋体 CN Heavy" panose="02020900000000000000" pitchFamily="18" charset="-122"/>
              </a:rPr>
              <a:t>家</a:t>
            </a:r>
          </a:p>
        </p:txBody>
      </p:sp>
      <p:sp>
        <p:nvSpPr>
          <p:cNvPr id="70" name="椭圆 69">
            <a:extLst>
              <a:ext uri="{FF2B5EF4-FFF2-40B4-BE49-F238E27FC236}">
                <a16:creationId xmlns="" xmlns:a16="http://schemas.microsoft.com/office/drawing/2014/main" id="{9F7C880A-7318-4988-880E-DA2D7269DFEA}"/>
              </a:ext>
            </a:extLst>
          </p:cNvPr>
          <p:cNvSpPr/>
          <p:nvPr/>
        </p:nvSpPr>
        <p:spPr>
          <a:xfrm>
            <a:off x="8096676" y="2573895"/>
            <a:ext cx="2304000" cy="2304000"/>
          </a:xfrm>
          <a:prstGeom prst="ellipse">
            <a:avLst/>
          </a:prstGeom>
          <a:solidFill>
            <a:schemeClr val="bg1"/>
          </a:solidFill>
          <a:ln w="19050">
            <a:gradFill flip="none" rotWithShape="1">
              <a:gsLst>
                <a:gs pos="0">
                  <a:schemeClr val="accent3"/>
                </a:gs>
                <a:gs pos="100000">
                  <a:schemeClr val="accent1"/>
                </a:gs>
              </a:gsLst>
              <a:lin ang="2700000" scaled="1"/>
              <a:tileRect/>
            </a:gradFill>
          </a:ln>
          <a:effectLst>
            <a:outerShdw blurRad="177800" dist="76200" dir="2700000" algn="tl"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ndParaRPr>
          </a:p>
        </p:txBody>
      </p:sp>
      <p:sp>
        <p:nvSpPr>
          <p:cNvPr id="71" name="TextBox 32">
            <a:extLst>
              <a:ext uri="{FF2B5EF4-FFF2-40B4-BE49-F238E27FC236}">
                <a16:creationId xmlns="" xmlns:a16="http://schemas.microsoft.com/office/drawing/2014/main" id="{2194273F-41D8-4A67-AF40-03D42DEBDB15}"/>
              </a:ext>
            </a:extLst>
          </p:cNvPr>
          <p:cNvSpPr txBox="1"/>
          <p:nvPr/>
        </p:nvSpPr>
        <p:spPr>
          <a:xfrm>
            <a:off x="8361877" y="3246283"/>
            <a:ext cx="1773599" cy="98488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133" b="0" dirty="0">
                <a:solidFill>
                  <a:srgbClr val="4F4D50"/>
                </a:solidFill>
                <a:latin typeface="+mn-ea"/>
                <a:ea typeface="+mn-ea"/>
              </a:rPr>
              <a:t>产品销售覆盖</a:t>
            </a:r>
            <a:endParaRPr lang="en-US" altLang="zh-CN" sz="2133" b="0" dirty="0">
              <a:solidFill>
                <a:srgbClr val="4F4D50"/>
              </a:solidFill>
              <a:latin typeface="+mn-ea"/>
              <a:ea typeface="+mn-ea"/>
            </a:endParaRPr>
          </a:p>
          <a:p>
            <a:r>
              <a:rPr lang="en-US" altLang="zh-CN" sz="4267" dirty="0">
                <a:solidFill>
                  <a:srgbClr val="4F4D50"/>
                </a:solidFill>
                <a:latin typeface="思源宋体 CN Heavy" panose="02020900000000000000" pitchFamily="18" charset="-122"/>
                <a:ea typeface="思源宋体 CN Heavy" panose="02020900000000000000" pitchFamily="18" charset="-122"/>
              </a:rPr>
              <a:t>24</a:t>
            </a:r>
            <a:r>
              <a:rPr lang="zh-CN" altLang="en-US" sz="4267" dirty="0">
                <a:solidFill>
                  <a:srgbClr val="4F4D50"/>
                </a:solidFill>
                <a:latin typeface="思源宋体 CN Heavy" panose="02020900000000000000" pitchFamily="18" charset="-122"/>
                <a:ea typeface="思源宋体 CN Heavy" panose="02020900000000000000" pitchFamily="18" charset="-122"/>
              </a:rPr>
              <a:t>省</a:t>
            </a:r>
          </a:p>
        </p:txBody>
      </p:sp>
      <p:sp>
        <p:nvSpPr>
          <p:cNvPr id="72" name="矩形 7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a:extLst>
              <a:ext uri="{FF2B5EF4-FFF2-40B4-BE49-F238E27FC236}">
                <a16:creationId xmlns="" xmlns:a16="http://schemas.microsoft.com/office/drawing/2014/main" id="{E52A1727-622F-4E8B-9036-D6C2D8386ECF}"/>
              </a:ext>
            </a:extLst>
          </p:cNvPr>
          <p:cNvSpPr/>
          <p:nvPr/>
        </p:nvSpPr>
        <p:spPr>
          <a:xfrm>
            <a:off x="2110740" y="1458825"/>
            <a:ext cx="7970520" cy="625171"/>
          </a:xfrm>
          <a:prstGeom prst="rect">
            <a:avLst/>
          </a:prstGeom>
        </p:spPr>
        <p:txBody>
          <a:bodyPr wrap="square">
            <a:spAutoFit/>
          </a:bodyPr>
          <a:lstStyle/>
          <a:p>
            <a:pPr algn="ctr">
              <a:lnSpc>
                <a:spcPct val="130000"/>
              </a:lnSpc>
            </a:pPr>
            <a:r>
              <a:rPr lang="zh-CN" altLang="en-US" sz="1400" dirty="0"/>
              <a:t>基于目前的市场分析和现有资源，我们对未来</a:t>
            </a:r>
            <a:r>
              <a:rPr lang="en-US" altLang="zh-CN" sz="1400" dirty="0"/>
              <a:t>3</a:t>
            </a:r>
            <a:r>
              <a:rPr lang="zh-CN" altLang="en-US" sz="1400" dirty="0"/>
              <a:t>年进行了销售额、客户数、产品销售覆盖率等方面的规划，并制定了详细的落地计划。</a:t>
            </a:r>
          </a:p>
        </p:txBody>
      </p:sp>
    </p:spTree>
    <p:extLst>
      <p:ext uri="{BB962C8B-B14F-4D97-AF65-F5344CB8AC3E}">
        <p14:creationId xmlns:p14="http://schemas.microsoft.com/office/powerpoint/2010/main" val="690857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占位符 48">
            <a:extLst>
              <a:ext uri="{FF2B5EF4-FFF2-40B4-BE49-F238E27FC236}">
                <a16:creationId xmlns="" xmlns:a16="http://schemas.microsoft.com/office/drawing/2014/main" id="{93750635-58A1-4E3E-81BD-82FB27A751C9}"/>
              </a:ext>
            </a:extLst>
          </p:cNvPr>
          <p:cNvSpPr>
            <a:spLocks noGrp="1"/>
          </p:cNvSpPr>
          <p:nvPr>
            <p:ph type="body" sz="quarter" idx="10"/>
          </p:nvPr>
        </p:nvSpPr>
        <p:spPr>
          <a:xfrm>
            <a:off x="570499" y="1762944"/>
            <a:ext cx="3107055" cy="2391424"/>
          </a:xfrm>
        </p:spPr>
        <p:txBody>
          <a:bodyPr/>
          <a:lstStyle/>
          <a:p>
            <a:r>
              <a:rPr lang="en-US" altLang="zh-CN" dirty="0"/>
              <a:t>01</a:t>
            </a:r>
            <a:endParaRPr lang="zh-CN" altLang="en-US" dirty="0"/>
          </a:p>
        </p:txBody>
      </p:sp>
      <p:sp>
        <p:nvSpPr>
          <p:cNvPr id="50" name="文本占位符 49">
            <a:extLst>
              <a:ext uri="{FF2B5EF4-FFF2-40B4-BE49-F238E27FC236}">
                <a16:creationId xmlns="" xmlns:a16="http://schemas.microsoft.com/office/drawing/2014/main" id="{C27C3ED1-CFAF-4241-926B-D09DFBA7D883}"/>
              </a:ext>
            </a:extLst>
          </p:cNvPr>
          <p:cNvSpPr>
            <a:spLocks noGrp="1"/>
          </p:cNvSpPr>
          <p:nvPr>
            <p:ph type="body" sz="quarter" idx="11"/>
          </p:nvPr>
        </p:nvSpPr>
        <p:spPr>
          <a:xfrm>
            <a:off x="3485248" y="2245843"/>
            <a:ext cx="5029200" cy="1311128"/>
          </a:xfrm>
        </p:spPr>
        <p:txBody>
          <a:bodyPr/>
          <a:lstStyle/>
          <a:p>
            <a:r>
              <a:rPr lang="zh-CN" altLang="en-US" dirty="0"/>
              <a:t>企业介绍</a:t>
            </a:r>
          </a:p>
        </p:txBody>
      </p:sp>
      <p:sp>
        <p:nvSpPr>
          <p:cNvPr id="51" name="文本占位符 50">
            <a:extLst>
              <a:ext uri="{FF2B5EF4-FFF2-40B4-BE49-F238E27FC236}">
                <a16:creationId xmlns="" xmlns:a16="http://schemas.microsoft.com/office/drawing/2014/main" id="{CC68436F-038B-4652-8ECB-9E4F73661297}"/>
              </a:ext>
            </a:extLst>
          </p:cNvPr>
          <p:cNvSpPr>
            <a:spLocks noGrp="1"/>
          </p:cNvSpPr>
          <p:nvPr>
            <p:ph type="body" sz="quarter" idx="12"/>
          </p:nvPr>
        </p:nvSpPr>
        <p:spPr>
          <a:xfrm>
            <a:off x="3453305" y="3622690"/>
            <a:ext cx="5061143" cy="341632"/>
          </a:xfrm>
        </p:spPr>
        <p:txBody>
          <a:bodyPr/>
          <a:lstStyle/>
          <a:p>
            <a:r>
              <a:rPr lang="en-US" altLang="zh-CN" dirty="0"/>
              <a:t>COMPANY PROFILE</a:t>
            </a:r>
          </a:p>
        </p:txBody>
      </p:sp>
    </p:spTree>
    <p:extLst>
      <p:ext uri="{BB962C8B-B14F-4D97-AF65-F5344CB8AC3E}">
        <p14:creationId xmlns:p14="http://schemas.microsoft.com/office/powerpoint/2010/main" val="6162342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建筑与房屋的城市空拍图&#10;&#10;描述已自动生成">
            <a:extLst>
              <a:ext uri="{FF2B5EF4-FFF2-40B4-BE49-F238E27FC236}">
                <a16:creationId xmlns="" xmlns:a16="http://schemas.microsoft.com/office/drawing/2014/main" id="{2CD3BF22-B49B-4BEE-A86D-C8CA87D1932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4" name="图片 13">
            <a:extLst>
              <a:ext uri="{FF2B5EF4-FFF2-40B4-BE49-F238E27FC236}">
                <a16:creationId xmlns="" xmlns:a16="http://schemas.microsoft.com/office/drawing/2014/main" id="{B617F371-5554-483C-B8D0-EEAE68240A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76323" y="215751"/>
            <a:ext cx="1927374" cy="865515"/>
          </a:xfrm>
          <a:prstGeom prst="rect">
            <a:avLst/>
          </a:prstGeom>
        </p:spPr>
      </p:pic>
      <p:sp>
        <p:nvSpPr>
          <p:cNvPr id="16" name="文本框 15">
            <a:extLst>
              <a:ext uri="{FF2B5EF4-FFF2-40B4-BE49-F238E27FC236}">
                <a16:creationId xmlns="" xmlns:a16="http://schemas.microsoft.com/office/drawing/2014/main" id="{35F430CF-B69D-44EC-970B-84A2041A42A7}"/>
              </a:ext>
            </a:extLst>
          </p:cNvPr>
          <p:cNvSpPr txBox="1"/>
          <p:nvPr/>
        </p:nvSpPr>
        <p:spPr>
          <a:xfrm>
            <a:off x="2910486" y="3435332"/>
            <a:ext cx="6371027" cy="492443"/>
          </a:xfrm>
          <a:prstGeom prst="rect">
            <a:avLst/>
          </a:prstGeom>
          <a:noFill/>
        </p:spPr>
        <p:txBody>
          <a:bodyPr wrap="square" lIns="0" tIns="0" rIns="0" bIns="0" rtlCol="0">
            <a:spAutoFit/>
          </a:bodyPr>
          <a:lstStyle>
            <a:defPPr>
              <a:defRPr lang="zh-CN"/>
            </a:defPPr>
            <a:lvl1pPr>
              <a:defRPr kumimoji="0" sz="8800" b="0" i="0" u="none" strike="noStrike" cap="none" spc="0" normalizeH="0" baseline="0">
                <a:ln>
                  <a:noFill/>
                </a:ln>
                <a:solidFill>
                  <a:prstClr val="white"/>
                </a:solidFill>
                <a:effectLst/>
                <a:uLnTx/>
                <a:uFillTx/>
                <a:latin typeface="江城斜黑体 700W" panose="020B0800000000000000" pitchFamily="34" charset="-122"/>
                <a:ea typeface="江城斜黑体 700W" panose="020B0800000000000000"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江城斜黑体 700W" panose="020B0800000000000000" pitchFamily="34" charset="-122"/>
                <a:ea typeface="江城斜黑体 700W" panose="020B0800000000000000" pitchFamily="34" charset="-122"/>
                <a:cs typeface="+mn-cs"/>
              </a:rPr>
              <a:t>期待您的加入和帮助！</a:t>
            </a:r>
          </a:p>
        </p:txBody>
      </p:sp>
      <p:sp>
        <p:nvSpPr>
          <p:cNvPr id="17" name="文本框 16">
            <a:extLst>
              <a:ext uri="{FF2B5EF4-FFF2-40B4-BE49-F238E27FC236}">
                <a16:creationId xmlns="" xmlns:a16="http://schemas.microsoft.com/office/drawing/2014/main" id="{81C44214-622E-4C31-9CD8-1C256198C583}"/>
              </a:ext>
            </a:extLst>
          </p:cNvPr>
          <p:cNvSpPr txBox="1"/>
          <p:nvPr/>
        </p:nvSpPr>
        <p:spPr>
          <a:xfrm>
            <a:off x="1232645" y="1381867"/>
            <a:ext cx="9726708" cy="1569660"/>
          </a:xfrm>
          <a:prstGeom prst="rect">
            <a:avLst/>
          </a:prstGeom>
          <a:noFill/>
        </p:spPr>
        <p:txBody>
          <a:bodyPr wrap="square">
            <a:spAutoFit/>
          </a:bodyPr>
          <a:lstStyle/>
          <a:p>
            <a:pPr algn="ctr"/>
            <a:r>
              <a:rPr lang="zh-CN" altLang="en-US" sz="9600" dirty="0">
                <a:gradFill>
                  <a:gsLst>
                    <a:gs pos="0">
                      <a:schemeClr val="accent2"/>
                    </a:gs>
                    <a:gs pos="100000">
                      <a:schemeClr val="accent2">
                        <a:lumMod val="75000"/>
                      </a:schemeClr>
                    </a:gs>
                  </a:gsLst>
                  <a:lin ang="5400000" scaled="1"/>
                </a:gradFill>
                <a:effectLst>
                  <a:outerShdw blurRad="63500" sx="102000" sy="102000" algn="ctr" rotWithShape="0">
                    <a:schemeClr val="accent2">
                      <a:alpha val="40000"/>
                    </a:schemeClr>
                  </a:outerShdw>
                </a:effectLst>
                <a:latin typeface="江城斜黑体 900W" panose="020B0A00000000000000" pitchFamily="34" charset="-122"/>
                <a:ea typeface="江城斜黑体 900W" panose="020B0A00000000000000" pitchFamily="34" charset="-122"/>
              </a:rPr>
              <a:t>感谢您的关注</a:t>
            </a:r>
          </a:p>
        </p:txBody>
      </p:sp>
      <p:pic>
        <p:nvPicPr>
          <p:cNvPr id="9" name="图片 8">
            <a:extLst>
              <a:ext uri="{FF2B5EF4-FFF2-40B4-BE49-F238E27FC236}">
                <a16:creationId xmlns="" xmlns:a16="http://schemas.microsoft.com/office/drawing/2014/main" id="{644AA164-8E59-41B8-A7D2-DC64FF16367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0" y="2581240"/>
            <a:ext cx="12192000" cy="4276761"/>
          </a:xfrm>
          <a:custGeom>
            <a:avLst/>
            <a:gdLst>
              <a:gd name="connsiteX0" fmla="*/ 0 w 12192000"/>
              <a:gd name="connsiteY0" fmla="*/ 0 h 4276761"/>
              <a:gd name="connsiteX1" fmla="*/ 12192000 w 12192000"/>
              <a:gd name="connsiteY1" fmla="*/ 0 h 4276761"/>
              <a:gd name="connsiteX2" fmla="*/ 12192000 w 12192000"/>
              <a:gd name="connsiteY2" fmla="*/ 4276761 h 4276761"/>
              <a:gd name="connsiteX3" fmla="*/ 0 w 12192000"/>
              <a:gd name="connsiteY3" fmla="*/ 4276761 h 4276761"/>
            </a:gdLst>
            <a:ahLst/>
            <a:cxnLst>
              <a:cxn ang="0">
                <a:pos x="connsiteX0" y="connsiteY0"/>
              </a:cxn>
              <a:cxn ang="0">
                <a:pos x="connsiteX1" y="connsiteY1"/>
              </a:cxn>
              <a:cxn ang="0">
                <a:pos x="connsiteX2" y="connsiteY2"/>
              </a:cxn>
              <a:cxn ang="0">
                <a:pos x="connsiteX3" y="connsiteY3"/>
              </a:cxn>
            </a:cxnLst>
            <a:rect l="l" t="t" r="r" b="b"/>
            <a:pathLst>
              <a:path w="12192000" h="4276761">
                <a:moveTo>
                  <a:pt x="0" y="0"/>
                </a:moveTo>
                <a:lnTo>
                  <a:pt x="12192000" y="0"/>
                </a:lnTo>
                <a:lnTo>
                  <a:pt x="12192000" y="4276761"/>
                </a:lnTo>
                <a:lnTo>
                  <a:pt x="0" y="4276761"/>
                </a:lnTo>
                <a:close/>
              </a:path>
            </a:pathLst>
          </a:custGeom>
        </p:spPr>
      </p:pic>
    </p:spTree>
    <p:extLst>
      <p:ext uri="{BB962C8B-B14F-4D97-AF65-F5344CB8AC3E}">
        <p14:creationId xmlns:p14="http://schemas.microsoft.com/office/powerpoint/2010/main" val="32892989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5249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022E2FB4-0B74-4B49-B870-54EE0CA56F43}"/>
              </a:ext>
            </a:extLst>
          </p:cNvPr>
          <p:cNvSpPr/>
          <p:nvPr/>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 xmlns:a16="http://schemas.microsoft.com/office/drawing/2014/main" id="{4CA0296C-822E-1440-B2D9-5FA250B49272}"/>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 xmlns:a16="http://schemas.microsoft.com/office/drawing/2014/main" id="{9399816B-8BA0-B94C-90F1-EC4F5DAA5EE3}"/>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 xmlns:a16="http://schemas.microsoft.com/office/drawing/2014/main" id="{5CE73290-B3C0-7047-A7D0-D4B0582955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 xmlns:a16="http://schemas.microsoft.com/office/drawing/2014/main" id="{EC0CA98B-E3A4-0448-B481-475F0E82E52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 xmlns:a16="http://schemas.microsoft.com/office/drawing/2014/main" id="{F742B70C-BC30-F14D-BE1F-C3B71A9F4639}"/>
              </a:ext>
            </a:extLst>
          </p:cNvPr>
          <p:cNvSpPr txBox="1"/>
          <p:nvPr/>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 xmlns:a16="http://schemas.microsoft.com/office/drawing/2014/main" id="{E481473D-39EC-EB42-9906-2FB4133A54F8}"/>
              </a:ext>
            </a:extLst>
          </p:cNvPr>
          <p:cNvSpPr txBox="1"/>
          <p:nvPr/>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 xmlns:a16="http://schemas.microsoft.com/office/drawing/2014/main" id="{58643938-3CED-BB4F-851B-BD0D9C7F39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 xmlns:a16="http://schemas.microsoft.com/office/drawing/2014/main" id="{9B58815C-763D-1C4D-B439-5A90698662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89E2549-A20B-4942-842D-0D9EB53DC805}"/>
              </a:ext>
            </a:extLst>
          </p:cNvPr>
          <p:cNvSpPr/>
          <p:nvPr/>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5" name="矩形 4">
            <a:extLst>
              <a:ext uri="{FF2B5EF4-FFF2-40B4-BE49-F238E27FC236}">
                <a16:creationId xmlns="" xmlns:a16="http://schemas.microsoft.com/office/drawing/2014/main" id="{12BB9002-BE8D-4E4D-80C6-336B78F997D6}"/>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7" name="图片 6">
            <a:extLst>
              <a:ext uri="{FF2B5EF4-FFF2-40B4-BE49-F238E27FC236}">
                <a16:creationId xmlns="" xmlns:a16="http://schemas.microsoft.com/office/drawing/2014/main" id="{0DD1FDF9-0D1D-5743-A71A-CDCB87784F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 xmlns:a16="http://schemas.microsoft.com/office/drawing/2014/main" id="{B458BD91-B7D2-AE40-BACC-3A16D29DC6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 xmlns:a16="http://schemas.microsoft.com/office/drawing/2014/main" id="{5935CB4C-0185-B54B-984B-0A07E9CEDBDD}"/>
              </a:ext>
            </a:extLst>
          </p:cNvPr>
          <p:cNvSpPr txBox="1"/>
          <p:nvPr/>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 xmlns:a16="http://schemas.microsoft.com/office/drawing/2014/main" id="{38A12A4E-CB0D-1445-8FD0-4DF48F0D6E39}"/>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 xmlns:a16="http://schemas.microsoft.com/office/drawing/2014/main" id="{341DD8E9-C96F-954A-90D2-1C023C96A94F}"/>
              </a:ext>
            </a:extLst>
          </p:cNvPr>
          <p:cNvSpPr txBox="1"/>
          <p:nvPr/>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 xmlns:a16="http://schemas.microsoft.com/office/drawing/2014/main" id="{5F845FA9-5B2D-4248-AA79-AED4873EB0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占位符 2"/>
          <p:cNvSpPr>
            <a:spLocks noGrp="1"/>
          </p:cNvSpPr>
          <p:nvPr>
            <p:ph type="body" sz="quarter" idx="11"/>
          </p:nvPr>
        </p:nvSpPr>
        <p:spPr/>
        <p:txBody>
          <a:bodyPr/>
          <a:lstStyle/>
          <a:p>
            <a:endParaRPr lang="zh-CN" altLang="en-US"/>
          </a:p>
        </p:txBody>
      </p:sp>
      <p:sp>
        <p:nvSpPr>
          <p:cNvPr id="4" name="文本占位符 3"/>
          <p:cNvSpPr>
            <a:spLocks noGrp="1"/>
          </p:cNvSpPr>
          <p:nvPr>
            <p:ph type="body" sz="quarter" idx="12"/>
          </p:nvPr>
        </p:nvSpPr>
        <p:spPr/>
        <p:txBody>
          <a:bodyPr/>
          <a:lstStyle/>
          <a:p>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76084" cy="6858000"/>
          </a:xfrm>
          <a:prstGeom prst="rect">
            <a:avLst/>
          </a:prstGeom>
        </p:spPr>
      </p:pic>
    </p:spTree>
    <p:extLst>
      <p:ext uri="{BB962C8B-B14F-4D97-AF65-F5344CB8AC3E}">
        <p14:creationId xmlns:p14="http://schemas.microsoft.com/office/powerpoint/2010/main" val="1348934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黑暗中蓝色的高楼&#10;&#10;中度可信度描述已自动生成">
            <a:extLst>
              <a:ext uri="{FF2B5EF4-FFF2-40B4-BE49-F238E27FC236}">
                <a16:creationId xmlns="" xmlns:a16="http://schemas.microsoft.com/office/drawing/2014/main" id="{C1DD3811-60B9-4CCD-98AE-7858A0A9B7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99373" y="3026660"/>
            <a:ext cx="4392627" cy="3831341"/>
          </a:xfrm>
          <a:custGeom>
            <a:avLst/>
            <a:gdLst>
              <a:gd name="connsiteX0" fmla="*/ 0 w 4392627"/>
              <a:gd name="connsiteY0" fmla="*/ 0 h 3831341"/>
              <a:gd name="connsiteX1" fmla="*/ 4392627 w 4392627"/>
              <a:gd name="connsiteY1" fmla="*/ 0 h 3831341"/>
              <a:gd name="connsiteX2" fmla="*/ 4392627 w 4392627"/>
              <a:gd name="connsiteY2" fmla="*/ 3831341 h 3831341"/>
              <a:gd name="connsiteX3" fmla="*/ 0 w 4392627"/>
              <a:gd name="connsiteY3" fmla="*/ 3831341 h 3831341"/>
            </a:gdLst>
            <a:ahLst/>
            <a:cxnLst>
              <a:cxn ang="0">
                <a:pos x="connsiteX0" y="connsiteY0"/>
              </a:cxn>
              <a:cxn ang="0">
                <a:pos x="connsiteX1" y="connsiteY1"/>
              </a:cxn>
              <a:cxn ang="0">
                <a:pos x="connsiteX2" y="connsiteY2"/>
              </a:cxn>
              <a:cxn ang="0">
                <a:pos x="connsiteX3" y="connsiteY3"/>
              </a:cxn>
            </a:cxnLst>
            <a:rect l="l" t="t" r="r" b="b"/>
            <a:pathLst>
              <a:path w="4392627" h="3831341">
                <a:moveTo>
                  <a:pt x="0" y="0"/>
                </a:moveTo>
                <a:lnTo>
                  <a:pt x="4392627" y="0"/>
                </a:lnTo>
                <a:lnTo>
                  <a:pt x="4392627" y="3831341"/>
                </a:lnTo>
                <a:lnTo>
                  <a:pt x="0" y="3831341"/>
                </a:lnTo>
                <a:close/>
              </a:path>
            </a:pathLst>
          </a:custGeom>
        </p:spPr>
      </p:pic>
      <p:sp>
        <p:nvSpPr>
          <p:cNvPr id="4" name="文本占位符 3">
            <a:extLst>
              <a:ext uri="{FF2B5EF4-FFF2-40B4-BE49-F238E27FC236}">
                <a16:creationId xmlns="" xmlns:a16="http://schemas.microsoft.com/office/drawing/2014/main" id="{80588048-E7FD-4E0F-A7FE-C47AF593A6D2}"/>
              </a:ext>
            </a:extLst>
          </p:cNvPr>
          <p:cNvSpPr>
            <a:spLocks noGrp="1"/>
          </p:cNvSpPr>
          <p:nvPr>
            <p:ph type="body" sz="quarter" idx="10"/>
          </p:nvPr>
        </p:nvSpPr>
        <p:spPr>
          <a:xfrm>
            <a:off x="695325" y="519113"/>
            <a:ext cx="9561513" cy="536575"/>
          </a:xfrm>
        </p:spPr>
        <p:txBody>
          <a:bodyPr/>
          <a:lstStyle/>
          <a:p>
            <a:r>
              <a:rPr lang="zh-CN" altLang="en-US" dirty="0"/>
              <a:t>公司简介</a:t>
            </a:r>
          </a:p>
        </p:txBody>
      </p:sp>
      <p:sp>
        <p:nvSpPr>
          <p:cNvPr id="8" name="文本框 7">
            <a:extLst>
              <a:ext uri="{FF2B5EF4-FFF2-40B4-BE49-F238E27FC236}">
                <a16:creationId xmlns="" xmlns:a16="http://schemas.microsoft.com/office/drawing/2014/main" id="{EF92049A-1FA4-4C2B-8472-75237B82E4B9}"/>
              </a:ext>
            </a:extLst>
          </p:cNvPr>
          <p:cNvSpPr txBox="1"/>
          <p:nvPr/>
        </p:nvSpPr>
        <p:spPr>
          <a:xfrm>
            <a:off x="759143" y="1393487"/>
            <a:ext cx="3236595"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mj-ea"/>
                <a:ea typeface="+mj-ea"/>
                <a:cs typeface="+mn-cs"/>
              </a:rPr>
              <a:t>微软</a:t>
            </a:r>
            <a:r>
              <a:rPr lang="zh-CN" altLang="en-US" sz="2400" b="1" dirty="0">
                <a:gradFill>
                  <a:gsLst>
                    <a:gs pos="100000">
                      <a:srgbClr val="C38A45"/>
                    </a:gs>
                    <a:gs pos="0">
                      <a:srgbClr val="DAB88D"/>
                    </a:gs>
                  </a:gsLst>
                  <a:lin ang="5400000" scaled="1"/>
                </a:gradFill>
                <a:effectLst>
                  <a:outerShdw blurRad="127000" dist="63500" dir="2700000" algn="tl" rotWithShape="0">
                    <a:schemeClr val="accent1">
                      <a:alpha val="30000"/>
                    </a:schemeClr>
                  </a:outerShdw>
                </a:effectLst>
                <a:latin typeface="+mj-ea"/>
                <a:ea typeface="+mj-ea"/>
              </a:rPr>
              <a:t>金融科技</a:t>
            </a:r>
            <a:r>
              <a:rPr kumimoji="0" lang="zh-CN" altLang="en-US" sz="2400" b="1" i="0" u="none" strike="noStrike" kern="1200" cap="none" spc="0" normalizeH="0" baseline="0" noProof="0" dirty="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mj-ea"/>
                <a:ea typeface="+mj-ea"/>
                <a:cs typeface="+mn-cs"/>
              </a:rPr>
              <a:t>有限公司</a:t>
            </a:r>
          </a:p>
        </p:txBody>
      </p:sp>
      <p:cxnSp>
        <p:nvCxnSpPr>
          <p:cNvPr id="10" name="直接连接符 9">
            <a:extLst>
              <a:ext uri="{FF2B5EF4-FFF2-40B4-BE49-F238E27FC236}">
                <a16:creationId xmlns="" xmlns:a16="http://schemas.microsoft.com/office/drawing/2014/main" id="{641098AC-6A71-4C79-83FE-87A10490E956}"/>
              </a:ext>
            </a:extLst>
          </p:cNvPr>
          <p:cNvCxnSpPr>
            <a:cxnSpLocks/>
          </p:cNvCxnSpPr>
          <p:nvPr/>
        </p:nvCxnSpPr>
        <p:spPr>
          <a:xfrm>
            <a:off x="4267200" y="1571286"/>
            <a:ext cx="710184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688E4400-9B26-4A6E-83B7-FAA31A651EB5}"/>
              </a:ext>
            </a:extLst>
          </p:cNvPr>
          <p:cNvSpPr txBox="1"/>
          <p:nvPr/>
        </p:nvSpPr>
        <p:spPr>
          <a:xfrm>
            <a:off x="759143" y="1889103"/>
            <a:ext cx="10737532" cy="1137556"/>
          </a:xfrm>
          <a:prstGeom prst="rect">
            <a:avLst/>
          </a:prstGeom>
          <a:noFill/>
        </p:spPr>
        <p:txBody>
          <a:bodyPr wrap="square">
            <a:spAutoFit/>
          </a:bodyPr>
          <a:lstStyle/>
          <a:p>
            <a:pPr>
              <a:lnSpc>
                <a:spcPct val="130000"/>
              </a:lnSpc>
            </a:pPr>
            <a:r>
              <a:rPr lang="zh-CN" altLang="en-US" dirty="0"/>
              <a:t>微软金融科技有限公司是</a:t>
            </a:r>
            <a:r>
              <a:rPr lang="en-US" altLang="zh-CN" dirty="0"/>
              <a:t>XX</a:t>
            </a:r>
            <a:r>
              <a:rPr lang="zh-CN" altLang="en-US" dirty="0"/>
              <a:t>银行的全资子公司，致力于打造具有市场竞争力的金融科技创新平台，综合运用金融科技手段，开展技术创新、软件研发、平台运营与技术咨询，提供金融科技服务、基础技术研究服务、金融和跨行业云服务以及金融和科技资源整合服务。</a:t>
            </a:r>
          </a:p>
        </p:txBody>
      </p:sp>
      <p:sp>
        <p:nvSpPr>
          <p:cNvPr id="15" name="文本框 14">
            <a:extLst>
              <a:ext uri="{FF2B5EF4-FFF2-40B4-BE49-F238E27FC236}">
                <a16:creationId xmlns="" xmlns:a16="http://schemas.microsoft.com/office/drawing/2014/main" id="{5C0C4C2A-001F-49CC-BDE9-9532C222454C}"/>
              </a:ext>
            </a:extLst>
          </p:cNvPr>
          <p:cNvSpPr txBox="1"/>
          <p:nvPr/>
        </p:nvSpPr>
        <p:spPr>
          <a:xfrm>
            <a:off x="1387208" y="3720057"/>
            <a:ext cx="3072778" cy="461665"/>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400" b="1" i="0" u="none" strike="noStrike" cap="none" spc="0" normalizeH="0" baseline="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mn-ea"/>
              </a:defRPr>
            </a:lvl1pPr>
          </a:lstStyle>
          <a:p>
            <a:r>
              <a:rPr lang="zh-CN" altLang="en-US" dirty="0">
                <a:latin typeface="+mj-ea"/>
                <a:ea typeface="+mj-ea"/>
              </a:rPr>
              <a:t>金融技术研发实力</a:t>
            </a:r>
          </a:p>
        </p:txBody>
      </p:sp>
      <p:sp>
        <p:nvSpPr>
          <p:cNvPr id="17" name="文本框 16">
            <a:extLst>
              <a:ext uri="{FF2B5EF4-FFF2-40B4-BE49-F238E27FC236}">
                <a16:creationId xmlns="" xmlns:a16="http://schemas.microsoft.com/office/drawing/2014/main" id="{579103A2-EE3F-41EB-A8A7-62491DE221DA}"/>
              </a:ext>
            </a:extLst>
          </p:cNvPr>
          <p:cNvSpPr txBox="1"/>
          <p:nvPr/>
        </p:nvSpPr>
        <p:spPr>
          <a:xfrm>
            <a:off x="792848" y="4264655"/>
            <a:ext cx="4010977" cy="1341521"/>
          </a:xfrm>
          <a:prstGeom prst="rect">
            <a:avLst/>
          </a:prstGeom>
          <a:noFill/>
        </p:spPr>
        <p:txBody>
          <a:bodyPr wrap="square">
            <a:spAutoFit/>
          </a:bodyPr>
          <a:lstStyle/>
          <a:p>
            <a:pPr>
              <a:lnSpc>
                <a:spcPct val="130000"/>
              </a:lnSpc>
            </a:pPr>
            <a:r>
              <a:rPr lang="zh-CN" altLang="en-US" sz="1600" dirty="0"/>
              <a:t>在风险管理、数据服务、决策分析、中间业务等领域成绩斐然。尤其通过对大数据、人工智能、云计算、区块链等新技术的深入应用，</a:t>
            </a:r>
            <a:r>
              <a:rPr lang="zh-CN" altLang="en-US" sz="1600" b="0" i="0" dirty="0">
                <a:solidFill>
                  <a:srgbClr val="333333"/>
                </a:solidFill>
                <a:effectLst/>
                <a:latin typeface="Microsoft YaHei" panose="020B0503020204020204" pitchFamily="34" charset="-122"/>
                <a:ea typeface="Microsoft YaHei" panose="020B0503020204020204" pitchFamily="34" charset="-122"/>
              </a:rPr>
              <a:t>屡获行业、国内外大奖。</a:t>
            </a:r>
            <a:endParaRPr lang="zh-CN" altLang="en-US" sz="1600" dirty="0"/>
          </a:p>
        </p:txBody>
      </p:sp>
      <p:sp>
        <p:nvSpPr>
          <p:cNvPr id="18" name="文本框 17">
            <a:extLst>
              <a:ext uri="{FF2B5EF4-FFF2-40B4-BE49-F238E27FC236}">
                <a16:creationId xmlns="" xmlns:a16="http://schemas.microsoft.com/office/drawing/2014/main" id="{0613E5E3-005B-4900-AA02-F879B2255AC2}"/>
              </a:ext>
            </a:extLst>
          </p:cNvPr>
          <p:cNvSpPr txBox="1"/>
          <p:nvPr/>
        </p:nvSpPr>
        <p:spPr>
          <a:xfrm>
            <a:off x="5523329" y="3720057"/>
            <a:ext cx="3560283" cy="461665"/>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400" b="1" i="0" u="none" strike="noStrike" cap="none" spc="0" normalizeH="0" baseline="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mn-ea"/>
              </a:defRPr>
            </a:lvl1pPr>
          </a:lstStyle>
          <a:p>
            <a:r>
              <a:rPr lang="zh-CN" altLang="en-US" dirty="0">
                <a:latin typeface="+mj-ea"/>
                <a:ea typeface="+mj-ea"/>
              </a:rPr>
              <a:t>科技创新研发机制</a:t>
            </a:r>
          </a:p>
        </p:txBody>
      </p:sp>
      <p:sp>
        <p:nvSpPr>
          <p:cNvPr id="19" name="文本框 18">
            <a:extLst>
              <a:ext uri="{FF2B5EF4-FFF2-40B4-BE49-F238E27FC236}">
                <a16:creationId xmlns="" xmlns:a16="http://schemas.microsoft.com/office/drawing/2014/main" id="{1CFE8B15-3A67-4756-BF4F-6B37B67BBB3C}"/>
              </a:ext>
            </a:extLst>
          </p:cNvPr>
          <p:cNvSpPr txBox="1"/>
          <p:nvPr/>
        </p:nvSpPr>
        <p:spPr>
          <a:xfrm>
            <a:off x="4924505" y="4264655"/>
            <a:ext cx="4010977" cy="1341521"/>
          </a:xfrm>
          <a:prstGeom prst="rect">
            <a:avLst/>
          </a:prstGeom>
          <a:noFill/>
        </p:spPr>
        <p:txBody>
          <a:bodyPr wrap="square">
            <a:spAutoFit/>
          </a:bodyPr>
          <a:lstStyle/>
          <a:p>
            <a:pPr>
              <a:lnSpc>
                <a:spcPct val="130000"/>
              </a:lnSpc>
            </a:pPr>
            <a:r>
              <a:rPr lang="zh-CN" altLang="en-US" sz="1600" dirty="0"/>
              <a:t>依据“深耕金融行业，探索跨界合作”的发展思路，引入灵活的科技创新研发机制，发挥市场化科技体制优势，实现金融科技跨业输出。</a:t>
            </a:r>
          </a:p>
        </p:txBody>
      </p:sp>
      <p:sp>
        <p:nvSpPr>
          <p:cNvPr id="20" name="椭圆 19">
            <a:extLst>
              <a:ext uri="{FF2B5EF4-FFF2-40B4-BE49-F238E27FC236}">
                <a16:creationId xmlns="" xmlns:a16="http://schemas.microsoft.com/office/drawing/2014/main" id="{BA85499A-30F9-4442-9415-ABD585339679}"/>
              </a:ext>
            </a:extLst>
          </p:cNvPr>
          <p:cNvSpPr/>
          <p:nvPr/>
        </p:nvSpPr>
        <p:spPr>
          <a:xfrm>
            <a:off x="804863" y="3720057"/>
            <a:ext cx="461665" cy="461665"/>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1" name="椭圆 20">
            <a:extLst>
              <a:ext uri="{FF2B5EF4-FFF2-40B4-BE49-F238E27FC236}">
                <a16:creationId xmlns="" xmlns:a16="http://schemas.microsoft.com/office/drawing/2014/main" id="{2135FF57-460C-40BE-A709-70A1D2F5F4EE}"/>
              </a:ext>
            </a:extLst>
          </p:cNvPr>
          <p:cNvSpPr/>
          <p:nvPr/>
        </p:nvSpPr>
        <p:spPr>
          <a:xfrm>
            <a:off x="4924505" y="3720057"/>
            <a:ext cx="461665" cy="461665"/>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2" name="椭圆 21">
            <a:extLst>
              <a:ext uri="{FF2B5EF4-FFF2-40B4-BE49-F238E27FC236}">
                <a16:creationId xmlns="" xmlns:a16="http://schemas.microsoft.com/office/drawing/2014/main" id="{62D2A5E5-165E-4CB1-9B9C-2FA1CDCB7002}"/>
              </a:ext>
            </a:extLst>
          </p:cNvPr>
          <p:cNvSpPr/>
          <p:nvPr/>
        </p:nvSpPr>
        <p:spPr>
          <a:xfrm>
            <a:off x="174377" y="306993"/>
            <a:ext cx="424240" cy="424240"/>
          </a:xfrm>
          <a:prstGeom prst="ellipse">
            <a:avLst/>
          </a:prstGeom>
          <a:gradFill>
            <a:gsLst>
              <a:gs pos="0">
                <a:schemeClr val="accent3">
                  <a:lumMod val="40000"/>
                  <a:lumOff val="60000"/>
                </a:schemeClr>
              </a:gs>
              <a:gs pos="33000">
                <a:srgbClr val="EFC49C"/>
              </a:gs>
              <a:gs pos="71000">
                <a:schemeClr val="accent1"/>
              </a:gs>
            </a:gsLst>
            <a:path path="circle">
              <a:fillToRect r="100000" b="100000"/>
            </a:path>
          </a:gradFill>
          <a:ln>
            <a:solidFill>
              <a:prstClr val="whit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42" name="椭圆 41">
            <a:extLst>
              <a:ext uri="{FF2B5EF4-FFF2-40B4-BE49-F238E27FC236}">
                <a16:creationId xmlns="" xmlns:a16="http://schemas.microsoft.com/office/drawing/2014/main" id="{91B678C9-1203-4A01-AC70-42F1ACAA8430}"/>
              </a:ext>
            </a:extLst>
          </p:cNvPr>
          <p:cNvSpPr/>
          <p:nvPr/>
        </p:nvSpPr>
        <p:spPr>
          <a:xfrm>
            <a:off x="501908" y="862271"/>
            <a:ext cx="193417" cy="193417"/>
          </a:xfrm>
          <a:prstGeom prst="ellipse">
            <a:avLst/>
          </a:prstGeom>
          <a:gradFill>
            <a:gsLst>
              <a:gs pos="0">
                <a:schemeClr val="accent3">
                  <a:lumMod val="40000"/>
                  <a:lumOff val="60000"/>
                </a:schemeClr>
              </a:gs>
              <a:gs pos="33000">
                <a:srgbClr val="EFC49C"/>
              </a:gs>
              <a:gs pos="71000">
                <a:schemeClr val="accent1"/>
              </a:gs>
            </a:gsLst>
            <a:path path="circle">
              <a:fillToRect r="100000" b="100000"/>
            </a:path>
          </a:gradFill>
          <a:ln>
            <a:solidFill>
              <a:prstClr val="whit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pic>
        <p:nvPicPr>
          <p:cNvPr id="24" name="图片 23">
            <a:extLst>
              <a:ext uri="{FF2B5EF4-FFF2-40B4-BE49-F238E27FC236}">
                <a16:creationId xmlns="" xmlns:a16="http://schemas.microsoft.com/office/drawing/2014/main" id="{2C59AD11-F54B-4928-AB8D-B6B1F492525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5464685"/>
            <a:ext cx="12192000" cy="1393316"/>
          </a:xfrm>
          <a:custGeom>
            <a:avLst/>
            <a:gdLst>
              <a:gd name="connsiteX0" fmla="*/ 0 w 12192000"/>
              <a:gd name="connsiteY0" fmla="*/ 0 h 2938403"/>
              <a:gd name="connsiteX1" fmla="*/ 12192000 w 12192000"/>
              <a:gd name="connsiteY1" fmla="*/ 0 h 2938403"/>
              <a:gd name="connsiteX2" fmla="*/ 12192000 w 12192000"/>
              <a:gd name="connsiteY2" fmla="*/ 2938403 h 2938403"/>
              <a:gd name="connsiteX3" fmla="*/ 0 w 12192000"/>
              <a:gd name="connsiteY3" fmla="*/ 2938403 h 2938403"/>
            </a:gdLst>
            <a:ahLst/>
            <a:cxnLst>
              <a:cxn ang="0">
                <a:pos x="connsiteX0" y="connsiteY0"/>
              </a:cxn>
              <a:cxn ang="0">
                <a:pos x="connsiteX1" y="connsiteY1"/>
              </a:cxn>
              <a:cxn ang="0">
                <a:pos x="connsiteX2" y="connsiteY2"/>
              </a:cxn>
              <a:cxn ang="0">
                <a:pos x="connsiteX3" y="connsiteY3"/>
              </a:cxn>
            </a:cxnLst>
            <a:rect l="l" t="t" r="r" b="b"/>
            <a:pathLst>
              <a:path w="12192000" h="2938403">
                <a:moveTo>
                  <a:pt x="0" y="0"/>
                </a:moveTo>
                <a:lnTo>
                  <a:pt x="12192000" y="0"/>
                </a:lnTo>
                <a:lnTo>
                  <a:pt x="12192000" y="2938403"/>
                </a:lnTo>
                <a:lnTo>
                  <a:pt x="0" y="2938403"/>
                </a:lnTo>
                <a:close/>
              </a:path>
            </a:pathLst>
          </a:custGeom>
        </p:spPr>
      </p:pic>
      <p:grpSp>
        <p:nvGrpSpPr>
          <p:cNvPr id="32" name="图形 42">
            <a:extLst>
              <a:ext uri="{FF2B5EF4-FFF2-40B4-BE49-F238E27FC236}">
                <a16:creationId xmlns="" xmlns:a16="http://schemas.microsoft.com/office/drawing/2014/main" id="{966F4B66-21F2-4A83-8FA2-1F64DEE36215}"/>
              </a:ext>
            </a:extLst>
          </p:cNvPr>
          <p:cNvGrpSpPr/>
          <p:nvPr/>
        </p:nvGrpSpPr>
        <p:grpSpPr>
          <a:xfrm>
            <a:off x="869848" y="3820510"/>
            <a:ext cx="324968" cy="244192"/>
            <a:chOff x="6050226" y="3574190"/>
            <a:chExt cx="1066308" cy="801263"/>
          </a:xfrm>
          <a:solidFill>
            <a:schemeClr val="bg1"/>
          </a:solidFill>
        </p:grpSpPr>
        <p:sp>
          <p:nvSpPr>
            <p:cNvPr id="33" name="任意多边形: 形状 32">
              <a:extLst>
                <a:ext uri="{FF2B5EF4-FFF2-40B4-BE49-F238E27FC236}">
                  <a16:creationId xmlns="" xmlns:a16="http://schemas.microsoft.com/office/drawing/2014/main" id="{11FCAAFF-E6E1-49E4-8BED-9EB0DBB30309}"/>
                </a:ext>
              </a:extLst>
            </p:cNvPr>
            <p:cNvSpPr/>
            <p:nvPr/>
          </p:nvSpPr>
          <p:spPr>
            <a:xfrm>
              <a:off x="6221028" y="3980486"/>
              <a:ext cx="403112" cy="394967"/>
            </a:xfrm>
            <a:custGeom>
              <a:avLst/>
              <a:gdLst>
                <a:gd name="connsiteX0" fmla="*/ 383552 w 403112"/>
                <a:gd name="connsiteY0" fmla="*/ 266612 h 394967"/>
                <a:gd name="connsiteX1" fmla="*/ 383554 w 403112"/>
                <a:gd name="connsiteY1" fmla="*/ 266612 h 394967"/>
                <a:gd name="connsiteX2" fmla="*/ 332563 w 403112"/>
                <a:gd name="connsiteY2" fmla="*/ 256158 h 394967"/>
                <a:gd name="connsiteX3" fmla="*/ 334887 w 403112"/>
                <a:gd name="connsiteY3" fmla="*/ 248777 h 394967"/>
                <a:gd name="connsiteX4" fmla="*/ 336318 w 403112"/>
                <a:gd name="connsiteY4" fmla="*/ 226811 h 394967"/>
                <a:gd name="connsiteX5" fmla="*/ 334887 w 403112"/>
                <a:gd name="connsiteY5" fmla="*/ 204842 h 394967"/>
                <a:gd name="connsiteX6" fmla="*/ 312326 w 403112"/>
                <a:gd name="connsiteY6" fmla="*/ 185086 h 394967"/>
                <a:gd name="connsiteX7" fmla="*/ 284979 w 403112"/>
                <a:gd name="connsiteY7" fmla="*/ 185086 h 394967"/>
                <a:gd name="connsiteX8" fmla="*/ 280270 w 403112"/>
                <a:gd name="connsiteY8" fmla="*/ 173712 h 394967"/>
                <a:gd name="connsiteX9" fmla="*/ 299601 w 403112"/>
                <a:gd name="connsiteY9" fmla="*/ 154379 h 394967"/>
                <a:gd name="connsiteX10" fmla="*/ 301580 w 403112"/>
                <a:gd name="connsiteY10" fmla="*/ 124456 h 394967"/>
                <a:gd name="connsiteX11" fmla="*/ 270513 w 403112"/>
                <a:gd name="connsiteY11" fmla="*/ 93389 h 394967"/>
                <a:gd name="connsiteX12" fmla="*/ 240588 w 403112"/>
                <a:gd name="connsiteY12" fmla="*/ 95372 h 394967"/>
                <a:gd name="connsiteX13" fmla="*/ 221259 w 403112"/>
                <a:gd name="connsiteY13" fmla="*/ 114701 h 394967"/>
                <a:gd name="connsiteX14" fmla="*/ 209886 w 403112"/>
                <a:gd name="connsiteY14" fmla="*/ 109992 h 394967"/>
                <a:gd name="connsiteX15" fmla="*/ 209886 w 403112"/>
                <a:gd name="connsiteY15" fmla="*/ 82645 h 394967"/>
                <a:gd name="connsiteX16" fmla="*/ 190126 w 403112"/>
                <a:gd name="connsiteY16" fmla="*/ 60084 h 394967"/>
                <a:gd name="connsiteX17" fmla="*/ 146188 w 403112"/>
                <a:gd name="connsiteY17" fmla="*/ 60084 h 394967"/>
                <a:gd name="connsiteX18" fmla="*/ 144104 w 403112"/>
                <a:gd name="connsiteY18" fmla="*/ 60457 h 394967"/>
                <a:gd name="connsiteX19" fmla="*/ 136500 w 403112"/>
                <a:gd name="connsiteY19" fmla="*/ 19558 h 394967"/>
                <a:gd name="connsiteX20" fmla="*/ 114763 w 403112"/>
                <a:gd name="connsiteY20" fmla="*/ 0 h 394967"/>
                <a:gd name="connsiteX21" fmla="*/ 40574 w 403112"/>
                <a:gd name="connsiteY21" fmla="*/ 0 h 394967"/>
                <a:gd name="connsiteX22" fmla="*/ 24440 w 403112"/>
                <a:gd name="connsiteY22" fmla="*/ 7093 h 394967"/>
                <a:gd name="connsiteX23" fmla="*/ 18779 w 403112"/>
                <a:gd name="connsiteY23" fmla="*/ 23702 h 394967"/>
                <a:gd name="connsiteX24" fmla="*/ 39060 w 403112"/>
                <a:gd name="connsiteY24" fmla="*/ 119083 h 394967"/>
                <a:gd name="connsiteX25" fmla="*/ 34738 w 403112"/>
                <a:gd name="connsiteY25" fmla="*/ 124450 h 394967"/>
                <a:gd name="connsiteX26" fmla="*/ 36717 w 403112"/>
                <a:gd name="connsiteY26" fmla="*/ 154379 h 394967"/>
                <a:gd name="connsiteX27" fmla="*/ 56046 w 403112"/>
                <a:gd name="connsiteY27" fmla="*/ 173710 h 394967"/>
                <a:gd name="connsiteX28" fmla="*/ 51337 w 403112"/>
                <a:gd name="connsiteY28" fmla="*/ 185084 h 394967"/>
                <a:gd name="connsiteX29" fmla="*/ 23994 w 403112"/>
                <a:gd name="connsiteY29" fmla="*/ 185084 h 394967"/>
                <a:gd name="connsiteX30" fmla="*/ 1433 w 403112"/>
                <a:gd name="connsiteY30" fmla="*/ 204842 h 394967"/>
                <a:gd name="connsiteX31" fmla="*/ 0 w 403112"/>
                <a:gd name="connsiteY31" fmla="*/ 226811 h 394967"/>
                <a:gd name="connsiteX32" fmla="*/ 1433 w 403112"/>
                <a:gd name="connsiteY32" fmla="*/ 248775 h 394967"/>
                <a:gd name="connsiteX33" fmla="*/ 23994 w 403112"/>
                <a:gd name="connsiteY33" fmla="*/ 268537 h 394967"/>
                <a:gd name="connsiteX34" fmla="*/ 51341 w 403112"/>
                <a:gd name="connsiteY34" fmla="*/ 268537 h 394967"/>
                <a:gd name="connsiteX35" fmla="*/ 56050 w 403112"/>
                <a:gd name="connsiteY35" fmla="*/ 279910 h 394967"/>
                <a:gd name="connsiteX36" fmla="*/ 36721 w 403112"/>
                <a:gd name="connsiteY36" fmla="*/ 299241 h 394967"/>
                <a:gd name="connsiteX37" fmla="*/ 34740 w 403112"/>
                <a:gd name="connsiteY37" fmla="*/ 329166 h 394967"/>
                <a:gd name="connsiteX38" fmla="*/ 65805 w 403112"/>
                <a:gd name="connsiteY38" fmla="*/ 360231 h 394967"/>
                <a:gd name="connsiteX39" fmla="*/ 95730 w 403112"/>
                <a:gd name="connsiteY39" fmla="*/ 358250 h 394967"/>
                <a:gd name="connsiteX40" fmla="*/ 115061 w 403112"/>
                <a:gd name="connsiteY40" fmla="*/ 338919 h 394967"/>
                <a:gd name="connsiteX41" fmla="*/ 126435 w 403112"/>
                <a:gd name="connsiteY41" fmla="*/ 343628 h 394967"/>
                <a:gd name="connsiteX42" fmla="*/ 126435 w 403112"/>
                <a:gd name="connsiteY42" fmla="*/ 370975 h 394967"/>
                <a:gd name="connsiteX43" fmla="*/ 146195 w 403112"/>
                <a:gd name="connsiteY43" fmla="*/ 393536 h 394967"/>
                <a:gd name="connsiteX44" fmla="*/ 168160 w 403112"/>
                <a:gd name="connsiteY44" fmla="*/ 394967 h 394967"/>
                <a:gd name="connsiteX45" fmla="*/ 190130 w 403112"/>
                <a:gd name="connsiteY45" fmla="*/ 393536 h 394967"/>
                <a:gd name="connsiteX46" fmla="*/ 209886 w 403112"/>
                <a:gd name="connsiteY46" fmla="*/ 370975 h 394967"/>
                <a:gd name="connsiteX47" fmla="*/ 209886 w 403112"/>
                <a:gd name="connsiteY47" fmla="*/ 343628 h 394967"/>
                <a:gd name="connsiteX48" fmla="*/ 221259 w 403112"/>
                <a:gd name="connsiteY48" fmla="*/ 338919 h 394967"/>
                <a:gd name="connsiteX49" fmla="*/ 240590 w 403112"/>
                <a:gd name="connsiteY49" fmla="*/ 358252 h 394967"/>
                <a:gd name="connsiteX50" fmla="*/ 270515 w 403112"/>
                <a:gd name="connsiteY50" fmla="*/ 360229 h 394967"/>
                <a:gd name="connsiteX51" fmla="*/ 271482 w 403112"/>
                <a:gd name="connsiteY51" fmla="*/ 359460 h 394967"/>
                <a:gd name="connsiteX52" fmla="*/ 379410 w 403112"/>
                <a:gd name="connsiteY52" fmla="*/ 384331 h 394967"/>
                <a:gd name="connsiteX53" fmla="*/ 381272 w 403112"/>
                <a:gd name="connsiteY53" fmla="*/ 384412 h 394967"/>
                <a:gd name="connsiteX54" fmla="*/ 396015 w 403112"/>
                <a:gd name="connsiteY54" fmla="*/ 378675 h 394967"/>
                <a:gd name="connsiteX55" fmla="*/ 403112 w 403112"/>
                <a:gd name="connsiteY55" fmla="*/ 362538 h 394967"/>
                <a:gd name="connsiteX56" fmla="*/ 403112 w 403112"/>
                <a:gd name="connsiteY56" fmla="*/ 288349 h 394967"/>
                <a:gd name="connsiteX57" fmla="*/ 383552 w 403112"/>
                <a:gd name="connsiteY57" fmla="*/ 266612 h 394967"/>
                <a:gd name="connsiteX58" fmla="*/ 106462 w 403112"/>
                <a:gd name="connsiteY58" fmla="*/ 31242 h 394967"/>
                <a:gd name="connsiteX59" fmla="*/ 126435 w 403112"/>
                <a:gd name="connsiteY59" fmla="*/ 106002 h 394967"/>
                <a:gd name="connsiteX60" fmla="*/ 126435 w 403112"/>
                <a:gd name="connsiteY60" fmla="*/ 109992 h 394967"/>
                <a:gd name="connsiteX61" fmla="*/ 115061 w 403112"/>
                <a:gd name="connsiteY61" fmla="*/ 114701 h 394967"/>
                <a:gd name="connsiteX62" fmla="*/ 95732 w 403112"/>
                <a:gd name="connsiteY62" fmla="*/ 95374 h 394967"/>
                <a:gd name="connsiteX63" fmla="*/ 65805 w 403112"/>
                <a:gd name="connsiteY63" fmla="*/ 93391 h 394967"/>
                <a:gd name="connsiteX64" fmla="*/ 64083 w 403112"/>
                <a:gd name="connsiteY64" fmla="*/ 94760 h 394967"/>
                <a:gd name="connsiteX65" fmla="*/ 50935 w 403112"/>
                <a:gd name="connsiteY65" fmla="*/ 31242 h 394967"/>
                <a:gd name="connsiteX66" fmla="*/ 194887 w 403112"/>
                <a:gd name="connsiteY66" fmla="*/ 315683 h 394967"/>
                <a:gd name="connsiteX67" fmla="*/ 178646 w 403112"/>
                <a:gd name="connsiteY67" fmla="*/ 337468 h 394967"/>
                <a:gd name="connsiteX68" fmla="*/ 178646 w 403112"/>
                <a:gd name="connsiteY68" fmla="*/ 363328 h 394967"/>
                <a:gd name="connsiteX69" fmla="*/ 157672 w 403112"/>
                <a:gd name="connsiteY69" fmla="*/ 363328 h 394967"/>
                <a:gd name="connsiteX70" fmla="*/ 157672 w 403112"/>
                <a:gd name="connsiteY70" fmla="*/ 337468 h 394967"/>
                <a:gd name="connsiteX71" fmla="*/ 141430 w 403112"/>
                <a:gd name="connsiteY71" fmla="*/ 315683 h 394967"/>
                <a:gd name="connsiteX72" fmla="*/ 124214 w 403112"/>
                <a:gd name="connsiteY72" fmla="*/ 308557 h 394967"/>
                <a:gd name="connsiteX73" fmla="*/ 97324 w 403112"/>
                <a:gd name="connsiteY73" fmla="*/ 312476 h 394967"/>
                <a:gd name="connsiteX74" fmla="*/ 79044 w 403112"/>
                <a:gd name="connsiteY74" fmla="*/ 330755 h 394967"/>
                <a:gd name="connsiteX75" fmla="*/ 64214 w 403112"/>
                <a:gd name="connsiteY75" fmla="*/ 315923 h 394967"/>
                <a:gd name="connsiteX76" fmla="*/ 82489 w 403112"/>
                <a:gd name="connsiteY76" fmla="*/ 297648 h 394967"/>
                <a:gd name="connsiteX77" fmla="*/ 86411 w 403112"/>
                <a:gd name="connsiteY77" fmla="*/ 270755 h 394967"/>
                <a:gd name="connsiteX78" fmla="*/ 79286 w 403112"/>
                <a:gd name="connsiteY78" fmla="*/ 253544 h 394967"/>
                <a:gd name="connsiteX79" fmla="*/ 57499 w 403112"/>
                <a:gd name="connsiteY79" fmla="*/ 237297 h 394967"/>
                <a:gd name="connsiteX80" fmla="*/ 31641 w 403112"/>
                <a:gd name="connsiteY80" fmla="*/ 237297 h 394967"/>
                <a:gd name="connsiteX81" fmla="*/ 31242 w 403112"/>
                <a:gd name="connsiteY81" fmla="*/ 226811 h 394967"/>
                <a:gd name="connsiteX82" fmla="*/ 31641 w 403112"/>
                <a:gd name="connsiteY82" fmla="*/ 216323 h 394967"/>
                <a:gd name="connsiteX83" fmla="*/ 57501 w 403112"/>
                <a:gd name="connsiteY83" fmla="*/ 216323 h 394967"/>
                <a:gd name="connsiteX84" fmla="*/ 79286 w 403112"/>
                <a:gd name="connsiteY84" fmla="*/ 200083 h 394967"/>
                <a:gd name="connsiteX85" fmla="*/ 86413 w 403112"/>
                <a:gd name="connsiteY85" fmla="*/ 182866 h 394967"/>
                <a:gd name="connsiteX86" fmla="*/ 82493 w 403112"/>
                <a:gd name="connsiteY86" fmla="*/ 155975 h 394967"/>
                <a:gd name="connsiteX87" fmla="*/ 64216 w 403112"/>
                <a:gd name="connsiteY87" fmla="*/ 137695 h 394967"/>
                <a:gd name="connsiteX88" fmla="*/ 79046 w 403112"/>
                <a:gd name="connsiteY88" fmla="*/ 122865 h 394967"/>
                <a:gd name="connsiteX89" fmla="*/ 97326 w 403112"/>
                <a:gd name="connsiteY89" fmla="*/ 141142 h 394967"/>
                <a:gd name="connsiteX90" fmla="*/ 124217 w 403112"/>
                <a:gd name="connsiteY90" fmla="*/ 145062 h 394967"/>
                <a:gd name="connsiteX91" fmla="*/ 141434 w 403112"/>
                <a:gd name="connsiteY91" fmla="*/ 137935 h 394967"/>
                <a:gd name="connsiteX92" fmla="*/ 157674 w 403112"/>
                <a:gd name="connsiteY92" fmla="*/ 116151 h 394967"/>
                <a:gd name="connsiteX93" fmla="*/ 157674 w 403112"/>
                <a:gd name="connsiteY93" fmla="*/ 90290 h 394967"/>
                <a:gd name="connsiteX94" fmla="*/ 178648 w 403112"/>
                <a:gd name="connsiteY94" fmla="*/ 90290 h 394967"/>
                <a:gd name="connsiteX95" fmla="*/ 178648 w 403112"/>
                <a:gd name="connsiteY95" fmla="*/ 116151 h 394967"/>
                <a:gd name="connsiteX96" fmla="*/ 194891 w 403112"/>
                <a:gd name="connsiteY96" fmla="*/ 137935 h 394967"/>
                <a:gd name="connsiteX97" fmla="*/ 212106 w 403112"/>
                <a:gd name="connsiteY97" fmla="*/ 145060 h 394967"/>
                <a:gd name="connsiteX98" fmla="*/ 238997 w 403112"/>
                <a:gd name="connsiteY98" fmla="*/ 141140 h 394967"/>
                <a:gd name="connsiteX99" fmla="*/ 257276 w 403112"/>
                <a:gd name="connsiteY99" fmla="*/ 122861 h 394967"/>
                <a:gd name="connsiteX100" fmla="*/ 272106 w 403112"/>
                <a:gd name="connsiteY100" fmla="*/ 137693 h 394967"/>
                <a:gd name="connsiteX101" fmla="*/ 253827 w 403112"/>
                <a:gd name="connsiteY101" fmla="*/ 155973 h 394967"/>
                <a:gd name="connsiteX102" fmla="*/ 253825 w 403112"/>
                <a:gd name="connsiteY102" fmla="*/ 155975 h 394967"/>
                <a:gd name="connsiteX103" fmla="*/ 249910 w 403112"/>
                <a:gd name="connsiteY103" fmla="*/ 182863 h 394967"/>
                <a:gd name="connsiteX104" fmla="*/ 257034 w 403112"/>
                <a:gd name="connsiteY104" fmla="*/ 200079 h 394967"/>
                <a:gd name="connsiteX105" fmla="*/ 278819 w 403112"/>
                <a:gd name="connsiteY105" fmla="*/ 216319 h 394967"/>
                <a:gd name="connsiteX106" fmla="*/ 304679 w 403112"/>
                <a:gd name="connsiteY106" fmla="*/ 216319 h 394967"/>
                <a:gd name="connsiteX107" fmla="*/ 305079 w 403112"/>
                <a:gd name="connsiteY107" fmla="*/ 226807 h 394967"/>
                <a:gd name="connsiteX108" fmla="*/ 304679 w 403112"/>
                <a:gd name="connsiteY108" fmla="*/ 237293 h 394967"/>
                <a:gd name="connsiteX109" fmla="*/ 278819 w 403112"/>
                <a:gd name="connsiteY109" fmla="*/ 237293 h 394967"/>
                <a:gd name="connsiteX110" fmla="*/ 257034 w 403112"/>
                <a:gd name="connsiteY110" fmla="*/ 253536 h 394967"/>
                <a:gd name="connsiteX111" fmla="*/ 249908 w 403112"/>
                <a:gd name="connsiteY111" fmla="*/ 270751 h 394967"/>
                <a:gd name="connsiteX112" fmla="*/ 253827 w 403112"/>
                <a:gd name="connsiteY112" fmla="*/ 297642 h 394967"/>
                <a:gd name="connsiteX113" fmla="*/ 272106 w 403112"/>
                <a:gd name="connsiteY113" fmla="*/ 315921 h 394967"/>
                <a:gd name="connsiteX114" fmla="*/ 257276 w 403112"/>
                <a:gd name="connsiteY114" fmla="*/ 330753 h 394967"/>
                <a:gd name="connsiteX115" fmla="*/ 238997 w 403112"/>
                <a:gd name="connsiteY115" fmla="*/ 312474 h 394967"/>
                <a:gd name="connsiteX116" fmla="*/ 212106 w 403112"/>
                <a:gd name="connsiteY116" fmla="*/ 308555 h 394967"/>
                <a:gd name="connsiteX117" fmla="*/ 194887 w 403112"/>
                <a:gd name="connsiteY117" fmla="*/ 315683 h 394967"/>
                <a:gd name="connsiteX118" fmla="*/ 371875 w 403112"/>
                <a:gd name="connsiteY118" fmla="*/ 352182 h 394967"/>
                <a:gd name="connsiteX119" fmla="*/ 296629 w 403112"/>
                <a:gd name="connsiteY119" fmla="*/ 335273 h 394967"/>
                <a:gd name="connsiteX120" fmla="*/ 301580 w 403112"/>
                <a:gd name="connsiteY120" fmla="*/ 329166 h 394967"/>
                <a:gd name="connsiteX121" fmla="*/ 299599 w 403112"/>
                <a:gd name="connsiteY121" fmla="*/ 299241 h 394967"/>
                <a:gd name="connsiteX122" fmla="*/ 280270 w 403112"/>
                <a:gd name="connsiteY122" fmla="*/ 279910 h 394967"/>
                <a:gd name="connsiteX123" fmla="*/ 284029 w 403112"/>
                <a:gd name="connsiteY123" fmla="*/ 271001 h 394967"/>
                <a:gd name="connsiteX124" fmla="*/ 371875 w 403112"/>
                <a:gd name="connsiteY124" fmla="*/ 296654 h 39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403112" h="394967">
                  <a:moveTo>
                    <a:pt x="383552" y="266612"/>
                  </a:moveTo>
                  <a:lnTo>
                    <a:pt x="383554" y="266612"/>
                  </a:lnTo>
                  <a:cubicBezTo>
                    <a:pt x="366171" y="264726"/>
                    <a:pt x="349114" y="261202"/>
                    <a:pt x="332563" y="256158"/>
                  </a:cubicBezTo>
                  <a:cubicBezTo>
                    <a:pt x="333727" y="253896"/>
                    <a:pt x="334542" y="251418"/>
                    <a:pt x="334887" y="248777"/>
                  </a:cubicBezTo>
                  <a:cubicBezTo>
                    <a:pt x="335837" y="241525"/>
                    <a:pt x="336318" y="234134"/>
                    <a:pt x="336318" y="226811"/>
                  </a:cubicBezTo>
                  <a:cubicBezTo>
                    <a:pt x="336318" y="219487"/>
                    <a:pt x="335837" y="212097"/>
                    <a:pt x="334887" y="204842"/>
                  </a:cubicBezTo>
                  <a:cubicBezTo>
                    <a:pt x="333411" y="193579"/>
                    <a:pt x="323712" y="185086"/>
                    <a:pt x="312326" y="185086"/>
                  </a:cubicBezTo>
                  <a:lnTo>
                    <a:pt x="284979" y="185086"/>
                  </a:lnTo>
                  <a:cubicBezTo>
                    <a:pt x="283598" y="181220"/>
                    <a:pt x="282026" y="177420"/>
                    <a:pt x="280270" y="173712"/>
                  </a:cubicBezTo>
                  <a:lnTo>
                    <a:pt x="299601" y="154379"/>
                  </a:lnTo>
                  <a:cubicBezTo>
                    <a:pt x="307649" y="146328"/>
                    <a:pt x="308498" y="133466"/>
                    <a:pt x="301580" y="124456"/>
                  </a:cubicBezTo>
                  <a:cubicBezTo>
                    <a:pt x="292625" y="112800"/>
                    <a:pt x="282174" y="102347"/>
                    <a:pt x="270513" y="93389"/>
                  </a:cubicBezTo>
                  <a:cubicBezTo>
                    <a:pt x="261502" y="86471"/>
                    <a:pt x="248637" y="87323"/>
                    <a:pt x="240588" y="95372"/>
                  </a:cubicBezTo>
                  <a:lnTo>
                    <a:pt x="221259" y="114701"/>
                  </a:lnTo>
                  <a:cubicBezTo>
                    <a:pt x="217550" y="112945"/>
                    <a:pt x="213751" y="111371"/>
                    <a:pt x="209886" y="109992"/>
                  </a:cubicBezTo>
                  <a:lnTo>
                    <a:pt x="209886" y="82645"/>
                  </a:lnTo>
                  <a:cubicBezTo>
                    <a:pt x="209886" y="71259"/>
                    <a:pt x="201393" y="61561"/>
                    <a:pt x="190126" y="60084"/>
                  </a:cubicBezTo>
                  <a:cubicBezTo>
                    <a:pt x="175620" y="58185"/>
                    <a:pt x="160702" y="58185"/>
                    <a:pt x="146188" y="60084"/>
                  </a:cubicBezTo>
                  <a:cubicBezTo>
                    <a:pt x="145482" y="60176"/>
                    <a:pt x="144787" y="60303"/>
                    <a:pt x="144104" y="60457"/>
                  </a:cubicBezTo>
                  <a:cubicBezTo>
                    <a:pt x="140571" y="47090"/>
                    <a:pt x="138008" y="33430"/>
                    <a:pt x="136500" y="19558"/>
                  </a:cubicBezTo>
                  <a:cubicBezTo>
                    <a:pt x="135288" y="8408"/>
                    <a:pt x="125943" y="0"/>
                    <a:pt x="114763" y="0"/>
                  </a:cubicBezTo>
                  <a:lnTo>
                    <a:pt x="40574" y="0"/>
                  </a:lnTo>
                  <a:cubicBezTo>
                    <a:pt x="34455" y="0"/>
                    <a:pt x="28576" y="2587"/>
                    <a:pt x="24440" y="7093"/>
                  </a:cubicBezTo>
                  <a:cubicBezTo>
                    <a:pt x="20318" y="11586"/>
                    <a:pt x="18256" y="17638"/>
                    <a:pt x="18779" y="23702"/>
                  </a:cubicBezTo>
                  <a:cubicBezTo>
                    <a:pt x="21622" y="56531"/>
                    <a:pt x="28472" y="88499"/>
                    <a:pt x="39060" y="119083"/>
                  </a:cubicBezTo>
                  <a:cubicBezTo>
                    <a:pt x="37587" y="120845"/>
                    <a:pt x="36138" y="122628"/>
                    <a:pt x="34738" y="124450"/>
                  </a:cubicBezTo>
                  <a:cubicBezTo>
                    <a:pt x="27814" y="133461"/>
                    <a:pt x="28663" y="146326"/>
                    <a:pt x="36717" y="154379"/>
                  </a:cubicBezTo>
                  <a:lnTo>
                    <a:pt x="56046" y="173710"/>
                  </a:lnTo>
                  <a:cubicBezTo>
                    <a:pt x="54290" y="177415"/>
                    <a:pt x="52718" y="181216"/>
                    <a:pt x="51337" y="185084"/>
                  </a:cubicBezTo>
                  <a:lnTo>
                    <a:pt x="23994" y="185084"/>
                  </a:lnTo>
                  <a:cubicBezTo>
                    <a:pt x="12606" y="185084"/>
                    <a:pt x="2907" y="193579"/>
                    <a:pt x="1433" y="204842"/>
                  </a:cubicBezTo>
                  <a:cubicBezTo>
                    <a:pt x="483" y="212091"/>
                    <a:pt x="0" y="219485"/>
                    <a:pt x="0" y="226811"/>
                  </a:cubicBezTo>
                  <a:cubicBezTo>
                    <a:pt x="0" y="234138"/>
                    <a:pt x="481" y="241529"/>
                    <a:pt x="1433" y="248775"/>
                  </a:cubicBezTo>
                  <a:cubicBezTo>
                    <a:pt x="2907" y="260042"/>
                    <a:pt x="12606" y="268537"/>
                    <a:pt x="23994" y="268537"/>
                  </a:cubicBezTo>
                  <a:lnTo>
                    <a:pt x="51341" y="268537"/>
                  </a:lnTo>
                  <a:cubicBezTo>
                    <a:pt x="52722" y="272404"/>
                    <a:pt x="54292" y="276203"/>
                    <a:pt x="56050" y="279910"/>
                  </a:cubicBezTo>
                  <a:lnTo>
                    <a:pt x="36721" y="299241"/>
                  </a:lnTo>
                  <a:cubicBezTo>
                    <a:pt x="28670" y="307292"/>
                    <a:pt x="27820" y="320159"/>
                    <a:pt x="34740" y="329166"/>
                  </a:cubicBezTo>
                  <a:cubicBezTo>
                    <a:pt x="43696" y="340825"/>
                    <a:pt x="54148" y="351278"/>
                    <a:pt x="65805" y="360231"/>
                  </a:cubicBezTo>
                  <a:cubicBezTo>
                    <a:pt x="74814" y="367154"/>
                    <a:pt x="87681" y="366302"/>
                    <a:pt x="95730" y="358250"/>
                  </a:cubicBezTo>
                  <a:lnTo>
                    <a:pt x="115061" y="338919"/>
                  </a:lnTo>
                  <a:cubicBezTo>
                    <a:pt x="118768" y="340675"/>
                    <a:pt x="122569" y="342249"/>
                    <a:pt x="126435" y="343628"/>
                  </a:cubicBezTo>
                  <a:lnTo>
                    <a:pt x="126435" y="370975"/>
                  </a:lnTo>
                  <a:cubicBezTo>
                    <a:pt x="126435" y="382359"/>
                    <a:pt x="134928" y="392060"/>
                    <a:pt x="146195" y="393536"/>
                  </a:cubicBezTo>
                  <a:cubicBezTo>
                    <a:pt x="153446" y="394486"/>
                    <a:pt x="160838" y="394967"/>
                    <a:pt x="168160" y="394967"/>
                  </a:cubicBezTo>
                  <a:cubicBezTo>
                    <a:pt x="175483" y="394967"/>
                    <a:pt x="182874" y="394486"/>
                    <a:pt x="190130" y="393536"/>
                  </a:cubicBezTo>
                  <a:cubicBezTo>
                    <a:pt x="201393" y="392060"/>
                    <a:pt x="209886" y="382361"/>
                    <a:pt x="209886" y="370975"/>
                  </a:cubicBezTo>
                  <a:lnTo>
                    <a:pt x="209886" y="343628"/>
                  </a:lnTo>
                  <a:cubicBezTo>
                    <a:pt x="213751" y="342247"/>
                    <a:pt x="217552" y="340675"/>
                    <a:pt x="221259" y="338919"/>
                  </a:cubicBezTo>
                  <a:lnTo>
                    <a:pt x="240590" y="358252"/>
                  </a:lnTo>
                  <a:cubicBezTo>
                    <a:pt x="248639" y="366300"/>
                    <a:pt x="261504" y="367152"/>
                    <a:pt x="270515" y="360229"/>
                  </a:cubicBezTo>
                  <a:cubicBezTo>
                    <a:pt x="270842" y="359977"/>
                    <a:pt x="271159" y="359714"/>
                    <a:pt x="271482" y="359460"/>
                  </a:cubicBezTo>
                  <a:cubicBezTo>
                    <a:pt x="305828" y="372677"/>
                    <a:pt x="342062" y="381099"/>
                    <a:pt x="379410" y="384331"/>
                  </a:cubicBezTo>
                  <a:cubicBezTo>
                    <a:pt x="380031" y="384385"/>
                    <a:pt x="380653" y="384412"/>
                    <a:pt x="381272" y="384412"/>
                  </a:cubicBezTo>
                  <a:cubicBezTo>
                    <a:pt x="386695" y="384412"/>
                    <a:pt x="391985" y="382374"/>
                    <a:pt x="396015" y="378675"/>
                  </a:cubicBezTo>
                  <a:cubicBezTo>
                    <a:pt x="400526" y="374539"/>
                    <a:pt x="403112" y="368657"/>
                    <a:pt x="403112" y="362538"/>
                  </a:cubicBezTo>
                  <a:lnTo>
                    <a:pt x="403112" y="288349"/>
                  </a:lnTo>
                  <a:cubicBezTo>
                    <a:pt x="403114" y="277167"/>
                    <a:pt x="394705" y="267822"/>
                    <a:pt x="383552" y="266612"/>
                  </a:cubicBezTo>
                  <a:close/>
                  <a:moveTo>
                    <a:pt x="106462" y="31242"/>
                  </a:moveTo>
                  <a:cubicBezTo>
                    <a:pt x="109969" y="57035"/>
                    <a:pt x="116713" y="82120"/>
                    <a:pt x="126435" y="106002"/>
                  </a:cubicBezTo>
                  <a:lnTo>
                    <a:pt x="126435" y="109992"/>
                  </a:lnTo>
                  <a:cubicBezTo>
                    <a:pt x="122569" y="111373"/>
                    <a:pt x="118768" y="112945"/>
                    <a:pt x="115061" y="114701"/>
                  </a:cubicBezTo>
                  <a:lnTo>
                    <a:pt x="95732" y="95374"/>
                  </a:lnTo>
                  <a:cubicBezTo>
                    <a:pt x="87685" y="87323"/>
                    <a:pt x="74819" y="86469"/>
                    <a:pt x="65805" y="93391"/>
                  </a:cubicBezTo>
                  <a:cubicBezTo>
                    <a:pt x="65224" y="93839"/>
                    <a:pt x="64657" y="94306"/>
                    <a:pt x="64083" y="94760"/>
                  </a:cubicBezTo>
                  <a:cubicBezTo>
                    <a:pt x="57866" y="74144"/>
                    <a:pt x="53422" y="52922"/>
                    <a:pt x="50935" y="31242"/>
                  </a:cubicBezTo>
                  <a:close/>
                  <a:moveTo>
                    <a:pt x="194887" y="315683"/>
                  </a:moveTo>
                  <a:cubicBezTo>
                    <a:pt x="185173" y="318597"/>
                    <a:pt x="178646" y="327352"/>
                    <a:pt x="178646" y="337468"/>
                  </a:cubicBezTo>
                  <a:lnTo>
                    <a:pt x="178646" y="363328"/>
                  </a:lnTo>
                  <a:cubicBezTo>
                    <a:pt x="171663" y="363859"/>
                    <a:pt x="164655" y="363859"/>
                    <a:pt x="157672" y="363328"/>
                  </a:cubicBezTo>
                  <a:lnTo>
                    <a:pt x="157672" y="337468"/>
                  </a:lnTo>
                  <a:cubicBezTo>
                    <a:pt x="157672" y="327352"/>
                    <a:pt x="151145" y="318597"/>
                    <a:pt x="141430" y="315683"/>
                  </a:cubicBezTo>
                  <a:cubicBezTo>
                    <a:pt x="135475" y="313899"/>
                    <a:pt x="129681" y="311499"/>
                    <a:pt x="124214" y="308557"/>
                  </a:cubicBezTo>
                  <a:cubicBezTo>
                    <a:pt x="115286" y="303752"/>
                    <a:pt x="104477" y="305322"/>
                    <a:pt x="97324" y="312476"/>
                  </a:cubicBezTo>
                  <a:lnTo>
                    <a:pt x="79044" y="330755"/>
                  </a:lnTo>
                  <a:cubicBezTo>
                    <a:pt x="73734" y="326197"/>
                    <a:pt x="68773" y="321238"/>
                    <a:pt x="64214" y="315923"/>
                  </a:cubicBezTo>
                  <a:lnTo>
                    <a:pt x="82489" y="297648"/>
                  </a:lnTo>
                  <a:cubicBezTo>
                    <a:pt x="89645" y="290494"/>
                    <a:pt x="91219" y="279687"/>
                    <a:pt x="86411" y="270755"/>
                  </a:cubicBezTo>
                  <a:cubicBezTo>
                    <a:pt x="83470" y="265292"/>
                    <a:pt x="81073" y="259500"/>
                    <a:pt x="79286" y="253544"/>
                  </a:cubicBezTo>
                  <a:cubicBezTo>
                    <a:pt x="76374" y="243826"/>
                    <a:pt x="67619" y="237297"/>
                    <a:pt x="57499" y="237297"/>
                  </a:cubicBezTo>
                  <a:lnTo>
                    <a:pt x="31641" y="237297"/>
                  </a:lnTo>
                  <a:cubicBezTo>
                    <a:pt x="31377" y="233807"/>
                    <a:pt x="31242" y="230300"/>
                    <a:pt x="31242" y="226811"/>
                  </a:cubicBezTo>
                  <a:cubicBezTo>
                    <a:pt x="31242" y="223323"/>
                    <a:pt x="31375" y="219816"/>
                    <a:pt x="31641" y="216323"/>
                  </a:cubicBezTo>
                  <a:lnTo>
                    <a:pt x="57501" y="216323"/>
                  </a:lnTo>
                  <a:cubicBezTo>
                    <a:pt x="67621" y="216323"/>
                    <a:pt x="76376" y="209794"/>
                    <a:pt x="79286" y="200083"/>
                  </a:cubicBezTo>
                  <a:cubicBezTo>
                    <a:pt x="81075" y="194120"/>
                    <a:pt x="83472" y="188328"/>
                    <a:pt x="86413" y="182866"/>
                  </a:cubicBezTo>
                  <a:cubicBezTo>
                    <a:pt x="91221" y="173935"/>
                    <a:pt x="89647" y="163128"/>
                    <a:pt x="82493" y="155975"/>
                  </a:cubicBezTo>
                  <a:lnTo>
                    <a:pt x="64216" y="137695"/>
                  </a:lnTo>
                  <a:cubicBezTo>
                    <a:pt x="68775" y="132383"/>
                    <a:pt x="73736" y="127422"/>
                    <a:pt x="79046" y="122865"/>
                  </a:cubicBezTo>
                  <a:lnTo>
                    <a:pt x="97326" y="141142"/>
                  </a:lnTo>
                  <a:cubicBezTo>
                    <a:pt x="104477" y="148296"/>
                    <a:pt x="115282" y="149870"/>
                    <a:pt x="124217" y="145062"/>
                  </a:cubicBezTo>
                  <a:cubicBezTo>
                    <a:pt x="129683" y="142119"/>
                    <a:pt x="135475" y="139722"/>
                    <a:pt x="141434" y="137935"/>
                  </a:cubicBezTo>
                  <a:cubicBezTo>
                    <a:pt x="151149" y="135021"/>
                    <a:pt x="157674" y="126266"/>
                    <a:pt x="157674" y="116151"/>
                  </a:cubicBezTo>
                  <a:lnTo>
                    <a:pt x="157674" y="90290"/>
                  </a:lnTo>
                  <a:cubicBezTo>
                    <a:pt x="164659" y="89759"/>
                    <a:pt x="171665" y="89759"/>
                    <a:pt x="178648" y="90290"/>
                  </a:cubicBezTo>
                  <a:lnTo>
                    <a:pt x="178648" y="116151"/>
                  </a:lnTo>
                  <a:cubicBezTo>
                    <a:pt x="178648" y="126266"/>
                    <a:pt x="185175" y="135021"/>
                    <a:pt x="194891" y="137935"/>
                  </a:cubicBezTo>
                  <a:cubicBezTo>
                    <a:pt x="200847" y="139720"/>
                    <a:pt x="206639" y="142117"/>
                    <a:pt x="212106" y="145060"/>
                  </a:cubicBezTo>
                  <a:cubicBezTo>
                    <a:pt x="221038" y="149870"/>
                    <a:pt x="231845" y="148294"/>
                    <a:pt x="238997" y="141140"/>
                  </a:cubicBezTo>
                  <a:lnTo>
                    <a:pt x="257276" y="122861"/>
                  </a:lnTo>
                  <a:cubicBezTo>
                    <a:pt x="262589" y="127420"/>
                    <a:pt x="267548" y="132380"/>
                    <a:pt x="272106" y="137693"/>
                  </a:cubicBezTo>
                  <a:lnTo>
                    <a:pt x="253827" y="155973"/>
                  </a:lnTo>
                  <a:cubicBezTo>
                    <a:pt x="253827" y="155973"/>
                    <a:pt x="253825" y="155973"/>
                    <a:pt x="253825" y="155975"/>
                  </a:cubicBezTo>
                  <a:cubicBezTo>
                    <a:pt x="246675" y="163128"/>
                    <a:pt x="245101" y="173935"/>
                    <a:pt x="249910" y="182863"/>
                  </a:cubicBezTo>
                  <a:cubicBezTo>
                    <a:pt x="252852" y="188328"/>
                    <a:pt x="255250" y="194120"/>
                    <a:pt x="257034" y="200079"/>
                  </a:cubicBezTo>
                  <a:cubicBezTo>
                    <a:pt x="259948" y="209794"/>
                    <a:pt x="268703" y="216319"/>
                    <a:pt x="278819" y="216319"/>
                  </a:cubicBezTo>
                  <a:lnTo>
                    <a:pt x="304679" y="216319"/>
                  </a:lnTo>
                  <a:cubicBezTo>
                    <a:pt x="304943" y="219812"/>
                    <a:pt x="305079" y="223317"/>
                    <a:pt x="305079" y="226807"/>
                  </a:cubicBezTo>
                  <a:cubicBezTo>
                    <a:pt x="305079" y="230295"/>
                    <a:pt x="304945" y="233803"/>
                    <a:pt x="304679" y="237293"/>
                  </a:cubicBezTo>
                  <a:lnTo>
                    <a:pt x="278819" y="237293"/>
                  </a:lnTo>
                  <a:cubicBezTo>
                    <a:pt x="268703" y="237293"/>
                    <a:pt x="259948" y="243820"/>
                    <a:pt x="257034" y="253536"/>
                  </a:cubicBezTo>
                  <a:cubicBezTo>
                    <a:pt x="255250" y="259492"/>
                    <a:pt x="252850" y="265284"/>
                    <a:pt x="249908" y="270751"/>
                  </a:cubicBezTo>
                  <a:cubicBezTo>
                    <a:pt x="245099" y="279683"/>
                    <a:pt x="246675" y="290488"/>
                    <a:pt x="253827" y="297642"/>
                  </a:cubicBezTo>
                  <a:lnTo>
                    <a:pt x="272106" y="315921"/>
                  </a:lnTo>
                  <a:cubicBezTo>
                    <a:pt x="267548" y="321234"/>
                    <a:pt x="262587" y="326194"/>
                    <a:pt x="257276" y="330753"/>
                  </a:cubicBezTo>
                  <a:lnTo>
                    <a:pt x="238997" y="312474"/>
                  </a:lnTo>
                  <a:cubicBezTo>
                    <a:pt x="231843" y="305320"/>
                    <a:pt x="221036" y="303744"/>
                    <a:pt x="212106" y="308555"/>
                  </a:cubicBezTo>
                  <a:cubicBezTo>
                    <a:pt x="206637" y="311499"/>
                    <a:pt x="200847" y="313897"/>
                    <a:pt x="194887" y="315683"/>
                  </a:cubicBezTo>
                  <a:close/>
                  <a:moveTo>
                    <a:pt x="371875" y="352182"/>
                  </a:moveTo>
                  <a:cubicBezTo>
                    <a:pt x="346057" y="349222"/>
                    <a:pt x="320888" y="343495"/>
                    <a:pt x="296629" y="335273"/>
                  </a:cubicBezTo>
                  <a:cubicBezTo>
                    <a:pt x="298321" y="333271"/>
                    <a:pt x="299982" y="331245"/>
                    <a:pt x="301580" y="329166"/>
                  </a:cubicBezTo>
                  <a:cubicBezTo>
                    <a:pt x="308500" y="320157"/>
                    <a:pt x="307651" y="307295"/>
                    <a:pt x="299599" y="299241"/>
                  </a:cubicBezTo>
                  <a:lnTo>
                    <a:pt x="280270" y="279910"/>
                  </a:lnTo>
                  <a:cubicBezTo>
                    <a:pt x="281649" y="276999"/>
                    <a:pt x="282880" y="274014"/>
                    <a:pt x="284029" y="271001"/>
                  </a:cubicBezTo>
                  <a:cubicBezTo>
                    <a:pt x="311766" y="283813"/>
                    <a:pt x="341323" y="292502"/>
                    <a:pt x="371875" y="296654"/>
                  </a:cubicBezTo>
                  <a:close/>
                </a:path>
              </a:pathLst>
            </a:custGeom>
            <a:grpFill/>
            <a:ln w="2065" cap="flat">
              <a:noFill/>
              <a:prstDash val="solid"/>
              <a:miter/>
            </a:ln>
          </p:spPr>
          <p:txBody>
            <a:bodyPr rtlCol="0" anchor="ctr"/>
            <a:lstStyle/>
            <a:p>
              <a:endParaRPr lang="zh-CN" altLang="en-US"/>
            </a:p>
          </p:txBody>
        </p:sp>
        <p:sp>
          <p:nvSpPr>
            <p:cNvPr id="34" name="任意多边形: 形状 33">
              <a:extLst>
                <a:ext uri="{FF2B5EF4-FFF2-40B4-BE49-F238E27FC236}">
                  <a16:creationId xmlns="" xmlns:a16="http://schemas.microsoft.com/office/drawing/2014/main" id="{F4ED4413-BA85-4B60-827F-A95EFF16CB28}"/>
                </a:ext>
              </a:extLst>
            </p:cNvPr>
            <p:cNvSpPr/>
            <p:nvPr/>
          </p:nvSpPr>
          <p:spPr>
            <a:xfrm>
              <a:off x="6506059" y="3574190"/>
              <a:ext cx="610474" cy="790708"/>
            </a:xfrm>
            <a:custGeom>
              <a:avLst/>
              <a:gdLst>
                <a:gd name="connsiteX0" fmla="*/ 607809 w 610474"/>
                <a:gd name="connsiteY0" fmla="*/ 386630 h 790708"/>
                <a:gd name="connsiteX1" fmla="*/ 511376 w 610474"/>
                <a:gd name="connsiteY1" fmla="*/ 289362 h 790708"/>
                <a:gd name="connsiteX2" fmla="*/ 409584 w 610474"/>
                <a:gd name="connsiteY2" fmla="*/ 114796 h 790708"/>
                <a:gd name="connsiteX3" fmla="*/ 163670 w 610474"/>
                <a:gd name="connsiteY3" fmla="*/ 80 h 790708"/>
                <a:gd name="connsiteX4" fmla="*/ 147066 w 610474"/>
                <a:gd name="connsiteY4" fmla="*/ 5737 h 790708"/>
                <a:gd name="connsiteX5" fmla="*/ 139968 w 610474"/>
                <a:gd name="connsiteY5" fmla="*/ 21873 h 790708"/>
                <a:gd name="connsiteX6" fmla="*/ 139968 w 610474"/>
                <a:gd name="connsiteY6" fmla="*/ 96063 h 790708"/>
                <a:gd name="connsiteX7" fmla="*/ 159528 w 610474"/>
                <a:gd name="connsiteY7" fmla="*/ 117799 h 790708"/>
                <a:gd name="connsiteX8" fmla="*/ 159526 w 610474"/>
                <a:gd name="connsiteY8" fmla="*/ 117799 h 790708"/>
                <a:gd name="connsiteX9" fmla="*/ 326451 w 610474"/>
                <a:gd name="connsiteY9" fmla="*/ 197928 h 790708"/>
                <a:gd name="connsiteX10" fmla="*/ 352932 w 610474"/>
                <a:gd name="connsiteY10" fmla="*/ 228635 h 790708"/>
                <a:gd name="connsiteX11" fmla="*/ 305237 w 610474"/>
                <a:gd name="connsiteY11" fmla="*/ 225486 h 790708"/>
                <a:gd name="connsiteX12" fmla="*/ 2666 w 610474"/>
                <a:gd name="connsiteY12" fmla="*/ 386630 h 790708"/>
                <a:gd name="connsiteX13" fmla="*/ 2666 w 610474"/>
                <a:gd name="connsiteY13" fmla="*/ 404082 h 790708"/>
                <a:gd name="connsiteX14" fmla="*/ 305237 w 610474"/>
                <a:gd name="connsiteY14" fmla="*/ 565224 h 790708"/>
                <a:gd name="connsiteX15" fmla="*/ 352932 w 610474"/>
                <a:gd name="connsiteY15" fmla="*/ 562075 h 790708"/>
                <a:gd name="connsiteX16" fmla="*/ 326451 w 610474"/>
                <a:gd name="connsiteY16" fmla="*/ 592781 h 790708"/>
                <a:gd name="connsiteX17" fmla="*/ 159528 w 610474"/>
                <a:gd name="connsiteY17" fmla="*/ 672908 h 790708"/>
                <a:gd name="connsiteX18" fmla="*/ 139968 w 610474"/>
                <a:gd name="connsiteY18" fmla="*/ 694645 h 790708"/>
                <a:gd name="connsiteX19" fmla="*/ 139968 w 610474"/>
                <a:gd name="connsiteY19" fmla="*/ 768834 h 790708"/>
                <a:gd name="connsiteX20" fmla="*/ 147066 w 610474"/>
                <a:gd name="connsiteY20" fmla="*/ 784971 h 790708"/>
                <a:gd name="connsiteX21" fmla="*/ 161809 w 610474"/>
                <a:gd name="connsiteY21" fmla="*/ 790708 h 790708"/>
                <a:gd name="connsiteX22" fmla="*/ 163673 w 610474"/>
                <a:gd name="connsiteY22" fmla="*/ 790627 h 790708"/>
                <a:gd name="connsiteX23" fmla="*/ 389263 w 610474"/>
                <a:gd name="connsiteY23" fmla="*/ 694843 h 790708"/>
                <a:gd name="connsiteX24" fmla="*/ 390800 w 610474"/>
                <a:gd name="connsiteY24" fmla="*/ 672806 h 790708"/>
                <a:gd name="connsiteX25" fmla="*/ 368764 w 610474"/>
                <a:gd name="connsiteY25" fmla="*/ 671269 h 790708"/>
                <a:gd name="connsiteX26" fmla="*/ 171210 w 610474"/>
                <a:gd name="connsiteY26" fmla="*/ 758473 h 790708"/>
                <a:gd name="connsiteX27" fmla="*/ 171210 w 610474"/>
                <a:gd name="connsiteY27" fmla="*/ 702944 h 790708"/>
                <a:gd name="connsiteX28" fmla="*/ 348544 w 610474"/>
                <a:gd name="connsiteY28" fmla="*/ 614865 h 790708"/>
                <a:gd name="connsiteX29" fmla="*/ 395907 w 610474"/>
                <a:gd name="connsiteY29" fmla="*/ 553775 h 790708"/>
                <a:gd name="connsiteX30" fmla="*/ 470617 w 610474"/>
                <a:gd name="connsiteY30" fmla="*/ 525554 h 790708"/>
                <a:gd name="connsiteX31" fmla="*/ 416935 w 610474"/>
                <a:gd name="connsiteY31" fmla="*/ 620557 h 790708"/>
                <a:gd name="connsiteX32" fmla="*/ 419599 w 610474"/>
                <a:gd name="connsiteY32" fmla="*/ 642485 h 790708"/>
                <a:gd name="connsiteX33" fmla="*/ 441527 w 610474"/>
                <a:gd name="connsiteY33" fmla="*/ 639822 h 790708"/>
                <a:gd name="connsiteX34" fmla="*/ 511454 w 610474"/>
                <a:gd name="connsiteY34" fmla="*/ 501291 h 790708"/>
                <a:gd name="connsiteX35" fmla="*/ 607806 w 610474"/>
                <a:gd name="connsiteY35" fmla="*/ 404078 h 790708"/>
                <a:gd name="connsiteX36" fmla="*/ 607809 w 610474"/>
                <a:gd name="connsiteY36" fmla="*/ 386630 h 790708"/>
                <a:gd name="connsiteX37" fmla="*/ 348542 w 610474"/>
                <a:gd name="connsiteY37" fmla="*/ 175838 h 790708"/>
                <a:gd name="connsiteX38" fmla="*/ 171210 w 610474"/>
                <a:gd name="connsiteY38" fmla="*/ 87759 h 790708"/>
                <a:gd name="connsiteX39" fmla="*/ 171210 w 610474"/>
                <a:gd name="connsiteY39" fmla="*/ 32236 h 790708"/>
                <a:gd name="connsiteX40" fmla="*/ 387495 w 610474"/>
                <a:gd name="connsiteY40" fmla="*/ 136887 h 790708"/>
                <a:gd name="connsiteX41" fmla="*/ 470576 w 610474"/>
                <a:gd name="connsiteY41" fmla="*/ 265131 h 790708"/>
                <a:gd name="connsiteX42" fmla="*/ 395907 w 610474"/>
                <a:gd name="connsiteY42" fmla="*/ 236930 h 790708"/>
                <a:gd name="connsiteX43" fmla="*/ 348542 w 610474"/>
                <a:gd name="connsiteY43" fmla="*/ 175838 h 790708"/>
                <a:gd name="connsiteX44" fmla="*/ 34660 w 610474"/>
                <a:gd name="connsiteY44" fmla="*/ 395356 h 790708"/>
                <a:gd name="connsiteX45" fmla="*/ 169548 w 610474"/>
                <a:gd name="connsiteY45" fmla="*/ 285572 h 790708"/>
                <a:gd name="connsiteX46" fmla="*/ 99809 w 610474"/>
                <a:gd name="connsiteY46" fmla="*/ 389010 h 790708"/>
                <a:gd name="connsiteX47" fmla="*/ 99809 w 610474"/>
                <a:gd name="connsiteY47" fmla="*/ 401702 h 790708"/>
                <a:gd name="connsiteX48" fmla="*/ 169548 w 610474"/>
                <a:gd name="connsiteY48" fmla="*/ 505140 h 790708"/>
                <a:gd name="connsiteX49" fmla="*/ 34660 w 610474"/>
                <a:gd name="connsiteY49" fmla="*/ 395356 h 790708"/>
                <a:gd name="connsiteX50" fmla="*/ 305239 w 610474"/>
                <a:gd name="connsiteY50" fmla="*/ 533984 h 790708"/>
                <a:gd name="connsiteX51" fmla="*/ 131244 w 610474"/>
                <a:gd name="connsiteY51" fmla="*/ 395356 h 790708"/>
                <a:gd name="connsiteX52" fmla="*/ 305239 w 610474"/>
                <a:gd name="connsiteY52" fmla="*/ 256727 h 790708"/>
                <a:gd name="connsiteX53" fmla="*/ 479233 w 610474"/>
                <a:gd name="connsiteY53" fmla="*/ 395356 h 790708"/>
                <a:gd name="connsiteX54" fmla="*/ 305239 w 610474"/>
                <a:gd name="connsiteY54" fmla="*/ 533984 h 790708"/>
                <a:gd name="connsiteX55" fmla="*/ 440931 w 610474"/>
                <a:gd name="connsiteY55" fmla="*/ 505140 h 790708"/>
                <a:gd name="connsiteX56" fmla="*/ 510668 w 610474"/>
                <a:gd name="connsiteY56" fmla="*/ 401702 h 790708"/>
                <a:gd name="connsiteX57" fmla="*/ 510668 w 610474"/>
                <a:gd name="connsiteY57" fmla="*/ 389010 h 790708"/>
                <a:gd name="connsiteX58" fmla="*/ 440929 w 610474"/>
                <a:gd name="connsiteY58" fmla="*/ 285572 h 790708"/>
                <a:gd name="connsiteX59" fmla="*/ 575817 w 610474"/>
                <a:gd name="connsiteY59" fmla="*/ 395356 h 790708"/>
                <a:gd name="connsiteX60" fmla="*/ 440931 w 610474"/>
                <a:gd name="connsiteY60" fmla="*/ 505140 h 79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0474" h="790708">
                  <a:moveTo>
                    <a:pt x="607809" y="386630"/>
                  </a:moveTo>
                  <a:cubicBezTo>
                    <a:pt x="581657" y="347805"/>
                    <a:pt x="548801" y="315033"/>
                    <a:pt x="511376" y="289362"/>
                  </a:cubicBezTo>
                  <a:cubicBezTo>
                    <a:pt x="493195" y="223843"/>
                    <a:pt x="458278" y="163490"/>
                    <a:pt x="409584" y="114796"/>
                  </a:cubicBezTo>
                  <a:cubicBezTo>
                    <a:pt x="343624" y="48839"/>
                    <a:pt x="256291" y="8099"/>
                    <a:pt x="163670" y="80"/>
                  </a:cubicBezTo>
                  <a:cubicBezTo>
                    <a:pt x="157620" y="-444"/>
                    <a:pt x="151558" y="1617"/>
                    <a:pt x="147066" y="5737"/>
                  </a:cubicBezTo>
                  <a:cubicBezTo>
                    <a:pt x="142555" y="9873"/>
                    <a:pt x="139968" y="15754"/>
                    <a:pt x="139968" y="21873"/>
                  </a:cubicBezTo>
                  <a:lnTo>
                    <a:pt x="139968" y="96063"/>
                  </a:lnTo>
                  <a:cubicBezTo>
                    <a:pt x="139968" y="107246"/>
                    <a:pt x="148378" y="116589"/>
                    <a:pt x="159528" y="117799"/>
                  </a:cubicBezTo>
                  <a:lnTo>
                    <a:pt x="159526" y="117799"/>
                  </a:lnTo>
                  <a:cubicBezTo>
                    <a:pt x="222315" y="124618"/>
                    <a:pt x="281597" y="153075"/>
                    <a:pt x="326451" y="197928"/>
                  </a:cubicBezTo>
                  <a:cubicBezTo>
                    <a:pt x="336056" y="207534"/>
                    <a:pt x="344887" y="217811"/>
                    <a:pt x="352932" y="228635"/>
                  </a:cubicBezTo>
                  <a:cubicBezTo>
                    <a:pt x="337235" y="226571"/>
                    <a:pt x="321313" y="225486"/>
                    <a:pt x="305237" y="225486"/>
                  </a:cubicBezTo>
                  <a:cubicBezTo>
                    <a:pt x="183747" y="225486"/>
                    <a:pt x="70637" y="285726"/>
                    <a:pt x="2666" y="386630"/>
                  </a:cubicBezTo>
                  <a:cubicBezTo>
                    <a:pt x="-889" y="391905"/>
                    <a:pt x="-889" y="398807"/>
                    <a:pt x="2666" y="404082"/>
                  </a:cubicBezTo>
                  <a:cubicBezTo>
                    <a:pt x="70637" y="504983"/>
                    <a:pt x="183747" y="565224"/>
                    <a:pt x="305237" y="565224"/>
                  </a:cubicBezTo>
                  <a:cubicBezTo>
                    <a:pt x="321313" y="565224"/>
                    <a:pt x="337235" y="564139"/>
                    <a:pt x="352932" y="562075"/>
                  </a:cubicBezTo>
                  <a:cubicBezTo>
                    <a:pt x="344887" y="572898"/>
                    <a:pt x="336056" y="583176"/>
                    <a:pt x="326451" y="592781"/>
                  </a:cubicBezTo>
                  <a:cubicBezTo>
                    <a:pt x="281597" y="637635"/>
                    <a:pt x="222317" y="666092"/>
                    <a:pt x="159528" y="672908"/>
                  </a:cubicBezTo>
                  <a:cubicBezTo>
                    <a:pt x="148378" y="674118"/>
                    <a:pt x="139968" y="683461"/>
                    <a:pt x="139968" y="694645"/>
                  </a:cubicBezTo>
                  <a:lnTo>
                    <a:pt x="139968" y="768834"/>
                  </a:lnTo>
                  <a:cubicBezTo>
                    <a:pt x="139968" y="774953"/>
                    <a:pt x="142555" y="780834"/>
                    <a:pt x="147066" y="784971"/>
                  </a:cubicBezTo>
                  <a:cubicBezTo>
                    <a:pt x="151098" y="788667"/>
                    <a:pt x="156385" y="790708"/>
                    <a:pt x="161809" y="790708"/>
                  </a:cubicBezTo>
                  <a:cubicBezTo>
                    <a:pt x="162427" y="790708"/>
                    <a:pt x="163050" y="790681"/>
                    <a:pt x="163673" y="790627"/>
                  </a:cubicBezTo>
                  <a:cubicBezTo>
                    <a:pt x="247546" y="783367"/>
                    <a:pt x="325556" y="750245"/>
                    <a:pt x="389263" y="694843"/>
                  </a:cubicBezTo>
                  <a:cubicBezTo>
                    <a:pt x="395774" y="689182"/>
                    <a:pt x="396461" y="679317"/>
                    <a:pt x="390800" y="672806"/>
                  </a:cubicBezTo>
                  <a:cubicBezTo>
                    <a:pt x="385140" y="666296"/>
                    <a:pt x="375272" y="665609"/>
                    <a:pt x="368764" y="671269"/>
                  </a:cubicBezTo>
                  <a:cubicBezTo>
                    <a:pt x="312677" y="720042"/>
                    <a:pt x="244562" y="750072"/>
                    <a:pt x="171210" y="758473"/>
                  </a:cubicBezTo>
                  <a:lnTo>
                    <a:pt x="171210" y="702944"/>
                  </a:lnTo>
                  <a:cubicBezTo>
                    <a:pt x="237960" y="693835"/>
                    <a:pt x="300656" y="662755"/>
                    <a:pt x="348544" y="614865"/>
                  </a:cubicBezTo>
                  <a:cubicBezTo>
                    <a:pt x="366921" y="596488"/>
                    <a:pt x="382776" y="575908"/>
                    <a:pt x="395907" y="553775"/>
                  </a:cubicBezTo>
                  <a:cubicBezTo>
                    <a:pt x="421863" y="547119"/>
                    <a:pt x="446900" y="537629"/>
                    <a:pt x="470617" y="525554"/>
                  </a:cubicBezTo>
                  <a:cubicBezTo>
                    <a:pt x="457684" y="559501"/>
                    <a:pt x="439686" y="591515"/>
                    <a:pt x="416935" y="620557"/>
                  </a:cubicBezTo>
                  <a:cubicBezTo>
                    <a:pt x="411616" y="627349"/>
                    <a:pt x="412810" y="637166"/>
                    <a:pt x="419599" y="642485"/>
                  </a:cubicBezTo>
                  <a:cubicBezTo>
                    <a:pt x="426393" y="647808"/>
                    <a:pt x="436208" y="646611"/>
                    <a:pt x="441527" y="639822"/>
                  </a:cubicBezTo>
                  <a:cubicBezTo>
                    <a:pt x="473999" y="598369"/>
                    <a:pt x="497619" y="551351"/>
                    <a:pt x="511454" y="501291"/>
                  </a:cubicBezTo>
                  <a:cubicBezTo>
                    <a:pt x="548845" y="475631"/>
                    <a:pt x="581672" y="442875"/>
                    <a:pt x="607806" y="404078"/>
                  </a:cubicBezTo>
                  <a:cubicBezTo>
                    <a:pt x="611364" y="398807"/>
                    <a:pt x="611364" y="391903"/>
                    <a:pt x="607809" y="386630"/>
                  </a:cubicBezTo>
                  <a:close/>
                  <a:moveTo>
                    <a:pt x="348542" y="175838"/>
                  </a:moveTo>
                  <a:cubicBezTo>
                    <a:pt x="300654" y="127950"/>
                    <a:pt x="237960" y="96871"/>
                    <a:pt x="171210" y="87759"/>
                  </a:cubicBezTo>
                  <a:lnTo>
                    <a:pt x="171210" y="32236"/>
                  </a:lnTo>
                  <a:cubicBezTo>
                    <a:pt x="252697" y="41635"/>
                    <a:pt x="329167" y="78556"/>
                    <a:pt x="387495" y="136887"/>
                  </a:cubicBezTo>
                  <a:cubicBezTo>
                    <a:pt x="424162" y="173553"/>
                    <a:pt x="452350" y="217391"/>
                    <a:pt x="470576" y="265131"/>
                  </a:cubicBezTo>
                  <a:cubicBezTo>
                    <a:pt x="446871" y="253066"/>
                    <a:pt x="421848" y="243582"/>
                    <a:pt x="395907" y="236930"/>
                  </a:cubicBezTo>
                  <a:cubicBezTo>
                    <a:pt x="382776" y="214798"/>
                    <a:pt x="366919" y="194215"/>
                    <a:pt x="348542" y="175838"/>
                  </a:cubicBezTo>
                  <a:close/>
                  <a:moveTo>
                    <a:pt x="34660" y="395356"/>
                  </a:moveTo>
                  <a:cubicBezTo>
                    <a:pt x="69652" y="346789"/>
                    <a:pt x="116386" y="309264"/>
                    <a:pt x="169548" y="285572"/>
                  </a:cubicBezTo>
                  <a:cubicBezTo>
                    <a:pt x="142219" y="312269"/>
                    <a:pt x="118404" y="347191"/>
                    <a:pt x="99809" y="389010"/>
                  </a:cubicBezTo>
                  <a:cubicBezTo>
                    <a:pt x="98011" y="393048"/>
                    <a:pt x="98011" y="397661"/>
                    <a:pt x="99809" y="401702"/>
                  </a:cubicBezTo>
                  <a:cubicBezTo>
                    <a:pt x="118402" y="443523"/>
                    <a:pt x="142219" y="478445"/>
                    <a:pt x="169548" y="505140"/>
                  </a:cubicBezTo>
                  <a:cubicBezTo>
                    <a:pt x="116386" y="481448"/>
                    <a:pt x="69650" y="443921"/>
                    <a:pt x="34660" y="395356"/>
                  </a:cubicBezTo>
                  <a:close/>
                  <a:moveTo>
                    <a:pt x="305239" y="533984"/>
                  </a:moveTo>
                  <a:cubicBezTo>
                    <a:pt x="236496" y="533984"/>
                    <a:pt x="171828" y="482312"/>
                    <a:pt x="131244" y="395356"/>
                  </a:cubicBezTo>
                  <a:cubicBezTo>
                    <a:pt x="171828" y="308400"/>
                    <a:pt x="236496" y="256727"/>
                    <a:pt x="305239" y="256727"/>
                  </a:cubicBezTo>
                  <a:cubicBezTo>
                    <a:pt x="373983" y="256727"/>
                    <a:pt x="438651" y="308400"/>
                    <a:pt x="479233" y="395356"/>
                  </a:cubicBezTo>
                  <a:cubicBezTo>
                    <a:pt x="438651" y="482312"/>
                    <a:pt x="373983" y="533984"/>
                    <a:pt x="305239" y="533984"/>
                  </a:cubicBezTo>
                  <a:close/>
                  <a:moveTo>
                    <a:pt x="440931" y="505140"/>
                  </a:moveTo>
                  <a:cubicBezTo>
                    <a:pt x="468260" y="478442"/>
                    <a:pt x="492075" y="443521"/>
                    <a:pt x="510668" y="401702"/>
                  </a:cubicBezTo>
                  <a:cubicBezTo>
                    <a:pt x="512466" y="397663"/>
                    <a:pt x="512466" y="393050"/>
                    <a:pt x="510668" y="389010"/>
                  </a:cubicBezTo>
                  <a:cubicBezTo>
                    <a:pt x="492075" y="347189"/>
                    <a:pt x="468258" y="312267"/>
                    <a:pt x="440929" y="285572"/>
                  </a:cubicBezTo>
                  <a:cubicBezTo>
                    <a:pt x="494091" y="309264"/>
                    <a:pt x="540825" y="346789"/>
                    <a:pt x="575817" y="395356"/>
                  </a:cubicBezTo>
                  <a:cubicBezTo>
                    <a:pt x="540827" y="443921"/>
                    <a:pt x="494093" y="481448"/>
                    <a:pt x="440931" y="505140"/>
                  </a:cubicBezTo>
                  <a:close/>
                </a:path>
              </a:pathLst>
            </a:custGeom>
            <a:grpFill/>
            <a:ln w="2065" cap="flat">
              <a:noFill/>
              <a:prstDash val="solid"/>
              <a:miter/>
            </a:ln>
          </p:spPr>
          <p:txBody>
            <a:bodyPr rtlCol="0" anchor="ctr"/>
            <a:lstStyle/>
            <a:p>
              <a:endParaRPr lang="zh-CN" altLang="en-US"/>
            </a:p>
          </p:txBody>
        </p:sp>
        <p:sp>
          <p:nvSpPr>
            <p:cNvPr id="38" name="任意多边形: 形状 37">
              <a:extLst>
                <a:ext uri="{FF2B5EF4-FFF2-40B4-BE49-F238E27FC236}">
                  <a16:creationId xmlns="" xmlns:a16="http://schemas.microsoft.com/office/drawing/2014/main" id="{77E39C25-ED5B-4AC2-A541-D89E92AEF7CA}"/>
                </a:ext>
              </a:extLst>
            </p:cNvPr>
            <p:cNvSpPr/>
            <p:nvPr/>
          </p:nvSpPr>
          <p:spPr>
            <a:xfrm>
              <a:off x="6704953" y="3863201"/>
              <a:ext cx="206786" cy="212688"/>
            </a:xfrm>
            <a:custGeom>
              <a:avLst/>
              <a:gdLst>
                <a:gd name="connsiteX0" fmla="*/ 176561 w 206786"/>
                <a:gd name="connsiteY0" fmla="*/ 79682 h 212688"/>
                <a:gd name="connsiteX1" fmla="*/ 196711 w 206786"/>
                <a:gd name="connsiteY1" fmla="*/ 88735 h 212688"/>
                <a:gd name="connsiteX2" fmla="*/ 205764 w 206786"/>
                <a:gd name="connsiteY2" fmla="*/ 68585 h 212688"/>
                <a:gd name="connsiteX3" fmla="*/ 106345 w 206786"/>
                <a:gd name="connsiteY3" fmla="*/ 0 h 212688"/>
                <a:gd name="connsiteX4" fmla="*/ 0 w 206786"/>
                <a:gd name="connsiteY4" fmla="*/ 106345 h 212688"/>
                <a:gd name="connsiteX5" fmla="*/ 106345 w 206786"/>
                <a:gd name="connsiteY5" fmla="*/ 212689 h 212688"/>
                <a:gd name="connsiteX6" fmla="*/ 201386 w 206786"/>
                <a:gd name="connsiteY6" fmla="*/ 154042 h 212688"/>
                <a:gd name="connsiteX7" fmla="*/ 194447 w 206786"/>
                <a:gd name="connsiteY7" fmla="*/ 133072 h 212688"/>
                <a:gd name="connsiteX8" fmla="*/ 173477 w 206786"/>
                <a:gd name="connsiteY8" fmla="*/ 140011 h 212688"/>
                <a:gd name="connsiteX9" fmla="*/ 106345 w 206786"/>
                <a:gd name="connsiteY9" fmla="*/ 181449 h 212688"/>
                <a:gd name="connsiteX10" fmla="*/ 31239 w 206786"/>
                <a:gd name="connsiteY10" fmla="*/ 106345 h 212688"/>
                <a:gd name="connsiteX11" fmla="*/ 106345 w 206786"/>
                <a:gd name="connsiteY11" fmla="*/ 31239 h 212688"/>
                <a:gd name="connsiteX12" fmla="*/ 176561 w 206786"/>
                <a:gd name="connsiteY12" fmla="*/ 79682 h 2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786" h="212688">
                  <a:moveTo>
                    <a:pt x="176561" y="79682"/>
                  </a:moveTo>
                  <a:cubicBezTo>
                    <a:pt x="179625" y="87745"/>
                    <a:pt x="188647" y="91802"/>
                    <a:pt x="196711" y="88735"/>
                  </a:cubicBezTo>
                  <a:cubicBezTo>
                    <a:pt x="204775" y="85671"/>
                    <a:pt x="208828" y="76649"/>
                    <a:pt x="205764" y="68585"/>
                  </a:cubicBezTo>
                  <a:cubicBezTo>
                    <a:pt x="190178" y="27562"/>
                    <a:pt x="150224" y="0"/>
                    <a:pt x="106345" y="0"/>
                  </a:cubicBezTo>
                  <a:cubicBezTo>
                    <a:pt x="47707" y="0"/>
                    <a:pt x="0" y="47707"/>
                    <a:pt x="0" y="106345"/>
                  </a:cubicBezTo>
                  <a:cubicBezTo>
                    <a:pt x="0" y="164984"/>
                    <a:pt x="47707" y="212689"/>
                    <a:pt x="106345" y="212689"/>
                  </a:cubicBezTo>
                  <a:cubicBezTo>
                    <a:pt x="146784" y="212689"/>
                    <a:pt x="183201" y="190217"/>
                    <a:pt x="201386" y="154042"/>
                  </a:cubicBezTo>
                  <a:cubicBezTo>
                    <a:pt x="205262" y="146334"/>
                    <a:pt x="202155" y="136946"/>
                    <a:pt x="194447" y="133072"/>
                  </a:cubicBezTo>
                  <a:cubicBezTo>
                    <a:pt x="186741" y="129196"/>
                    <a:pt x="177351" y="132303"/>
                    <a:pt x="173477" y="140011"/>
                  </a:cubicBezTo>
                  <a:cubicBezTo>
                    <a:pt x="160627" y="165571"/>
                    <a:pt x="134905" y="181449"/>
                    <a:pt x="106345" y="181449"/>
                  </a:cubicBezTo>
                  <a:cubicBezTo>
                    <a:pt x="64932" y="181449"/>
                    <a:pt x="31239" y="147759"/>
                    <a:pt x="31239" y="106345"/>
                  </a:cubicBezTo>
                  <a:cubicBezTo>
                    <a:pt x="31239" y="64932"/>
                    <a:pt x="64932" y="31239"/>
                    <a:pt x="106345" y="31239"/>
                  </a:cubicBezTo>
                  <a:cubicBezTo>
                    <a:pt x="137333" y="31239"/>
                    <a:pt x="165553" y="50708"/>
                    <a:pt x="176561" y="79682"/>
                  </a:cubicBezTo>
                  <a:close/>
                </a:path>
              </a:pathLst>
            </a:custGeom>
            <a:grpFill/>
            <a:ln w="2065" cap="flat">
              <a:noFill/>
              <a:prstDash val="solid"/>
              <a:miter/>
            </a:ln>
          </p:spPr>
          <p:txBody>
            <a:bodyPr rtlCol="0" anchor="ctr"/>
            <a:lstStyle/>
            <a:p>
              <a:endParaRPr lang="zh-CN" altLang="en-US"/>
            </a:p>
          </p:txBody>
        </p:sp>
        <p:sp>
          <p:nvSpPr>
            <p:cNvPr id="39" name="任意多边形: 形状 38">
              <a:extLst>
                <a:ext uri="{FF2B5EF4-FFF2-40B4-BE49-F238E27FC236}">
                  <a16:creationId xmlns="" xmlns:a16="http://schemas.microsoft.com/office/drawing/2014/main" id="{6BEAE0B9-4330-4CF1-A43A-93EF7453C7B8}"/>
                </a:ext>
              </a:extLst>
            </p:cNvPr>
            <p:cNvSpPr/>
            <p:nvPr/>
          </p:nvSpPr>
          <p:spPr>
            <a:xfrm>
              <a:off x="6764360" y="3922608"/>
              <a:ext cx="93876" cy="93876"/>
            </a:xfrm>
            <a:custGeom>
              <a:avLst/>
              <a:gdLst>
                <a:gd name="connsiteX0" fmla="*/ 0 w 93876"/>
                <a:gd name="connsiteY0" fmla="*/ 46938 h 93876"/>
                <a:gd name="connsiteX1" fmla="*/ 46938 w 93876"/>
                <a:gd name="connsiteY1" fmla="*/ 93877 h 93876"/>
                <a:gd name="connsiteX2" fmla="*/ 93877 w 93876"/>
                <a:gd name="connsiteY2" fmla="*/ 46938 h 93876"/>
                <a:gd name="connsiteX3" fmla="*/ 46938 w 93876"/>
                <a:gd name="connsiteY3" fmla="*/ 0 h 93876"/>
                <a:gd name="connsiteX4" fmla="*/ 0 w 93876"/>
                <a:gd name="connsiteY4" fmla="*/ 46938 h 93876"/>
                <a:gd name="connsiteX5" fmla="*/ 62637 w 93876"/>
                <a:gd name="connsiteY5" fmla="*/ 46938 h 93876"/>
                <a:gd name="connsiteX6" fmla="*/ 46938 w 93876"/>
                <a:gd name="connsiteY6" fmla="*/ 62637 h 93876"/>
                <a:gd name="connsiteX7" fmla="*/ 31239 w 93876"/>
                <a:gd name="connsiteY7" fmla="*/ 46938 h 93876"/>
                <a:gd name="connsiteX8" fmla="*/ 46938 w 93876"/>
                <a:gd name="connsiteY8" fmla="*/ 31239 h 93876"/>
                <a:gd name="connsiteX9" fmla="*/ 62637 w 93876"/>
                <a:gd name="connsiteY9" fmla="*/ 46938 h 93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6" h="93876">
                  <a:moveTo>
                    <a:pt x="0" y="46938"/>
                  </a:moveTo>
                  <a:cubicBezTo>
                    <a:pt x="0" y="72821"/>
                    <a:pt x="21055" y="93877"/>
                    <a:pt x="46938" y="93877"/>
                  </a:cubicBezTo>
                  <a:cubicBezTo>
                    <a:pt x="72821" y="93877"/>
                    <a:pt x="93877" y="72821"/>
                    <a:pt x="93877" y="46938"/>
                  </a:cubicBezTo>
                  <a:cubicBezTo>
                    <a:pt x="93877" y="21055"/>
                    <a:pt x="72821" y="0"/>
                    <a:pt x="46938" y="0"/>
                  </a:cubicBezTo>
                  <a:cubicBezTo>
                    <a:pt x="21055" y="0"/>
                    <a:pt x="0" y="21055"/>
                    <a:pt x="0" y="46938"/>
                  </a:cubicBezTo>
                  <a:close/>
                  <a:moveTo>
                    <a:pt x="62637" y="46938"/>
                  </a:moveTo>
                  <a:cubicBezTo>
                    <a:pt x="62637" y="55596"/>
                    <a:pt x="55596" y="62637"/>
                    <a:pt x="46938" y="62637"/>
                  </a:cubicBezTo>
                  <a:cubicBezTo>
                    <a:pt x="38281" y="62637"/>
                    <a:pt x="31239" y="55596"/>
                    <a:pt x="31239" y="46938"/>
                  </a:cubicBezTo>
                  <a:cubicBezTo>
                    <a:pt x="31239" y="38281"/>
                    <a:pt x="38281" y="31239"/>
                    <a:pt x="46938" y="31239"/>
                  </a:cubicBezTo>
                  <a:cubicBezTo>
                    <a:pt x="55596" y="31239"/>
                    <a:pt x="62637" y="38281"/>
                    <a:pt x="62637" y="46938"/>
                  </a:cubicBezTo>
                  <a:close/>
                </a:path>
              </a:pathLst>
            </a:custGeom>
            <a:grpFill/>
            <a:ln w="2065" cap="flat">
              <a:noFill/>
              <a:prstDash val="solid"/>
              <a:miter/>
            </a:ln>
          </p:spPr>
          <p:txBody>
            <a:bodyPr rtlCol="0" anchor="ctr"/>
            <a:lstStyle/>
            <a:p>
              <a:endParaRPr lang="zh-CN" altLang="en-US"/>
            </a:p>
          </p:txBody>
        </p:sp>
        <p:sp>
          <p:nvSpPr>
            <p:cNvPr id="40" name="任意多边形: 形状 39">
              <a:extLst>
                <a:ext uri="{FF2B5EF4-FFF2-40B4-BE49-F238E27FC236}">
                  <a16:creationId xmlns="" xmlns:a16="http://schemas.microsoft.com/office/drawing/2014/main" id="{AB4BB13B-88C5-47BB-BA7D-BF418F2E17DD}"/>
                </a:ext>
              </a:extLst>
            </p:cNvPr>
            <p:cNvSpPr/>
            <p:nvPr/>
          </p:nvSpPr>
          <p:spPr>
            <a:xfrm>
              <a:off x="6050226" y="3574190"/>
              <a:ext cx="573919" cy="386196"/>
            </a:xfrm>
            <a:custGeom>
              <a:avLst/>
              <a:gdLst>
                <a:gd name="connsiteX0" fmla="*/ 228973 w 573919"/>
                <a:gd name="connsiteY0" fmla="*/ 219927 h 386196"/>
                <a:gd name="connsiteX1" fmla="*/ 189586 w 573919"/>
                <a:gd name="connsiteY1" fmla="*/ 360709 h 386196"/>
                <a:gd name="connsiteX2" fmla="*/ 195243 w 573919"/>
                <a:gd name="connsiteY2" fmla="*/ 377316 h 386196"/>
                <a:gd name="connsiteX3" fmla="*/ 211381 w 573919"/>
                <a:gd name="connsiteY3" fmla="*/ 384414 h 386196"/>
                <a:gd name="connsiteX4" fmla="*/ 285571 w 573919"/>
                <a:gd name="connsiteY4" fmla="*/ 384414 h 386196"/>
                <a:gd name="connsiteX5" fmla="*/ 307307 w 573919"/>
                <a:gd name="connsiteY5" fmla="*/ 364854 h 386196"/>
                <a:gd name="connsiteX6" fmla="*/ 324720 w 573919"/>
                <a:gd name="connsiteY6" fmla="*/ 293698 h 386196"/>
                <a:gd name="connsiteX7" fmla="*/ 350715 w 573919"/>
                <a:gd name="connsiteY7" fmla="*/ 313727 h 386196"/>
                <a:gd name="connsiteX8" fmla="*/ 347262 w 573919"/>
                <a:gd name="connsiteY8" fmla="*/ 332625 h 386196"/>
                <a:gd name="connsiteX9" fmla="*/ 400834 w 573919"/>
                <a:gd name="connsiteY9" fmla="*/ 386196 h 386196"/>
                <a:gd name="connsiteX10" fmla="*/ 454406 w 573919"/>
                <a:gd name="connsiteY10" fmla="*/ 332625 h 386196"/>
                <a:gd name="connsiteX11" fmla="*/ 447687 w 573919"/>
                <a:gd name="connsiteY11" fmla="*/ 306690 h 386196"/>
                <a:gd name="connsiteX12" fmla="*/ 492178 w 573919"/>
                <a:gd name="connsiteY12" fmla="*/ 260739 h 386196"/>
                <a:gd name="connsiteX13" fmla="*/ 516587 w 573919"/>
                <a:gd name="connsiteY13" fmla="*/ 266647 h 386196"/>
                <a:gd name="connsiteX14" fmla="*/ 570158 w 573919"/>
                <a:gd name="connsiteY14" fmla="*/ 213075 h 386196"/>
                <a:gd name="connsiteX15" fmla="*/ 516587 w 573919"/>
                <a:gd name="connsiteY15" fmla="*/ 159504 h 386196"/>
                <a:gd name="connsiteX16" fmla="*/ 463015 w 573919"/>
                <a:gd name="connsiteY16" fmla="*/ 213075 h 386196"/>
                <a:gd name="connsiteX17" fmla="*/ 469734 w 573919"/>
                <a:gd name="connsiteY17" fmla="*/ 239011 h 386196"/>
                <a:gd name="connsiteX18" fmla="*/ 425242 w 573919"/>
                <a:gd name="connsiteY18" fmla="*/ 284962 h 386196"/>
                <a:gd name="connsiteX19" fmla="*/ 400834 w 573919"/>
                <a:gd name="connsiteY19" fmla="*/ 279053 h 386196"/>
                <a:gd name="connsiteX20" fmla="*/ 369803 w 573919"/>
                <a:gd name="connsiteY20" fmla="*/ 288998 h 386196"/>
                <a:gd name="connsiteX21" fmla="*/ 338095 w 573919"/>
                <a:gd name="connsiteY21" fmla="*/ 264567 h 386196"/>
                <a:gd name="connsiteX22" fmla="*/ 374928 w 573919"/>
                <a:gd name="connsiteY22" fmla="*/ 211287 h 386196"/>
                <a:gd name="connsiteX23" fmla="*/ 373491 w 573919"/>
                <a:gd name="connsiteY23" fmla="*/ 189244 h 386196"/>
                <a:gd name="connsiteX24" fmla="*/ 351448 w 573919"/>
                <a:gd name="connsiteY24" fmla="*/ 190681 h 386196"/>
                <a:gd name="connsiteX25" fmla="*/ 313034 w 573919"/>
                <a:gd name="connsiteY25" fmla="*/ 245256 h 386196"/>
                <a:gd name="connsiteX26" fmla="*/ 269037 w 573919"/>
                <a:gd name="connsiteY26" fmla="*/ 211355 h 386196"/>
                <a:gd name="connsiteX27" fmla="*/ 326394 w 573919"/>
                <a:gd name="connsiteY27" fmla="*/ 136884 h 386196"/>
                <a:gd name="connsiteX28" fmla="*/ 542680 w 573919"/>
                <a:gd name="connsiteY28" fmla="*/ 32234 h 386196"/>
                <a:gd name="connsiteX29" fmla="*/ 542680 w 573919"/>
                <a:gd name="connsiteY29" fmla="*/ 87759 h 386196"/>
                <a:gd name="connsiteX30" fmla="*/ 408879 w 573919"/>
                <a:gd name="connsiteY30" fmla="*/ 139592 h 386196"/>
                <a:gd name="connsiteX31" fmla="*/ 404883 w 573919"/>
                <a:gd name="connsiteY31" fmla="*/ 161318 h 386196"/>
                <a:gd name="connsiteX32" fmla="*/ 426609 w 573919"/>
                <a:gd name="connsiteY32" fmla="*/ 165314 h 386196"/>
                <a:gd name="connsiteX33" fmla="*/ 554359 w 573919"/>
                <a:gd name="connsiteY33" fmla="*/ 117801 h 386196"/>
                <a:gd name="connsiteX34" fmla="*/ 573919 w 573919"/>
                <a:gd name="connsiteY34" fmla="*/ 96065 h 386196"/>
                <a:gd name="connsiteX35" fmla="*/ 573919 w 573919"/>
                <a:gd name="connsiteY35" fmla="*/ 21875 h 386196"/>
                <a:gd name="connsiteX36" fmla="*/ 566822 w 573919"/>
                <a:gd name="connsiteY36" fmla="*/ 5739 h 386196"/>
                <a:gd name="connsiteX37" fmla="*/ 550217 w 573919"/>
                <a:gd name="connsiteY37" fmla="*/ 83 h 386196"/>
                <a:gd name="connsiteX38" fmla="*/ 304304 w 573919"/>
                <a:gd name="connsiteY38" fmla="*/ 114798 h 386196"/>
                <a:gd name="connsiteX39" fmla="*/ 244105 w 573919"/>
                <a:gd name="connsiteY39" fmla="*/ 192149 h 386196"/>
                <a:gd name="connsiteX40" fmla="*/ 219447 w 573919"/>
                <a:gd name="connsiteY40" fmla="*/ 173151 h 386196"/>
                <a:gd name="connsiteX41" fmla="*/ 222900 w 573919"/>
                <a:gd name="connsiteY41" fmla="*/ 154254 h 386196"/>
                <a:gd name="connsiteX42" fmla="*/ 169328 w 573919"/>
                <a:gd name="connsiteY42" fmla="*/ 100682 h 386196"/>
                <a:gd name="connsiteX43" fmla="*/ 115757 w 573919"/>
                <a:gd name="connsiteY43" fmla="*/ 154254 h 386196"/>
                <a:gd name="connsiteX44" fmla="*/ 121653 w 573919"/>
                <a:gd name="connsiteY44" fmla="*/ 178637 h 386196"/>
                <a:gd name="connsiteX45" fmla="*/ 79536 w 573919"/>
                <a:gd name="connsiteY45" fmla="*/ 219373 h 386196"/>
                <a:gd name="connsiteX46" fmla="*/ 53576 w 573919"/>
                <a:gd name="connsiteY46" fmla="*/ 212642 h 386196"/>
                <a:gd name="connsiteX47" fmla="*/ 0 w 573919"/>
                <a:gd name="connsiteY47" fmla="*/ 266210 h 386196"/>
                <a:gd name="connsiteX48" fmla="*/ 53572 w 573919"/>
                <a:gd name="connsiteY48" fmla="*/ 319781 h 386196"/>
                <a:gd name="connsiteX49" fmla="*/ 107143 w 573919"/>
                <a:gd name="connsiteY49" fmla="*/ 266210 h 386196"/>
                <a:gd name="connsiteX50" fmla="*/ 101247 w 573919"/>
                <a:gd name="connsiteY50" fmla="*/ 241826 h 386196"/>
                <a:gd name="connsiteX51" fmla="*/ 143364 w 573919"/>
                <a:gd name="connsiteY51" fmla="*/ 201090 h 386196"/>
                <a:gd name="connsiteX52" fmla="*/ 169324 w 573919"/>
                <a:gd name="connsiteY52" fmla="*/ 207821 h 386196"/>
                <a:gd name="connsiteX53" fmla="*/ 200356 w 573919"/>
                <a:gd name="connsiteY53" fmla="*/ 197876 h 386196"/>
                <a:gd name="connsiteX54" fmla="*/ 516589 w 573919"/>
                <a:gd name="connsiteY54" fmla="*/ 190746 h 386196"/>
                <a:gd name="connsiteX55" fmla="*/ 538921 w 573919"/>
                <a:gd name="connsiteY55" fmla="*/ 213078 h 386196"/>
                <a:gd name="connsiteX56" fmla="*/ 516589 w 573919"/>
                <a:gd name="connsiteY56" fmla="*/ 235410 h 386196"/>
                <a:gd name="connsiteX57" fmla="*/ 494257 w 573919"/>
                <a:gd name="connsiteY57" fmla="*/ 213078 h 386196"/>
                <a:gd name="connsiteX58" fmla="*/ 516589 w 573919"/>
                <a:gd name="connsiteY58" fmla="*/ 190746 h 386196"/>
                <a:gd name="connsiteX59" fmla="*/ 400834 w 573919"/>
                <a:gd name="connsiteY59" fmla="*/ 310293 h 386196"/>
                <a:gd name="connsiteX60" fmla="*/ 423166 w 573919"/>
                <a:gd name="connsiteY60" fmla="*/ 332625 h 386196"/>
                <a:gd name="connsiteX61" fmla="*/ 400834 w 573919"/>
                <a:gd name="connsiteY61" fmla="*/ 354957 h 386196"/>
                <a:gd name="connsiteX62" fmla="*/ 378502 w 573919"/>
                <a:gd name="connsiteY62" fmla="*/ 332625 h 386196"/>
                <a:gd name="connsiteX63" fmla="*/ 400834 w 573919"/>
                <a:gd name="connsiteY63" fmla="*/ 310293 h 386196"/>
                <a:gd name="connsiteX64" fmla="*/ 254271 w 573919"/>
                <a:gd name="connsiteY64" fmla="*/ 239419 h 386196"/>
                <a:gd name="connsiteX65" fmla="*/ 299064 w 573919"/>
                <a:gd name="connsiteY65" fmla="*/ 273930 h 386196"/>
                <a:gd name="connsiteX66" fmla="*/ 277265 w 573919"/>
                <a:gd name="connsiteY66" fmla="*/ 353172 h 386196"/>
                <a:gd name="connsiteX67" fmla="*/ 221744 w 573919"/>
                <a:gd name="connsiteY67" fmla="*/ 353172 h 386196"/>
                <a:gd name="connsiteX68" fmla="*/ 254271 w 573919"/>
                <a:gd name="connsiteY68" fmla="*/ 239419 h 386196"/>
                <a:gd name="connsiteX69" fmla="*/ 53572 w 573919"/>
                <a:gd name="connsiteY69" fmla="*/ 288544 h 386196"/>
                <a:gd name="connsiteX70" fmla="*/ 31239 w 573919"/>
                <a:gd name="connsiteY70" fmla="*/ 266212 h 386196"/>
                <a:gd name="connsiteX71" fmla="*/ 53572 w 573919"/>
                <a:gd name="connsiteY71" fmla="*/ 243880 h 386196"/>
                <a:gd name="connsiteX72" fmla="*/ 75904 w 573919"/>
                <a:gd name="connsiteY72" fmla="*/ 266212 h 386196"/>
                <a:gd name="connsiteX73" fmla="*/ 53572 w 573919"/>
                <a:gd name="connsiteY73" fmla="*/ 288544 h 386196"/>
                <a:gd name="connsiteX74" fmla="*/ 169326 w 573919"/>
                <a:gd name="connsiteY74" fmla="*/ 176584 h 386196"/>
                <a:gd name="connsiteX75" fmla="*/ 146994 w 573919"/>
                <a:gd name="connsiteY75" fmla="*/ 154252 h 386196"/>
                <a:gd name="connsiteX76" fmla="*/ 169326 w 573919"/>
                <a:gd name="connsiteY76" fmla="*/ 131919 h 386196"/>
                <a:gd name="connsiteX77" fmla="*/ 191658 w 573919"/>
                <a:gd name="connsiteY77" fmla="*/ 154252 h 386196"/>
                <a:gd name="connsiteX78" fmla="*/ 169326 w 573919"/>
                <a:gd name="connsiteY78" fmla="*/ 176584 h 38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3919" h="386196">
                  <a:moveTo>
                    <a:pt x="228973" y="219927"/>
                  </a:moveTo>
                  <a:cubicBezTo>
                    <a:pt x="207353" y="263750"/>
                    <a:pt x="193847" y="311482"/>
                    <a:pt x="189586" y="360709"/>
                  </a:cubicBezTo>
                  <a:cubicBezTo>
                    <a:pt x="189061" y="366772"/>
                    <a:pt x="191123" y="372824"/>
                    <a:pt x="195243" y="377316"/>
                  </a:cubicBezTo>
                  <a:cubicBezTo>
                    <a:pt x="199379" y="381827"/>
                    <a:pt x="205262" y="384414"/>
                    <a:pt x="211381" y="384414"/>
                  </a:cubicBezTo>
                  <a:lnTo>
                    <a:pt x="285571" y="384414"/>
                  </a:lnTo>
                  <a:cubicBezTo>
                    <a:pt x="296750" y="384414"/>
                    <a:pt x="306093" y="376006"/>
                    <a:pt x="307307" y="364854"/>
                  </a:cubicBezTo>
                  <a:cubicBezTo>
                    <a:pt x="309981" y="340235"/>
                    <a:pt x="315865" y="316368"/>
                    <a:pt x="324720" y="293698"/>
                  </a:cubicBezTo>
                  <a:lnTo>
                    <a:pt x="350715" y="313727"/>
                  </a:lnTo>
                  <a:cubicBezTo>
                    <a:pt x="348491" y="319608"/>
                    <a:pt x="347262" y="325975"/>
                    <a:pt x="347262" y="332625"/>
                  </a:cubicBezTo>
                  <a:cubicBezTo>
                    <a:pt x="347262" y="362165"/>
                    <a:pt x="371296" y="386196"/>
                    <a:pt x="400834" y="386196"/>
                  </a:cubicBezTo>
                  <a:cubicBezTo>
                    <a:pt x="430372" y="386196"/>
                    <a:pt x="454406" y="362163"/>
                    <a:pt x="454406" y="332625"/>
                  </a:cubicBezTo>
                  <a:cubicBezTo>
                    <a:pt x="454406" y="323222"/>
                    <a:pt x="451963" y="314381"/>
                    <a:pt x="447687" y="306690"/>
                  </a:cubicBezTo>
                  <a:lnTo>
                    <a:pt x="492178" y="260739"/>
                  </a:lnTo>
                  <a:cubicBezTo>
                    <a:pt x="499505" y="264506"/>
                    <a:pt x="507798" y="266647"/>
                    <a:pt x="516587" y="266647"/>
                  </a:cubicBezTo>
                  <a:cubicBezTo>
                    <a:pt x="546127" y="266647"/>
                    <a:pt x="570158" y="242614"/>
                    <a:pt x="570158" y="213075"/>
                  </a:cubicBezTo>
                  <a:cubicBezTo>
                    <a:pt x="570158" y="183538"/>
                    <a:pt x="546125" y="159504"/>
                    <a:pt x="516587" y="159504"/>
                  </a:cubicBezTo>
                  <a:cubicBezTo>
                    <a:pt x="487049" y="159504"/>
                    <a:pt x="463015" y="183538"/>
                    <a:pt x="463015" y="213075"/>
                  </a:cubicBezTo>
                  <a:cubicBezTo>
                    <a:pt x="463015" y="222481"/>
                    <a:pt x="465458" y="231321"/>
                    <a:pt x="469734" y="239011"/>
                  </a:cubicBezTo>
                  <a:lnTo>
                    <a:pt x="425242" y="284962"/>
                  </a:lnTo>
                  <a:cubicBezTo>
                    <a:pt x="417916" y="281194"/>
                    <a:pt x="409623" y="279053"/>
                    <a:pt x="400834" y="279053"/>
                  </a:cubicBezTo>
                  <a:cubicBezTo>
                    <a:pt x="389273" y="279053"/>
                    <a:pt x="378566" y="282746"/>
                    <a:pt x="369803" y="288998"/>
                  </a:cubicBezTo>
                  <a:lnTo>
                    <a:pt x="338095" y="264567"/>
                  </a:lnTo>
                  <a:cubicBezTo>
                    <a:pt x="348172" y="245612"/>
                    <a:pt x="360489" y="227743"/>
                    <a:pt x="374928" y="211287"/>
                  </a:cubicBezTo>
                  <a:cubicBezTo>
                    <a:pt x="380618" y="204803"/>
                    <a:pt x="379974" y="194934"/>
                    <a:pt x="373491" y="189244"/>
                  </a:cubicBezTo>
                  <a:cubicBezTo>
                    <a:pt x="367008" y="183554"/>
                    <a:pt x="357138" y="184198"/>
                    <a:pt x="351448" y="190681"/>
                  </a:cubicBezTo>
                  <a:cubicBezTo>
                    <a:pt x="336585" y="207621"/>
                    <a:pt x="323752" y="225911"/>
                    <a:pt x="313034" y="245256"/>
                  </a:cubicBezTo>
                  <a:lnTo>
                    <a:pt x="269037" y="211355"/>
                  </a:lnTo>
                  <a:cubicBezTo>
                    <a:pt x="284775" y="184356"/>
                    <a:pt x="304000" y="159279"/>
                    <a:pt x="326394" y="136884"/>
                  </a:cubicBezTo>
                  <a:cubicBezTo>
                    <a:pt x="384723" y="78554"/>
                    <a:pt x="461193" y="41633"/>
                    <a:pt x="542680" y="32234"/>
                  </a:cubicBezTo>
                  <a:lnTo>
                    <a:pt x="542680" y="87759"/>
                  </a:lnTo>
                  <a:cubicBezTo>
                    <a:pt x="494827" y="94288"/>
                    <a:pt x="448730" y="112122"/>
                    <a:pt x="408879" y="139592"/>
                  </a:cubicBezTo>
                  <a:cubicBezTo>
                    <a:pt x="401775" y="144488"/>
                    <a:pt x="399986" y="154214"/>
                    <a:pt x="404883" y="161318"/>
                  </a:cubicBezTo>
                  <a:cubicBezTo>
                    <a:pt x="409779" y="168422"/>
                    <a:pt x="419505" y="170211"/>
                    <a:pt x="426609" y="165314"/>
                  </a:cubicBezTo>
                  <a:cubicBezTo>
                    <a:pt x="464508" y="139190"/>
                    <a:pt x="508685" y="122760"/>
                    <a:pt x="554359" y="117801"/>
                  </a:cubicBezTo>
                  <a:cubicBezTo>
                    <a:pt x="565510" y="116591"/>
                    <a:pt x="573919" y="107249"/>
                    <a:pt x="573919" y="96065"/>
                  </a:cubicBezTo>
                  <a:lnTo>
                    <a:pt x="573919" y="21875"/>
                  </a:lnTo>
                  <a:cubicBezTo>
                    <a:pt x="573919" y="15756"/>
                    <a:pt x="571333" y="9875"/>
                    <a:pt x="566822" y="5739"/>
                  </a:cubicBezTo>
                  <a:cubicBezTo>
                    <a:pt x="562330" y="1617"/>
                    <a:pt x="556275" y="-451"/>
                    <a:pt x="550217" y="83"/>
                  </a:cubicBezTo>
                  <a:cubicBezTo>
                    <a:pt x="457596" y="8101"/>
                    <a:pt x="370263" y="48841"/>
                    <a:pt x="304304" y="114798"/>
                  </a:cubicBezTo>
                  <a:cubicBezTo>
                    <a:pt x="280962" y="138140"/>
                    <a:pt x="260798" y="164169"/>
                    <a:pt x="244105" y="192149"/>
                  </a:cubicBezTo>
                  <a:lnTo>
                    <a:pt x="219447" y="173151"/>
                  </a:lnTo>
                  <a:cubicBezTo>
                    <a:pt x="221671" y="167270"/>
                    <a:pt x="222900" y="160903"/>
                    <a:pt x="222900" y="154254"/>
                  </a:cubicBezTo>
                  <a:cubicBezTo>
                    <a:pt x="222900" y="124714"/>
                    <a:pt x="198866" y="100682"/>
                    <a:pt x="169328" y="100682"/>
                  </a:cubicBezTo>
                  <a:cubicBezTo>
                    <a:pt x="139790" y="100682"/>
                    <a:pt x="115757" y="124716"/>
                    <a:pt x="115757" y="154254"/>
                  </a:cubicBezTo>
                  <a:cubicBezTo>
                    <a:pt x="115757" y="163032"/>
                    <a:pt x="117894" y="171317"/>
                    <a:pt x="121653" y="178637"/>
                  </a:cubicBezTo>
                  <a:lnTo>
                    <a:pt x="79536" y="219373"/>
                  </a:lnTo>
                  <a:cubicBezTo>
                    <a:pt x="71840" y="215091"/>
                    <a:pt x="62989" y="212642"/>
                    <a:pt x="53576" y="212642"/>
                  </a:cubicBezTo>
                  <a:cubicBezTo>
                    <a:pt x="24034" y="212638"/>
                    <a:pt x="0" y="236672"/>
                    <a:pt x="0" y="266210"/>
                  </a:cubicBezTo>
                  <a:cubicBezTo>
                    <a:pt x="0" y="295748"/>
                    <a:pt x="24034" y="319781"/>
                    <a:pt x="53572" y="319781"/>
                  </a:cubicBezTo>
                  <a:cubicBezTo>
                    <a:pt x="83110" y="319781"/>
                    <a:pt x="107143" y="295748"/>
                    <a:pt x="107143" y="266210"/>
                  </a:cubicBezTo>
                  <a:cubicBezTo>
                    <a:pt x="107143" y="257431"/>
                    <a:pt x="105006" y="249147"/>
                    <a:pt x="101247" y="241826"/>
                  </a:cubicBezTo>
                  <a:lnTo>
                    <a:pt x="143364" y="201090"/>
                  </a:lnTo>
                  <a:cubicBezTo>
                    <a:pt x="151060" y="205372"/>
                    <a:pt x="159911" y="207821"/>
                    <a:pt x="169324" y="207821"/>
                  </a:cubicBezTo>
                  <a:cubicBezTo>
                    <a:pt x="180885" y="207821"/>
                    <a:pt x="191592" y="204129"/>
                    <a:pt x="200356" y="197876"/>
                  </a:cubicBezTo>
                  <a:close/>
                  <a:moveTo>
                    <a:pt x="516589" y="190746"/>
                  </a:moveTo>
                  <a:cubicBezTo>
                    <a:pt x="528903" y="190746"/>
                    <a:pt x="538921" y="200765"/>
                    <a:pt x="538921" y="213078"/>
                  </a:cubicBezTo>
                  <a:cubicBezTo>
                    <a:pt x="538921" y="225390"/>
                    <a:pt x="528901" y="235410"/>
                    <a:pt x="516589" y="235410"/>
                  </a:cubicBezTo>
                  <a:cubicBezTo>
                    <a:pt x="504276" y="235410"/>
                    <a:pt x="494257" y="225390"/>
                    <a:pt x="494257" y="213078"/>
                  </a:cubicBezTo>
                  <a:cubicBezTo>
                    <a:pt x="494257" y="200765"/>
                    <a:pt x="504274" y="190746"/>
                    <a:pt x="516589" y="190746"/>
                  </a:cubicBezTo>
                  <a:close/>
                  <a:moveTo>
                    <a:pt x="400834" y="310293"/>
                  </a:moveTo>
                  <a:cubicBezTo>
                    <a:pt x="413149" y="310293"/>
                    <a:pt x="423166" y="320312"/>
                    <a:pt x="423166" y="332625"/>
                  </a:cubicBezTo>
                  <a:cubicBezTo>
                    <a:pt x="423166" y="344937"/>
                    <a:pt x="413146" y="354957"/>
                    <a:pt x="400834" y="354957"/>
                  </a:cubicBezTo>
                  <a:cubicBezTo>
                    <a:pt x="388521" y="354957"/>
                    <a:pt x="378502" y="344937"/>
                    <a:pt x="378502" y="332625"/>
                  </a:cubicBezTo>
                  <a:cubicBezTo>
                    <a:pt x="378502" y="320312"/>
                    <a:pt x="388519" y="310293"/>
                    <a:pt x="400834" y="310293"/>
                  </a:cubicBezTo>
                  <a:close/>
                  <a:moveTo>
                    <a:pt x="254271" y="239419"/>
                  </a:moveTo>
                  <a:lnTo>
                    <a:pt x="299064" y="273930"/>
                  </a:lnTo>
                  <a:cubicBezTo>
                    <a:pt x="288366" y="299097"/>
                    <a:pt x="280995" y="325675"/>
                    <a:pt x="277265" y="353172"/>
                  </a:cubicBezTo>
                  <a:lnTo>
                    <a:pt x="221744" y="353172"/>
                  </a:lnTo>
                  <a:cubicBezTo>
                    <a:pt x="226311" y="313565"/>
                    <a:pt x="237399" y="275150"/>
                    <a:pt x="254271" y="239419"/>
                  </a:cubicBezTo>
                  <a:close/>
                  <a:moveTo>
                    <a:pt x="53572" y="288544"/>
                  </a:moveTo>
                  <a:cubicBezTo>
                    <a:pt x="41257" y="288544"/>
                    <a:pt x="31239" y="278524"/>
                    <a:pt x="31239" y="266212"/>
                  </a:cubicBezTo>
                  <a:cubicBezTo>
                    <a:pt x="31239" y="253899"/>
                    <a:pt x="41259" y="243880"/>
                    <a:pt x="53572" y="243880"/>
                  </a:cubicBezTo>
                  <a:cubicBezTo>
                    <a:pt x="65884" y="243880"/>
                    <a:pt x="75904" y="253899"/>
                    <a:pt x="75904" y="266212"/>
                  </a:cubicBezTo>
                  <a:cubicBezTo>
                    <a:pt x="75904" y="278524"/>
                    <a:pt x="65886" y="288544"/>
                    <a:pt x="53572" y="288544"/>
                  </a:cubicBezTo>
                  <a:close/>
                  <a:moveTo>
                    <a:pt x="169326" y="176584"/>
                  </a:moveTo>
                  <a:cubicBezTo>
                    <a:pt x="157012" y="176584"/>
                    <a:pt x="146994" y="166564"/>
                    <a:pt x="146994" y="154252"/>
                  </a:cubicBezTo>
                  <a:cubicBezTo>
                    <a:pt x="146994" y="141939"/>
                    <a:pt x="157014" y="131919"/>
                    <a:pt x="169326" y="131919"/>
                  </a:cubicBezTo>
                  <a:cubicBezTo>
                    <a:pt x="181639" y="131919"/>
                    <a:pt x="191658" y="141939"/>
                    <a:pt x="191658" y="154252"/>
                  </a:cubicBezTo>
                  <a:cubicBezTo>
                    <a:pt x="191658" y="166564"/>
                    <a:pt x="181639" y="176584"/>
                    <a:pt x="169326" y="176584"/>
                  </a:cubicBezTo>
                  <a:close/>
                </a:path>
              </a:pathLst>
            </a:custGeom>
            <a:grpFill/>
            <a:ln w="2065" cap="flat">
              <a:noFill/>
              <a:prstDash val="solid"/>
              <a:miter/>
            </a:ln>
          </p:spPr>
          <p:txBody>
            <a:bodyPr rtlCol="0" anchor="ctr"/>
            <a:lstStyle/>
            <a:p>
              <a:endParaRPr lang="zh-CN" altLang="en-US"/>
            </a:p>
          </p:txBody>
        </p:sp>
        <p:sp>
          <p:nvSpPr>
            <p:cNvPr id="41" name="任意多边形: 形状 40">
              <a:extLst>
                <a:ext uri="{FF2B5EF4-FFF2-40B4-BE49-F238E27FC236}">
                  <a16:creationId xmlns="" xmlns:a16="http://schemas.microsoft.com/office/drawing/2014/main" id="{A4067423-6CF7-477C-A79A-B0989C6DFA1D}"/>
                </a:ext>
              </a:extLst>
            </p:cNvPr>
            <p:cNvSpPr/>
            <p:nvPr/>
          </p:nvSpPr>
          <p:spPr>
            <a:xfrm>
              <a:off x="6326710" y="4144819"/>
              <a:ext cx="124957" cy="124957"/>
            </a:xfrm>
            <a:custGeom>
              <a:avLst/>
              <a:gdLst>
                <a:gd name="connsiteX0" fmla="*/ 124958 w 124957"/>
                <a:gd name="connsiteY0" fmla="*/ 62479 h 124957"/>
                <a:gd name="connsiteX1" fmla="*/ 62479 w 124957"/>
                <a:gd name="connsiteY1" fmla="*/ 0 h 124957"/>
                <a:gd name="connsiteX2" fmla="*/ 0 w 124957"/>
                <a:gd name="connsiteY2" fmla="*/ 62479 h 124957"/>
                <a:gd name="connsiteX3" fmla="*/ 62479 w 124957"/>
                <a:gd name="connsiteY3" fmla="*/ 124958 h 124957"/>
                <a:gd name="connsiteX4" fmla="*/ 124958 w 124957"/>
                <a:gd name="connsiteY4" fmla="*/ 62479 h 124957"/>
                <a:gd name="connsiteX5" fmla="*/ 62479 w 124957"/>
                <a:gd name="connsiteY5" fmla="*/ 93718 h 124957"/>
                <a:gd name="connsiteX6" fmla="*/ 31239 w 124957"/>
                <a:gd name="connsiteY6" fmla="*/ 62479 h 124957"/>
                <a:gd name="connsiteX7" fmla="*/ 62479 w 124957"/>
                <a:gd name="connsiteY7" fmla="*/ 31239 h 124957"/>
                <a:gd name="connsiteX8" fmla="*/ 93718 w 124957"/>
                <a:gd name="connsiteY8" fmla="*/ 62479 h 124957"/>
                <a:gd name="connsiteX9" fmla="*/ 62479 w 124957"/>
                <a:gd name="connsiteY9" fmla="*/ 93718 h 12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57" h="124957">
                  <a:moveTo>
                    <a:pt x="124958" y="62479"/>
                  </a:moveTo>
                  <a:cubicBezTo>
                    <a:pt x="124958" y="28028"/>
                    <a:pt x="96930" y="0"/>
                    <a:pt x="62479" y="0"/>
                  </a:cubicBezTo>
                  <a:cubicBezTo>
                    <a:pt x="28028" y="0"/>
                    <a:pt x="0" y="28028"/>
                    <a:pt x="0" y="62479"/>
                  </a:cubicBezTo>
                  <a:cubicBezTo>
                    <a:pt x="0" y="96930"/>
                    <a:pt x="28028" y="124958"/>
                    <a:pt x="62479" y="124958"/>
                  </a:cubicBezTo>
                  <a:cubicBezTo>
                    <a:pt x="96930" y="124958"/>
                    <a:pt x="124958" y="96930"/>
                    <a:pt x="124958" y="62479"/>
                  </a:cubicBezTo>
                  <a:close/>
                  <a:moveTo>
                    <a:pt x="62479" y="93718"/>
                  </a:moveTo>
                  <a:cubicBezTo>
                    <a:pt x="45254" y="93718"/>
                    <a:pt x="31239" y="79704"/>
                    <a:pt x="31239" y="62479"/>
                  </a:cubicBezTo>
                  <a:cubicBezTo>
                    <a:pt x="31239" y="45254"/>
                    <a:pt x="45254" y="31239"/>
                    <a:pt x="62479" y="31239"/>
                  </a:cubicBezTo>
                  <a:cubicBezTo>
                    <a:pt x="79704" y="31239"/>
                    <a:pt x="93718" y="45254"/>
                    <a:pt x="93718" y="62479"/>
                  </a:cubicBezTo>
                  <a:cubicBezTo>
                    <a:pt x="93718" y="79704"/>
                    <a:pt x="79704" y="93718"/>
                    <a:pt x="62479" y="93718"/>
                  </a:cubicBezTo>
                  <a:close/>
                </a:path>
              </a:pathLst>
            </a:custGeom>
            <a:grpFill/>
            <a:ln w="2065" cap="flat">
              <a:noFill/>
              <a:prstDash val="solid"/>
              <a:miter/>
            </a:ln>
          </p:spPr>
          <p:txBody>
            <a:bodyPr rtlCol="0" anchor="ctr"/>
            <a:lstStyle/>
            <a:p>
              <a:endParaRPr lang="zh-CN" altLang="en-US"/>
            </a:p>
          </p:txBody>
        </p:sp>
      </p:grpSp>
      <p:grpSp>
        <p:nvGrpSpPr>
          <p:cNvPr id="43" name="图形 46">
            <a:extLst>
              <a:ext uri="{FF2B5EF4-FFF2-40B4-BE49-F238E27FC236}">
                <a16:creationId xmlns="" xmlns:a16="http://schemas.microsoft.com/office/drawing/2014/main" id="{0BA7D9BC-6B9E-48CF-9A56-636098142111}"/>
              </a:ext>
            </a:extLst>
          </p:cNvPr>
          <p:cNvGrpSpPr/>
          <p:nvPr/>
        </p:nvGrpSpPr>
        <p:grpSpPr>
          <a:xfrm>
            <a:off x="4992853" y="3781641"/>
            <a:ext cx="324968" cy="306608"/>
            <a:chOff x="8651550" y="3471793"/>
            <a:chExt cx="1066308" cy="1006061"/>
          </a:xfrm>
          <a:solidFill>
            <a:schemeClr val="bg1"/>
          </a:solidFill>
        </p:grpSpPr>
        <p:sp>
          <p:nvSpPr>
            <p:cNvPr id="44" name="任意多边形: 形状 43">
              <a:extLst>
                <a:ext uri="{FF2B5EF4-FFF2-40B4-BE49-F238E27FC236}">
                  <a16:creationId xmlns="" xmlns:a16="http://schemas.microsoft.com/office/drawing/2014/main" id="{4F5C73F7-3CD9-4D2F-9BE9-707DFF056436}"/>
                </a:ext>
              </a:extLst>
            </p:cNvPr>
            <p:cNvSpPr/>
            <p:nvPr/>
          </p:nvSpPr>
          <p:spPr>
            <a:xfrm>
              <a:off x="9169084" y="3471793"/>
              <a:ext cx="31239" cy="107747"/>
            </a:xfrm>
            <a:custGeom>
              <a:avLst/>
              <a:gdLst>
                <a:gd name="connsiteX0" fmla="*/ 15620 w 31239"/>
                <a:gd name="connsiteY0" fmla="*/ 107747 h 107747"/>
                <a:gd name="connsiteX1" fmla="*/ 31239 w 31239"/>
                <a:gd name="connsiteY1" fmla="*/ 92127 h 107747"/>
                <a:gd name="connsiteX2" fmla="*/ 31239 w 31239"/>
                <a:gd name="connsiteY2" fmla="*/ 15620 h 107747"/>
                <a:gd name="connsiteX3" fmla="*/ 15620 w 31239"/>
                <a:gd name="connsiteY3" fmla="*/ 0 h 107747"/>
                <a:gd name="connsiteX4" fmla="*/ 0 w 31239"/>
                <a:gd name="connsiteY4" fmla="*/ 15620 h 107747"/>
                <a:gd name="connsiteX5" fmla="*/ 0 w 31239"/>
                <a:gd name="connsiteY5" fmla="*/ 92127 h 107747"/>
                <a:gd name="connsiteX6" fmla="*/ 15620 w 31239"/>
                <a:gd name="connsiteY6" fmla="*/ 107747 h 10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 h="107747">
                  <a:moveTo>
                    <a:pt x="15620" y="107747"/>
                  </a:moveTo>
                  <a:cubicBezTo>
                    <a:pt x="24248" y="107747"/>
                    <a:pt x="31239" y="100754"/>
                    <a:pt x="31239" y="92127"/>
                  </a:cubicBezTo>
                  <a:lnTo>
                    <a:pt x="31239" y="15620"/>
                  </a:lnTo>
                  <a:cubicBezTo>
                    <a:pt x="31239" y="6993"/>
                    <a:pt x="24248" y="0"/>
                    <a:pt x="15620" y="0"/>
                  </a:cubicBezTo>
                  <a:cubicBezTo>
                    <a:pt x="6993" y="0"/>
                    <a:pt x="0" y="6993"/>
                    <a:pt x="0" y="15620"/>
                  </a:cubicBezTo>
                  <a:lnTo>
                    <a:pt x="0" y="92127"/>
                  </a:lnTo>
                  <a:cubicBezTo>
                    <a:pt x="0" y="100754"/>
                    <a:pt x="6993" y="107747"/>
                    <a:pt x="15620" y="107747"/>
                  </a:cubicBezTo>
                  <a:close/>
                </a:path>
              </a:pathLst>
            </a:custGeom>
            <a:grpFill/>
            <a:ln w="2065"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9E8856DD-E2C2-46BC-98EB-935A15F004FF}"/>
                </a:ext>
              </a:extLst>
            </p:cNvPr>
            <p:cNvSpPr/>
            <p:nvPr/>
          </p:nvSpPr>
          <p:spPr>
            <a:xfrm>
              <a:off x="8807410" y="3833465"/>
              <a:ext cx="107747" cy="31239"/>
            </a:xfrm>
            <a:custGeom>
              <a:avLst/>
              <a:gdLst>
                <a:gd name="connsiteX0" fmla="*/ 15620 w 107747"/>
                <a:gd name="connsiteY0" fmla="*/ 31239 h 31239"/>
                <a:gd name="connsiteX1" fmla="*/ 92127 w 107747"/>
                <a:gd name="connsiteY1" fmla="*/ 31239 h 31239"/>
                <a:gd name="connsiteX2" fmla="*/ 107747 w 107747"/>
                <a:gd name="connsiteY2" fmla="*/ 15620 h 31239"/>
                <a:gd name="connsiteX3" fmla="*/ 92127 w 107747"/>
                <a:gd name="connsiteY3" fmla="*/ 0 h 31239"/>
                <a:gd name="connsiteX4" fmla="*/ 15620 w 107747"/>
                <a:gd name="connsiteY4" fmla="*/ 0 h 31239"/>
                <a:gd name="connsiteX5" fmla="*/ 0 w 107747"/>
                <a:gd name="connsiteY5" fmla="*/ 15620 h 31239"/>
                <a:gd name="connsiteX6" fmla="*/ 15620 w 107747"/>
                <a:gd name="connsiteY6" fmla="*/ 31239 h 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747" h="31239">
                  <a:moveTo>
                    <a:pt x="15620" y="31239"/>
                  </a:moveTo>
                  <a:lnTo>
                    <a:pt x="92127" y="31239"/>
                  </a:lnTo>
                  <a:cubicBezTo>
                    <a:pt x="100754" y="31239"/>
                    <a:pt x="107747" y="24246"/>
                    <a:pt x="107747" y="15620"/>
                  </a:cubicBezTo>
                  <a:cubicBezTo>
                    <a:pt x="107747" y="6993"/>
                    <a:pt x="100754" y="0"/>
                    <a:pt x="92127" y="0"/>
                  </a:cubicBezTo>
                  <a:lnTo>
                    <a:pt x="15620" y="0"/>
                  </a:lnTo>
                  <a:cubicBezTo>
                    <a:pt x="6993" y="0"/>
                    <a:pt x="0" y="6993"/>
                    <a:pt x="0" y="15620"/>
                  </a:cubicBezTo>
                  <a:cubicBezTo>
                    <a:pt x="0" y="24246"/>
                    <a:pt x="6993" y="31239"/>
                    <a:pt x="15620" y="31239"/>
                  </a:cubicBezTo>
                  <a:close/>
                </a:path>
              </a:pathLst>
            </a:custGeom>
            <a:grpFill/>
            <a:ln w="2065" cap="flat">
              <a:noFill/>
              <a:prstDash val="solid"/>
              <a:miter/>
            </a:ln>
          </p:spPr>
          <p:txBody>
            <a:bodyPr rtlCol="0" anchor="ctr"/>
            <a:lstStyle/>
            <a:p>
              <a:endParaRPr lang="zh-CN" altLang="en-US"/>
            </a:p>
          </p:txBody>
        </p:sp>
        <p:sp>
          <p:nvSpPr>
            <p:cNvPr id="46" name="任意多边形: 形状 45">
              <a:extLst>
                <a:ext uri="{FF2B5EF4-FFF2-40B4-BE49-F238E27FC236}">
                  <a16:creationId xmlns="" xmlns:a16="http://schemas.microsoft.com/office/drawing/2014/main" id="{06F37517-1FF1-4D05-9EAB-8EA5F01362CF}"/>
                </a:ext>
              </a:extLst>
            </p:cNvPr>
            <p:cNvSpPr/>
            <p:nvPr/>
          </p:nvSpPr>
          <p:spPr>
            <a:xfrm>
              <a:off x="9454250" y="3833465"/>
              <a:ext cx="107747" cy="31239"/>
            </a:xfrm>
            <a:custGeom>
              <a:avLst/>
              <a:gdLst>
                <a:gd name="connsiteX0" fmla="*/ 15620 w 107747"/>
                <a:gd name="connsiteY0" fmla="*/ 31239 h 31239"/>
                <a:gd name="connsiteX1" fmla="*/ 92127 w 107747"/>
                <a:gd name="connsiteY1" fmla="*/ 31239 h 31239"/>
                <a:gd name="connsiteX2" fmla="*/ 107747 w 107747"/>
                <a:gd name="connsiteY2" fmla="*/ 15620 h 31239"/>
                <a:gd name="connsiteX3" fmla="*/ 92127 w 107747"/>
                <a:gd name="connsiteY3" fmla="*/ 0 h 31239"/>
                <a:gd name="connsiteX4" fmla="*/ 15620 w 107747"/>
                <a:gd name="connsiteY4" fmla="*/ 0 h 31239"/>
                <a:gd name="connsiteX5" fmla="*/ 0 w 107747"/>
                <a:gd name="connsiteY5" fmla="*/ 15620 h 31239"/>
                <a:gd name="connsiteX6" fmla="*/ 15620 w 107747"/>
                <a:gd name="connsiteY6" fmla="*/ 31239 h 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747" h="31239">
                  <a:moveTo>
                    <a:pt x="15620" y="31239"/>
                  </a:moveTo>
                  <a:lnTo>
                    <a:pt x="92127" y="31239"/>
                  </a:lnTo>
                  <a:cubicBezTo>
                    <a:pt x="100756" y="31239"/>
                    <a:pt x="107747" y="24246"/>
                    <a:pt x="107747" y="15620"/>
                  </a:cubicBezTo>
                  <a:cubicBezTo>
                    <a:pt x="107747" y="6993"/>
                    <a:pt x="100756" y="0"/>
                    <a:pt x="92127" y="0"/>
                  </a:cubicBezTo>
                  <a:lnTo>
                    <a:pt x="15620" y="0"/>
                  </a:lnTo>
                  <a:cubicBezTo>
                    <a:pt x="6991" y="0"/>
                    <a:pt x="0" y="6993"/>
                    <a:pt x="0" y="15620"/>
                  </a:cubicBezTo>
                  <a:cubicBezTo>
                    <a:pt x="0" y="24246"/>
                    <a:pt x="6991" y="31239"/>
                    <a:pt x="15620" y="31239"/>
                  </a:cubicBezTo>
                  <a:close/>
                </a:path>
              </a:pathLst>
            </a:custGeom>
            <a:grpFill/>
            <a:ln w="2065" cap="flat">
              <a:noFill/>
              <a:prstDash val="solid"/>
              <a:miter/>
            </a:ln>
          </p:spPr>
          <p:txBody>
            <a:bodyPr rtlCol="0" anchor="ctr"/>
            <a:lstStyle/>
            <a:p>
              <a:endParaRPr lang="zh-CN" altLang="en-US"/>
            </a:p>
          </p:txBody>
        </p:sp>
        <p:sp>
          <p:nvSpPr>
            <p:cNvPr id="47" name="任意多边形: 形状 46">
              <a:extLst>
                <a:ext uri="{FF2B5EF4-FFF2-40B4-BE49-F238E27FC236}">
                  <a16:creationId xmlns="" xmlns:a16="http://schemas.microsoft.com/office/drawing/2014/main" id="{F6DB34D2-630E-4F3F-8B4F-D6E858309928}"/>
                </a:ext>
              </a:extLst>
            </p:cNvPr>
            <p:cNvSpPr/>
            <p:nvPr/>
          </p:nvSpPr>
          <p:spPr>
            <a:xfrm>
              <a:off x="9370727" y="3577724"/>
              <a:ext cx="85338" cy="85340"/>
            </a:xfrm>
            <a:custGeom>
              <a:avLst/>
              <a:gdLst>
                <a:gd name="connsiteX0" fmla="*/ 15619 w 85338"/>
                <a:gd name="connsiteY0" fmla="*/ 85340 h 85340"/>
                <a:gd name="connsiteX1" fmla="*/ 26665 w 85338"/>
                <a:gd name="connsiteY1" fmla="*/ 80765 h 85340"/>
                <a:gd name="connsiteX2" fmla="*/ 80764 w 85338"/>
                <a:gd name="connsiteY2" fmla="*/ 26664 h 85340"/>
                <a:gd name="connsiteX3" fmla="*/ 80762 w 85338"/>
                <a:gd name="connsiteY3" fmla="*/ 4576 h 85340"/>
                <a:gd name="connsiteX4" fmla="*/ 58673 w 85338"/>
                <a:gd name="connsiteY4" fmla="*/ 4576 h 85340"/>
                <a:gd name="connsiteX5" fmla="*/ 4575 w 85338"/>
                <a:gd name="connsiteY5" fmla="*/ 58676 h 85340"/>
                <a:gd name="connsiteX6" fmla="*/ 4577 w 85338"/>
                <a:gd name="connsiteY6" fmla="*/ 80765 h 85340"/>
                <a:gd name="connsiteX7" fmla="*/ 15619 w 85338"/>
                <a:gd name="connsiteY7" fmla="*/ 85340 h 8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38" h="85340">
                  <a:moveTo>
                    <a:pt x="15619" y="85340"/>
                  </a:moveTo>
                  <a:cubicBezTo>
                    <a:pt x="19616" y="85340"/>
                    <a:pt x="23614" y="83816"/>
                    <a:pt x="26665" y="80765"/>
                  </a:cubicBezTo>
                  <a:lnTo>
                    <a:pt x="80764" y="26664"/>
                  </a:lnTo>
                  <a:cubicBezTo>
                    <a:pt x="86864" y="20564"/>
                    <a:pt x="86864" y="10674"/>
                    <a:pt x="80762" y="4576"/>
                  </a:cubicBezTo>
                  <a:cubicBezTo>
                    <a:pt x="74664" y="-1526"/>
                    <a:pt x="64773" y="-1524"/>
                    <a:pt x="58673" y="4576"/>
                  </a:cubicBezTo>
                  <a:lnTo>
                    <a:pt x="4575" y="58676"/>
                  </a:lnTo>
                  <a:cubicBezTo>
                    <a:pt x="-1525" y="64776"/>
                    <a:pt x="-1525" y="74667"/>
                    <a:pt x="4577" y="80765"/>
                  </a:cubicBezTo>
                  <a:cubicBezTo>
                    <a:pt x="7624" y="83816"/>
                    <a:pt x="11622" y="85340"/>
                    <a:pt x="15619" y="85340"/>
                  </a:cubicBezTo>
                  <a:close/>
                </a:path>
              </a:pathLst>
            </a:custGeom>
            <a:grpFill/>
            <a:ln w="2065"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79BC83A2-44C5-4898-B0C3-96BF04DFA2D3}"/>
                </a:ext>
              </a:extLst>
            </p:cNvPr>
            <p:cNvSpPr/>
            <p:nvPr/>
          </p:nvSpPr>
          <p:spPr>
            <a:xfrm>
              <a:off x="8913341" y="3577724"/>
              <a:ext cx="85338" cy="85339"/>
            </a:xfrm>
            <a:custGeom>
              <a:avLst/>
              <a:gdLst>
                <a:gd name="connsiteX0" fmla="*/ 58676 w 85338"/>
                <a:gd name="connsiteY0" fmla="*/ 80764 h 85339"/>
                <a:gd name="connsiteX1" fmla="*/ 69720 w 85338"/>
                <a:gd name="connsiteY1" fmla="*/ 85340 h 85339"/>
                <a:gd name="connsiteX2" fmla="*/ 80764 w 85338"/>
                <a:gd name="connsiteY2" fmla="*/ 80764 h 85339"/>
                <a:gd name="connsiteX3" fmla="*/ 80764 w 85338"/>
                <a:gd name="connsiteY3" fmla="*/ 58676 h 85339"/>
                <a:gd name="connsiteX4" fmla="*/ 26663 w 85338"/>
                <a:gd name="connsiteY4" fmla="*/ 4575 h 85339"/>
                <a:gd name="connsiteX5" fmla="*/ 4575 w 85338"/>
                <a:gd name="connsiteY5" fmla="*/ 4575 h 85339"/>
                <a:gd name="connsiteX6" fmla="*/ 4575 w 85338"/>
                <a:gd name="connsiteY6" fmla="*/ 26663 h 85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338" h="85339">
                  <a:moveTo>
                    <a:pt x="58676" y="80764"/>
                  </a:moveTo>
                  <a:cubicBezTo>
                    <a:pt x="61725" y="83813"/>
                    <a:pt x="65723" y="85340"/>
                    <a:pt x="69720" y="85340"/>
                  </a:cubicBezTo>
                  <a:cubicBezTo>
                    <a:pt x="73716" y="85340"/>
                    <a:pt x="77715" y="83815"/>
                    <a:pt x="80764" y="80764"/>
                  </a:cubicBezTo>
                  <a:cubicBezTo>
                    <a:pt x="86864" y="74664"/>
                    <a:pt x="86864" y="64774"/>
                    <a:pt x="80764" y="58676"/>
                  </a:cubicBezTo>
                  <a:lnTo>
                    <a:pt x="26663" y="4575"/>
                  </a:lnTo>
                  <a:cubicBezTo>
                    <a:pt x="20563" y="-1525"/>
                    <a:pt x="10673" y="-1525"/>
                    <a:pt x="4575" y="4575"/>
                  </a:cubicBezTo>
                  <a:cubicBezTo>
                    <a:pt x="-1525" y="10675"/>
                    <a:pt x="-1525" y="20565"/>
                    <a:pt x="4575" y="26663"/>
                  </a:cubicBezTo>
                  <a:close/>
                </a:path>
              </a:pathLst>
            </a:custGeom>
            <a:grpFill/>
            <a:ln w="2065" cap="flat">
              <a:noFill/>
              <a:prstDash val="solid"/>
              <a:miter/>
            </a:ln>
          </p:spPr>
          <p:txBody>
            <a:bodyPr rtlCol="0" anchor="ctr"/>
            <a:lstStyle/>
            <a:p>
              <a:endParaRPr lang="zh-CN" altLang="en-US"/>
            </a:p>
          </p:txBody>
        </p:sp>
        <p:sp>
          <p:nvSpPr>
            <p:cNvPr id="49" name="任意多边形: 形状 48">
              <a:extLst>
                <a:ext uri="{FF2B5EF4-FFF2-40B4-BE49-F238E27FC236}">
                  <a16:creationId xmlns="" xmlns:a16="http://schemas.microsoft.com/office/drawing/2014/main" id="{6ADAE920-35A2-4C0C-8274-830AF785D8C1}"/>
                </a:ext>
              </a:extLst>
            </p:cNvPr>
            <p:cNvSpPr/>
            <p:nvPr/>
          </p:nvSpPr>
          <p:spPr>
            <a:xfrm>
              <a:off x="8821284" y="4269514"/>
              <a:ext cx="193684" cy="31239"/>
            </a:xfrm>
            <a:custGeom>
              <a:avLst/>
              <a:gdLst>
                <a:gd name="connsiteX0" fmla="*/ 15620 w 193684"/>
                <a:gd name="connsiteY0" fmla="*/ 31239 h 31239"/>
                <a:gd name="connsiteX1" fmla="*/ 178065 w 193684"/>
                <a:gd name="connsiteY1" fmla="*/ 31239 h 31239"/>
                <a:gd name="connsiteX2" fmla="*/ 193685 w 193684"/>
                <a:gd name="connsiteY2" fmla="*/ 15620 h 31239"/>
                <a:gd name="connsiteX3" fmla="*/ 178065 w 193684"/>
                <a:gd name="connsiteY3" fmla="*/ 0 h 31239"/>
                <a:gd name="connsiteX4" fmla="*/ 15620 w 193684"/>
                <a:gd name="connsiteY4" fmla="*/ 0 h 31239"/>
                <a:gd name="connsiteX5" fmla="*/ 0 w 193684"/>
                <a:gd name="connsiteY5" fmla="*/ 15620 h 31239"/>
                <a:gd name="connsiteX6" fmla="*/ 15620 w 193684"/>
                <a:gd name="connsiteY6" fmla="*/ 31239 h 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84" h="31239">
                  <a:moveTo>
                    <a:pt x="15620" y="31239"/>
                  </a:moveTo>
                  <a:lnTo>
                    <a:pt x="178065" y="31239"/>
                  </a:lnTo>
                  <a:cubicBezTo>
                    <a:pt x="186691" y="31239"/>
                    <a:pt x="193685" y="24246"/>
                    <a:pt x="193685" y="15620"/>
                  </a:cubicBezTo>
                  <a:cubicBezTo>
                    <a:pt x="193685" y="6993"/>
                    <a:pt x="186691" y="0"/>
                    <a:pt x="178065" y="0"/>
                  </a:cubicBezTo>
                  <a:lnTo>
                    <a:pt x="15620" y="0"/>
                  </a:lnTo>
                  <a:cubicBezTo>
                    <a:pt x="6993" y="0"/>
                    <a:pt x="0" y="6993"/>
                    <a:pt x="0" y="15620"/>
                  </a:cubicBezTo>
                  <a:cubicBezTo>
                    <a:pt x="0" y="24246"/>
                    <a:pt x="6993" y="31239"/>
                    <a:pt x="15620" y="31239"/>
                  </a:cubicBezTo>
                  <a:close/>
                </a:path>
              </a:pathLst>
            </a:custGeom>
            <a:grpFill/>
            <a:ln w="2065" cap="flat">
              <a:noFill/>
              <a:prstDash val="solid"/>
              <a:miter/>
            </a:ln>
          </p:spPr>
          <p:txBody>
            <a:bodyPr rtlCol="0" anchor="ctr"/>
            <a:lstStyle/>
            <a:p>
              <a:endParaRPr lang="zh-CN" altLang="en-US"/>
            </a:p>
          </p:txBody>
        </p:sp>
        <p:sp>
          <p:nvSpPr>
            <p:cNvPr id="50" name="任意多边形: 形状 49">
              <a:extLst>
                <a:ext uri="{FF2B5EF4-FFF2-40B4-BE49-F238E27FC236}">
                  <a16:creationId xmlns="" xmlns:a16="http://schemas.microsoft.com/office/drawing/2014/main" id="{38DB7DB2-D7EC-44A8-9193-07FC49CE016B}"/>
                </a:ext>
              </a:extLst>
            </p:cNvPr>
            <p:cNvSpPr/>
            <p:nvPr/>
          </p:nvSpPr>
          <p:spPr>
            <a:xfrm>
              <a:off x="8821284" y="4323683"/>
              <a:ext cx="193684" cy="31239"/>
            </a:xfrm>
            <a:custGeom>
              <a:avLst/>
              <a:gdLst>
                <a:gd name="connsiteX0" fmla="*/ 15620 w 193684"/>
                <a:gd name="connsiteY0" fmla="*/ 31239 h 31239"/>
                <a:gd name="connsiteX1" fmla="*/ 178065 w 193684"/>
                <a:gd name="connsiteY1" fmla="*/ 31239 h 31239"/>
                <a:gd name="connsiteX2" fmla="*/ 193685 w 193684"/>
                <a:gd name="connsiteY2" fmla="*/ 15620 h 31239"/>
                <a:gd name="connsiteX3" fmla="*/ 178065 w 193684"/>
                <a:gd name="connsiteY3" fmla="*/ 0 h 31239"/>
                <a:gd name="connsiteX4" fmla="*/ 15620 w 193684"/>
                <a:gd name="connsiteY4" fmla="*/ 0 h 31239"/>
                <a:gd name="connsiteX5" fmla="*/ 0 w 193684"/>
                <a:gd name="connsiteY5" fmla="*/ 15620 h 31239"/>
                <a:gd name="connsiteX6" fmla="*/ 15620 w 193684"/>
                <a:gd name="connsiteY6" fmla="*/ 31239 h 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684" h="31239">
                  <a:moveTo>
                    <a:pt x="15620" y="31239"/>
                  </a:moveTo>
                  <a:lnTo>
                    <a:pt x="178065" y="31239"/>
                  </a:lnTo>
                  <a:cubicBezTo>
                    <a:pt x="186691" y="31239"/>
                    <a:pt x="193685" y="24246"/>
                    <a:pt x="193685" y="15620"/>
                  </a:cubicBezTo>
                  <a:cubicBezTo>
                    <a:pt x="193685" y="6993"/>
                    <a:pt x="186691" y="0"/>
                    <a:pt x="178065" y="0"/>
                  </a:cubicBezTo>
                  <a:lnTo>
                    <a:pt x="15620" y="0"/>
                  </a:lnTo>
                  <a:cubicBezTo>
                    <a:pt x="6993" y="0"/>
                    <a:pt x="0" y="6993"/>
                    <a:pt x="0" y="15620"/>
                  </a:cubicBezTo>
                  <a:cubicBezTo>
                    <a:pt x="0" y="24246"/>
                    <a:pt x="6993" y="31239"/>
                    <a:pt x="15620" y="31239"/>
                  </a:cubicBezTo>
                  <a:close/>
                </a:path>
              </a:pathLst>
            </a:custGeom>
            <a:grpFill/>
            <a:ln w="2065"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7E9F5F95-3FA5-48B5-8282-D6D69D03BEFF}"/>
                </a:ext>
              </a:extLst>
            </p:cNvPr>
            <p:cNvSpPr/>
            <p:nvPr/>
          </p:nvSpPr>
          <p:spPr>
            <a:xfrm>
              <a:off x="8651550" y="3618240"/>
              <a:ext cx="1066308" cy="859613"/>
            </a:xfrm>
            <a:custGeom>
              <a:avLst/>
              <a:gdLst>
                <a:gd name="connsiteX0" fmla="*/ 902821 w 1066308"/>
                <a:gd name="connsiteY0" fmla="*/ 532636 h 859613"/>
                <a:gd name="connsiteX1" fmla="*/ 872167 w 1066308"/>
                <a:gd name="connsiteY1" fmla="*/ 532636 h 859613"/>
                <a:gd name="connsiteX2" fmla="*/ 882178 w 1066308"/>
                <a:gd name="connsiteY2" fmla="*/ 464595 h 859613"/>
                <a:gd name="connsiteX3" fmla="*/ 759963 w 1066308"/>
                <a:gd name="connsiteY3" fmla="*/ 258208 h 859613"/>
                <a:gd name="connsiteX4" fmla="*/ 761854 w 1066308"/>
                <a:gd name="connsiteY4" fmla="*/ 228701 h 859613"/>
                <a:gd name="connsiteX5" fmla="*/ 722342 w 1066308"/>
                <a:gd name="connsiteY5" fmla="*/ 100186 h 859613"/>
                <a:gd name="connsiteX6" fmla="*/ 700641 w 1066308"/>
                <a:gd name="connsiteY6" fmla="*/ 96060 h 859613"/>
                <a:gd name="connsiteX7" fmla="*/ 696518 w 1066308"/>
                <a:gd name="connsiteY7" fmla="*/ 117761 h 859613"/>
                <a:gd name="connsiteX8" fmla="*/ 730615 w 1066308"/>
                <a:gd name="connsiteY8" fmla="*/ 228701 h 859613"/>
                <a:gd name="connsiteX9" fmla="*/ 673488 w 1066308"/>
                <a:gd name="connsiteY9" fmla="*/ 367567 h 859613"/>
                <a:gd name="connsiteX10" fmla="*/ 609566 w 1066308"/>
                <a:gd name="connsiteY10" fmla="*/ 464797 h 859613"/>
                <a:gd name="connsiteX11" fmla="*/ 548774 w 1066308"/>
                <a:gd name="connsiteY11" fmla="*/ 464797 h 859613"/>
                <a:gd name="connsiteX12" fmla="*/ 548774 w 1066308"/>
                <a:gd name="connsiteY12" fmla="*/ 366961 h 859613"/>
                <a:gd name="connsiteX13" fmla="*/ 672313 w 1066308"/>
                <a:gd name="connsiteY13" fmla="*/ 228701 h 859613"/>
                <a:gd name="connsiteX14" fmla="*/ 533154 w 1066308"/>
                <a:gd name="connsiteY14" fmla="*/ 89542 h 859613"/>
                <a:gd name="connsiteX15" fmla="*/ 393995 w 1066308"/>
                <a:gd name="connsiteY15" fmla="*/ 228701 h 859613"/>
                <a:gd name="connsiteX16" fmla="*/ 517534 w 1066308"/>
                <a:gd name="connsiteY16" fmla="*/ 366961 h 859613"/>
                <a:gd name="connsiteX17" fmla="*/ 517534 w 1066308"/>
                <a:gd name="connsiteY17" fmla="*/ 464797 h 859613"/>
                <a:gd name="connsiteX18" fmla="*/ 456682 w 1066308"/>
                <a:gd name="connsiteY18" fmla="*/ 464797 h 859613"/>
                <a:gd name="connsiteX19" fmla="*/ 393930 w 1066308"/>
                <a:gd name="connsiteY19" fmla="*/ 368683 h 859613"/>
                <a:gd name="connsiteX20" fmla="*/ 335766 w 1066308"/>
                <a:gd name="connsiteY20" fmla="*/ 223274 h 859613"/>
                <a:gd name="connsiteX21" fmla="*/ 393888 w 1066308"/>
                <a:gd name="connsiteY21" fmla="*/ 89088 h 859613"/>
                <a:gd name="connsiteX22" fmla="*/ 528224 w 1066308"/>
                <a:gd name="connsiteY22" fmla="*/ 31301 h 859613"/>
                <a:gd name="connsiteX23" fmla="*/ 649538 w 1066308"/>
                <a:gd name="connsiteY23" fmla="*/ 69176 h 859613"/>
                <a:gd name="connsiteX24" fmla="*/ 671364 w 1066308"/>
                <a:gd name="connsiteY24" fmla="*/ 65783 h 859613"/>
                <a:gd name="connsiteX25" fmla="*/ 667971 w 1066308"/>
                <a:gd name="connsiteY25" fmla="*/ 43955 h 859613"/>
                <a:gd name="connsiteX26" fmla="*/ 527464 w 1066308"/>
                <a:gd name="connsiteY26" fmla="*/ 72 h 859613"/>
                <a:gd name="connsiteX27" fmla="*/ 371825 w 1066308"/>
                <a:gd name="connsiteY27" fmla="*/ 66970 h 859613"/>
                <a:gd name="connsiteX28" fmla="*/ 304537 w 1066308"/>
                <a:gd name="connsiteY28" fmla="*/ 222439 h 859613"/>
                <a:gd name="connsiteX29" fmla="*/ 316723 w 1066308"/>
                <a:gd name="connsiteY29" fmla="*/ 303109 h 859613"/>
                <a:gd name="connsiteX30" fmla="*/ 184128 w 1066308"/>
                <a:gd name="connsiteY30" fmla="*/ 488543 h 859613"/>
                <a:gd name="connsiteX31" fmla="*/ 189145 w 1066308"/>
                <a:gd name="connsiteY31" fmla="*/ 532641 h 859613"/>
                <a:gd name="connsiteX32" fmla="*/ 163487 w 1066308"/>
                <a:gd name="connsiteY32" fmla="*/ 532641 h 859613"/>
                <a:gd name="connsiteX33" fmla="*/ 0 w 1066308"/>
                <a:gd name="connsiteY33" fmla="*/ 696127 h 859613"/>
                <a:gd name="connsiteX34" fmla="*/ 163487 w 1066308"/>
                <a:gd name="connsiteY34" fmla="*/ 859614 h 859613"/>
                <a:gd name="connsiteX35" fmla="*/ 287601 w 1066308"/>
                <a:gd name="connsiteY35" fmla="*/ 859614 h 859613"/>
                <a:gd name="connsiteX36" fmla="*/ 303221 w 1066308"/>
                <a:gd name="connsiteY36" fmla="*/ 843994 h 859613"/>
                <a:gd name="connsiteX37" fmla="*/ 287601 w 1066308"/>
                <a:gd name="connsiteY37" fmla="*/ 828374 h 859613"/>
                <a:gd name="connsiteX38" fmla="*/ 163487 w 1066308"/>
                <a:gd name="connsiteY38" fmla="*/ 828374 h 859613"/>
                <a:gd name="connsiteX39" fmla="*/ 31239 w 1066308"/>
                <a:gd name="connsiteY39" fmla="*/ 696127 h 859613"/>
                <a:gd name="connsiteX40" fmla="*/ 163487 w 1066308"/>
                <a:gd name="connsiteY40" fmla="*/ 563880 h 859613"/>
                <a:gd name="connsiteX41" fmla="*/ 209917 w 1066308"/>
                <a:gd name="connsiteY41" fmla="*/ 563880 h 859613"/>
                <a:gd name="connsiteX42" fmla="*/ 222661 w 1066308"/>
                <a:gd name="connsiteY42" fmla="*/ 557293 h 859613"/>
                <a:gd name="connsiteX43" fmla="*/ 224656 w 1066308"/>
                <a:gd name="connsiteY43" fmla="*/ 543087 h 859613"/>
                <a:gd name="connsiteX44" fmla="*/ 215369 w 1066308"/>
                <a:gd name="connsiteY44" fmla="*/ 488543 h 859613"/>
                <a:gd name="connsiteX45" fmla="*/ 328971 w 1066308"/>
                <a:gd name="connsiteY45" fmla="*/ 332014 h 859613"/>
                <a:gd name="connsiteX46" fmla="*/ 371908 w 1066308"/>
                <a:gd name="connsiteY46" fmla="*/ 390840 h 859613"/>
                <a:gd name="connsiteX47" fmla="*/ 426413 w 1066308"/>
                <a:gd name="connsiteY47" fmla="*/ 473246 h 859613"/>
                <a:gd name="connsiteX48" fmla="*/ 401588 w 1066308"/>
                <a:gd name="connsiteY48" fmla="*/ 518472 h 859613"/>
                <a:gd name="connsiteX49" fmla="*/ 417451 w 1066308"/>
                <a:gd name="connsiteY49" fmla="*/ 556526 h 859613"/>
                <a:gd name="connsiteX50" fmla="*/ 401588 w 1066308"/>
                <a:gd name="connsiteY50" fmla="*/ 594580 h 859613"/>
                <a:gd name="connsiteX51" fmla="*/ 450980 w 1066308"/>
                <a:gd name="connsiteY51" fmla="*/ 648068 h 859613"/>
                <a:gd name="connsiteX52" fmla="*/ 456734 w 1066308"/>
                <a:gd name="connsiteY52" fmla="*/ 674734 h 859613"/>
                <a:gd name="connsiteX53" fmla="*/ 533481 w 1066308"/>
                <a:gd name="connsiteY53" fmla="*/ 736684 h 859613"/>
                <a:gd name="connsiteX54" fmla="*/ 576594 w 1066308"/>
                <a:gd name="connsiteY54" fmla="*/ 723660 h 859613"/>
                <a:gd name="connsiteX55" fmla="*/ 688208 w 1066308"/>
                <a:gd name="connsiteY55" fmla="*/ 780472 h 859613"/>
                <a:gd name="connsiteX56" fmla="*/ 821340 w 1066308"/>
                <a:gd name="connsiteY56" fmla="*/ 679420 h 859613"/>
                <a:gd name="connsiteX57" fmla="*/ 810488 w 1066308"/>
                <a:gd name="connsiteY57" fmla="*/ 660179 h 859613"/>
                <a:gd name="connsiteX58" fmla="*/ 791248 w 1066308"/>
                <a:gd name="connsiteY58" fmla="*/ 671029 h 859613"/>
                <a:gd name="connsiteX59" fmla="*/ 688208 w 1066308"/>
                <a:gd name="connsiteY59" fmla="*/ 749230 h 859613"/>
                <a:gd name="connsiteX60" fmla="*/ 581215 w 1066308"/>
                <a:gd name="connsiteY60" fmla="*/ 642237 h 859613"/>
                <a:gd name="connsiteX61" fmla="*/ 688208 w 1066308"/>
                <a:gd name="connsiteY61" fmla="*/ 535246 h 859613"/>
                <a:gd name="connsiteX62" fmla="*/ 789370 w 1066308"/>
                <a:gd name="connsiteY62" fmla="*/ 607413 h 859613"/>
                <a:gd name="connsiteX63" fmla="*/ 809222 w 1066308"/>
                <a:gd name="connsiteY63" fmla="*/ 617100 h 859613"/>
                <a:gd name="connsiteX64" fmla="*/ 818908 w 1066308"/>
                <a:gd name="connsiteY64" fmla="*/ 597246 h 859613"/>
                <a:gd name="connsiteX65" fmla="*/ 688206 w 1066308"/>
                <a:gd name="connsiteY65" fmla="*/ 504004 h 859613"/>
                <a:gd name="connsiteX66" fmla="*/ 663314 w 1066308"/>
                <a:gd name="connsiteY66" fmla="*/ 506293 h 859613"/>
                <a:gd name="connsiteX67" fmla="*/ 639851 w 1066308"/>
                <a:gd name="connsiteY67" fmla="*/ 473211 h 859613"/>
                <a:gd name="connsiteX68" fmla="*/ 695689 w 1066308"/>
                <a:gd name="connsiteY68" fmla="*/ 389543 h 859613"/>
                <a:gd name="connsiteX69" fmla="*/ 753413 w 1066308"/>
                <a:gd name="connsiteY69" fmla="*/ 290543 h 859613"/>
                <a:gd name="connsiteX70" fmla="*/ 850939 w 1066308"/>
                <a:gd name="connsiteY70" fmla="*/ 464591 h 859613"/>
                <a:gd name="connsiteX71" fmla="*/ 835596 w 1066308"/>
                <a:gd name="connsiteY71" fmla="*/ 542304 h 859613"/>
                <a:gd name="connsiteX72" fmla="*/ 837058 w 1066308"/>
                <a:gd name="connsiteY72" fmla="*/ 556943 h 859613"/>
                <a:gd name="connsiteX73" fmla="*/ 850037 w 1066308"/>
                <a:gd name="connsiteY73" fmla="*/ 563872 h 859613"/>
                <a:gd name="connsiteX74" fmla="*/ 902821 w 1066308"/>
                <a:gd name="connsiteY74" fmla="*/ 563872 h 859613"/>
                <a:gd name="connsiteX75" fmla="*/ 1035069 w 1066308"/>
                <a:gd name="connsiteY75" fmla="*/ 696119 h 859613"/>
                <a:gd name="connsiteX76" fmla="*/ 902821 w 1066308"/>
                <a:gd name="connsiteY76" fmla="*/ 828366 h 859613"/>
                <a:gd name="connsiteX77" fmla="*/ 360493 w 1066308"/>
                <a:gd name="connsiteY77" fmla="*/ 828366 h 859613"/>
                <a:gd name="connsiteX78" fmla="*/ 344874 w 1066308"/>
                <a:gd name="connsiteY78" fmla="*/ 843986 h 859613"/>
                <a:gd name="connsiteX79" fmla="*/ 360493 w 1066308"/>
                <a:gd name="connsiteY79" fmla="*/ 859606 h 859613"/>
                <a:gd name="connsiteX80" fmla="*/ 902821 w 1066308"/>
                <a:gd name="connsiteY80" fmla="*/ 859606 h 859613"/>
                <a:gd name="connsiteX81" fmla="*/ 1066308 w 1066308"/>
                <a:gd name="connsiteY81" fmla="*/ 696119 h 859613"/>
                <a:gd name="connsiteX82" fmla="*/ 902821 w 1066308"/>
                <a:gd name="connsiteY82" fmla="*/ 532636 h 859613"/>
                <a:gd name="connsiteX83" fmla="*/ 533154 w 1066308"/>
                <a:gd name="connsiteY83" fmla="*/ 266922 h 859613"/>
                <a:gd name="connsiteX84" fmla="*/ 494934 w 1066308"/>
                <a:gd name="connsiteY84" fmla="*/ 228701 h 859613"/>
                <a:gd name="connsiteX85" fmla="*/ 533154 w 1066308"/>
                <a:gd name="connsiteY85" fmla="*/ 190481 h 859613"/>
                <a:gd name="connsiteX86" fmla="*/ 571377 w 1066308"/>
                <a:gd name="connsiteY86" fmla="*/ 228701 h 859613"/>
                <a:gd name="connsiteX87" fmla="*/ 533154 w 1066308"/>
                <a:gd name="connsiteY87" fmla="*/ 266922 h 859613"/>
                <a:gd name="connsiteX88" fmla="*/ 425234 w 1066308"/>
                <a:gd name="connsiteY88" fmla="*/ 228701 h 859613"/>
                <a:gd name="connsiteX89" fmla="*/ 533154 w 1066308"/>
                <a:gd name="connsiteY89" fmla="*/ 120781 h 859613"/>
                <a:gd name="connsiteX90" fmla="*/ 641074 w 1066308"/>
                <a:gd name="connsiteY90" fmla="*/ 228701 h 859613"/>
                <a:gd name="connsiteX91" fmla="*/ 548774 w 1066308"/>
                <a:gd name="connsiteY91" fmla="*/ 335478 h 859613"/>
                <a:gd name="connsiteX92" fmla="*/ 548774 w 1066308"/>
                <a:gd name="connsiteY92" fmla="*/ 296368 h 859613"/>
                <a:gd name="connsiteX93" fmla="*/ 602616 w 1066308"/>
                <a:gd name="connsiteY93" fmla="*/ 228701 h 859613"/>
                <a:gd name="connsiteX94" fmla="*/ 533154 w 1066308"/>
                <a:gd name="connsiteY94" fmla="*/ 159241 h 859613"/>
                <a:gd name="connsiteX95" fmla="*/ 463694 w 1066308"/>
                <a:gd name="connsiteY95" fmla="*/ 228701 h 859613"/>
                <a:gd name="connsiteX96" fmla="*/ 517534 w 1066308"/>
                <a:gd name="connsiteY96" fmla="*/ 296368 h 859613"/>
                <a:gd name="connsiteX97" fmla="*/ 517534 w 1066308"/>
                <a:gd name="connsiteY97" fmla="*/ 335478 h 859613"/>
                <a:gd name="connsiteX98" fmla="*/ 425234 w 1066308"/>
                <a:gd name="connsiteY98" fmla="*/ 228701 h 859613"/>
                <a:gd name="connsiteX99" fmla="*/ 533481 w 1066308"/>
                <a:gd name="connsiteY99" fmla="*/ 705443 h 859613"/>
                <a:gd name="connsiteX100" fmla="*/ 487269 w 1066308"/>
                <a:gd name="connsiteY100" fmla="*/ 668141 h 859613"/>
                <a:gd name="connsiteX101" fmla="*/ 482977 w 1066308"/>
                <a:gd name="connsiteY101" fmla="*/ 648254 h 859613"/>
                <a:gd name="connsiteX102" fmla="*/ 550127 w 1066308"/>
                <a:gd name="connsiteY102" fmla="*/ 648254 h 859613"/>
                <a:gd name="connsiteX103" fmla="*/ 561065 w 1066308"/>
                <a:gd name="connsiteY103" fmla="*/ 696458 h 859613"/>
                <a:gd name="connsiteX104" fmla="*/ 533481 w 1066308"/>
                <a:gd name="connsiteY104" fmla="*/ 705443 h 859613"/>
                <a:gd name="connsiteX105" fmla="*/ 552323 w 1066308"/>
                <a:gd name="connsiteY105" fmla="*/ 617012 h 859613"/>
                <a:gd name="connsiteX106" fmla="*/ 455259 w 1066308"/>
                <a:gd name="connsiteY106" fmla="*/ 617012 h 859613"/>
                <a:gd name="connsiteX107" fmla="*/ 432825 w 1066308"/>
                <a:gd name="connsiteY107" fmla="*/ 594578 h 859613"/>
                <a:gd name="connsiteX108" fmla="*/ 455259 w 1066308"/>
                <a:gd name="connsiteY108" fmla="*/ 572144 h 859613"/>
                <a:gd name="connsiteX109" fmla="*/ 569136 w 1066308"/>
                <a:gd name="connsiteY109" fmla="*/ 572144 h 859613"/>
                <a:gd name="connsiteX110" fmla="*/ 552323 w 1066308"/>
                <a:gd name="connsiteY110" fmla="*/ 617012 h 859613"/>
                <a:gd name="connsiteX111" fmla="*/ 594319 w 1066308"/>
                <a:gd name="connsiteY111" fmla="*/ 540904 h 859613"/>
                <a:gd name="connsiteX112" fmla="*/ 455257 w 1066308"/>
                <a:gd name="connsiteY112" fmla="*/ 540904 h 859613"/>
                <a:gd name="connsiteX113" fmla="*/ 432823 w 1066308"/>
                <a:gd name="connsiteY113" fmla="*/ 518470 h 859613"/>
                <a:gd name="connsiteX114" fmla="*/ 455257 w 1066308"/>
                <a:gd name="connsiteY114" fmla="*/ 496036 h 859613"/>
                <a:gd name="connsiteX115" fmla="*/ 611049 w 1066308"/>
                <a:gd name="connsiteY115" fmla="*/ 496036 h 859613"/>
                <a:gd name="connsiteX116" fmla="*/ 633254 w 1066308"/>
                <a:gd name="connsiteY116" fmla="*/ 515430 h 859613"/>
                <a:gd name="connsiteX117" fmla="*/ 594319 w 1066308"/>
                <a:gd name="connsiteY117" fmla="*/ 540904 h 85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66308" h="859613">
                  <a:moveTo>
                    <a:pt x="902821" y="532636"/>
                  </a:moveTo>
                  <a:lnTo>
                    <a:pt x="872167" y="532636"/>
                  </a:lnTo>
                  <a:cubicBezTo>
                    <a:pt x="878817" y="510644"/>
                    <a:pt x="882178" y="487845"/>
                    <a:pt x="882178" y="464595"/>
                  </a:cubicBezTo>
                  <a:cubicBezTo>
                    <a:pt x="882178" y="375783"/>
                    <a:pt x="832749" y="298307"/>
                    <a:pt x="759963" y="258208"/>
                  </a:cubicBezTo>
                  <a:cubicBezTo>
                    <a:pt x="761209" y="248497"/>
                    <a:pt x="761854" y="238648"/>
                    <a:pt x="761854" y="228701"/>
                  </a:cubicBezTo>
                  <a:cubicBezTo>
                    <a:pt x="761854" y="182608"/>
                    <a:pt x="748190" y="138169"/>
                    <a:pt x="722342" y="100186"/>
                  </a:cubicBezTo>
                  <a:cubicBezTo>
                    <a:pt x="717492" y="93055"/>
                    <a:pt x="707779" y="91208"/>
                    <a:pt x="700641" y="96060"/>
                  </a:cubicBezTo>
                  <a:cubicBezTo>
                    <a:pt x="693511" y="100915"/>
                    <a:pt x="691661" y="110630"/>
                    <a:pt x="696518" y="117761"/>
                  </a:cubicBezTo>
                  <a:cubicBezTo>
                    <a:pt x="718825" y="150540"/>
                    <a:pt x="730615" y="188902"/>
                    <a:pt x="730615" y="228701"/>
                  </a:cubicBezTo>
                  <a:cubicBezTo>
                    <a:pt x="730615" y="281044"/>
                    <a:pt x="710328" y="330361"/>
                    <a:pt x="673488" y="367567"/>
                  </a:cubicBezTo>
                  <a:cubicBezTo>
                    <a:pt x="645395" y="395943"/>
                    <a:pt x="623515" y="429309"/>
                    <a:pt x="609566" y="464797"/>
                  </a:cubicBezTo>
                  <a:lnTo>
                    <a:pt x="548774" y="464797"/>
                  </a:lnTo>
                  <a:lnTo>
                    <a:pt x="548774" y="366961"/>
                  </a:lnTo>
                  <a:cubicBezTo>
                    <a:pt x="618180" y="359170"/>
                    <a:pt x="672313" y="300152"/>
                    <a:pt x="672313" y="228701"/>
                  </a:cubicBezTo>
                  <a:cubicBezTo>
                    <a:pt x="672313" y="151969"/>
                    <a:pt x="609887" y="89542"/>
                    <a:pt x="533154" y="89542"/>
                  </a:cubicBezTo>
                  <a:cubicBezTo>
                    <a:pt x="456422" y="89542"/>
                    <a:pt x="393995" y="151969"/>
                    <a:pt x="393995" y="228701"/>
                  </a:cubicBezTo>
                  <a:cubicBezTo>
                    <a:pt x="393995" y="300152"/>
                    <a:pt x="448131" y="359170"/>
                    <a:pt x="517534" y="366961"/>
                  </a:cubicBezTo>
                  <a:lnTo>
                    <a:pt x="517534" y="464797"/>
                  </a:lnTo>
                  <a:lnTo>
                    <a:pt x="456682" y="464797"/>
                  </a:lnTo>
                  <a:cubicBezTo>
                    <a:pt x="442420" y="428521"/>
                    <a:pt x="420931" y="395526"/>
                    <a:pt x="393930" y="368683"/>
                  </a:cubicBezTo>
                  <a:cubicBezTo>
                    <a:pt x="354949" y="329930"/>
                    <a:pt x="334292" y="278289"/>
                    <a:pt x="335766" y="223274"/>
                  </a:cubicBezTo>
                  <a:cubicBezTo>
                    <a:pt x="337118" y="172778"/>
                    <a:pt x="357761" y="125123"/>
                    <a:pt x="393888" y="89088"/>
                  </a:cubicBezTo>
                  <a:cubicBezTo>
                    <a:pt x="430016" y="53052"/>
                    <a:pt x="477725" y="32530"/>
                    <a:pt x="528224" y="31301"/>
                  </a:cubicBezTo>
                  <a:cubicBezTo>
                    <a:pt x="572260" y="30237"/>
                    <a:pt x="614177" y="43328"/>
                    <a:pt x="649538" y="69176"/>
                  </a:cubicBezTo>
                  <a:cubicBezTo>
                    <a:pt x="656500" y="74266"/>
                    <a:pt x="666272" y="72747"/>
                    <a:pt x="671364" y="65783"/>
                  </a:cubicBezTo>
                  <a:cubicBezTo>
                    <a:pt x="676454" y="58819"/>
                    <a:pt x="674936" y="49045"/>
                    <a:pt x="667971" y="43955"/>
                  </a:cubicBezTo>
                  <a:cubicBezTo>
                    <a:pt x="627000" y="14009"/>
                    <a:pt x="578370" y="-1182"/>
                    <a:pt x="527464" y="72"/>
                  </a:cubicBezTo>
                  <a:cubicBezTo>
                    <a:pt x="468921" y="1496"/>
                    <a:pt x="413648" y="25253"/>
                    <a:pt x="371825" y="66970"/>
                  </a:cubicBezTo>
                  <a:cubicBezTo>
                    <a:pt x="330002" y="108687"/>
                    <a:pt x="306103" y="163900"/>
                    <a:pt x="304537" y="222439"/>
                  </a:cubicBezTo>
                  <a:cubicBezTo>
                    <a:pt x="303789" y="250390"/>
                    <a:pt x="307976" y="277591"/>
                    <a:pt x="316723" y="303109"/>
                  </a:cubicBezTo>
                  <a:cubicBezTo>
                    <a:pt x="239674" y="329513"/>
                    <a:pt x="184128" y="402655"/>
                    <a:pt x="184128" y="488543"/>
                  </a:cubicBezTo>
                  <a:cubicBezTo>
                    <a:pt x="184128" y="503455"/>
                    <a:pt x="185810" y="518216"/>
                    <a:pt x="189145" y="532641"/>
                  </a:cubicBezTo>
                  <a:lnTo>
                    <a:pt x="163487" y="532641"/>
                  </a:lnTo>
                  <a:cubicBezTo>
                    <a:pt x="73340" y="532641"/>
                    <a:pt x="0" y="605981"/>
                    <a:pt x="0" y="696127"/>
                  </a:cubicBezTo>
                  <a:cubicBezTo>
                    <a:pt x="0" y="786274"/>
                    <a:pt x="73340" y="859614"/>
                    <a:pt x="163487" y="859614"/>
                  </a:cubicBezTo>
                  <a:lnTo>
                    <a:pt x="287601" y="859614"/>
                  </a:lnTo>
                  <a:cubicBezTo>
                    <a:pt x="296227" y="859614"/>
                    <a:pt x="303221" y="852620"/>
                    <a:pt x="303221" y="843994"/>
                  </a:cubicBezTo>
                  <a:cubicBezTo>
                    <a:pt x="303221" y="835368"/>
                    <a:pt x="296227" y="828374"/>
                    <a:pt x="287601" y="828374"/>
                  </a:cubicBezTo>
                  <a:lnTo>
                    <a:pt x="163487" y="828374"/>
                  </a:lnTo>
                  <a:cubicBezTo>
                    <a:pt x="90565" y="828374"/>
                    <a:pt x="31239" y="769049"/>
                    <a:pt x="31239" y="696127"/>
                  </a:cubicBezTo>
                  <a:cubicBezTo>
                    <a:pt x="31239" y="623206"/>
                    <a:pt x="90565" y="563880"/>
                    <a:pt x="163487" y="563880"/>
                  </a:cubicBezTo>
                  <a:lnTo>
                    <a:pt x="209917" y="563880"/>
                  </a:lnTo>
                  <a:cubicBezTo>
                    <a:pt x="214982" y="563880"/>
                    <a:pt x="219730" y="561425"/>
                    <a:pt x="222661" y="557293"/>
                  </a:cubicBezTo>
                  <a:cubicBezTo>
                    <a:pt x="225591" y="553161"/>
                    <a:pt x="226332" y="547867"/>
                    <a:pt x="224656" y="543087"/>
                  </a:cubicBezTo>
                  <a:cubicBezTo>
                    <a:pt x="218495" y="525526"/>
                    <a:pt x="215369" y="507176"/>
                    <a:pt x="215369" y="488543"/>
                  </a:cubicBezTo>
                  <a:cubicBezTo>
                    <a:pt x="215369" y="415563"/>
                    <a:pt x="263103" y="353578"/>
                    <a:pt x="328971" y="332014"/>
                  </a:cubicBezTo>
                  <a:cubicBezTo>
                    <a:pt x="339869" y="353461"/>
                    <a:pt x="354258" y="373294"/>
                    <a:pt x="371908" y="390840"/>
                  </a:cubicBezTo>
                  <a:cubicBezTo>
                    <a:pt x="395115" y="413912"/>
                    <a:pt x="413740" y="442154"/>
                    <a:pt x="426413" y="473246"/>
                  </a:cubicBezTo>
                  <a:cubicBezTo>
                    <a:pt x="411501" y="482791"/>
                    <a:pt x="401588" y="499491"/>
                    <a:pt x="401588" y="518472"/>
                  </a:cubicBezTo>
                  <a:cubicBezTo>
                    <a:pt x="401588" y="533332"/>
                    <a:pt x="407661" y="546798"/>
                    <a:pt x="417451" y="556526"/>
                  </a:cubicBezTo>
                  <a:cubicBezTo>
                    <a:pt x="407661" y="566254"/>
                    <a:pt x="401588" y="579721"/>
                    <a:pt x="401588" y="594580"/>
                  </a:cubicBezTo>
                  <a:cubicBezTo>
                    <a:pt x="401588" y="622733"/>
                    <a:pt x="423381" y="645877"/>
                    <a:pt x="450980" y="648068"/>
                  </a:cubicBezTo>
                  <a:lnTo>
                    <a:pt x="456734" y="674734"/>
                  </a:lnTo>
                  <a:cubicBezTo>
                    <a:pt x="464481" y="710631"/>
                    <a:pt x="496758" y="736684"/>
                    <a:pt x="533481" y="736684"/>
                  </a:cubicBezTo>
                  <a:cubicBezTo>
                    <a:pt x="549219" y="736684"/>
                    <a:pt x="564098" y="731915"/>
                    <a:pt x="576594" y="723660"/>
                  </a:cubicBezTo>
                  <a:cubicBezTo>
                    <a:pt x="601762" y="758067"/>
                    <a:pt x="642409" y="780472"/>
                    <a:pt x="688208" y="780472"/>
                  </a:cubicBezTo>
                  <a:cubicBezTo>
                    <a:pt x="750008" y="780472"/>
                    <a:pt x="804754" y="738917"/>
                    <a:pt x="821340" y="679420"/>
                  </a:cubicBezTo>
                  <a:cubicBezTo>
                    <a:pt x="823656" y="671111"/>
                    <a:pt x="818798" y="662497"/>
                    <a:pt x="810488" y="660179"/>
                  </a:cubicBezTo>
                  <a:cubicBezTo>
                    <a:pt x="802174" y="657855"/>
                    <a:pt x="793564" y="662722"/>
                    <a:pt x="791248" y="671029"/>
                  </a:cubicBezTo>
                  <a:cubicBezTo>
                    <a:pt x="778413" y="717072"/>
                    <a:pt x="736040" y="749230"/>
                    <a:pt x="688208" y="749230"/>
                  </a:cubicBezTo>
                  <a:cubicBezTo>
                    <a:pt x="629211" y="749230"/>
                    <a:pt x="581215" y="701234"/>
                    <a:pt x="581215" y="642237"/>
                  </a:cubicBezTo>
                  <a:cubicBezTo>
                    <a:pt x="581215" y="583242"/>
                    <a:pt x="629211" y="535246"/>
                    <a:pt x="688208" y="535246"/>
                  </a:cubicBezTo>
                  <a:cubicBezTo>
                    <a:pt x="733859" y="535246"/>
                    <a:pt x="774512" y="564249"/>
                    <a:pt x="789370" y="607413"/>
                  </a:cubicBezTo>
                  <a:cubicBezTo>
                    <a:pt x="792179" y="615569"/>
                    <a:pt x="801064" y="619909"/>
                    <a:pt x="809222" y="617100"/>
                  </a:cubicBezTo>
                  <a:cubicBezTo>
                    <a:pt x="817379" y="614292"/>
                    <a:pt x="821715" y="605404"/>
                    <a:pt x="818908" y="597246"/>
                  </a:cubicBezTo>
                  <a:cubicBezTo>
                    <a:pt x="799712" y="541475"/>
                    <a:pt x="747186" y="504004"/>
                    <a:pt x="688206" y="504004"/>
                  </a:cubicBezTo>
                  <a:cubicBezTo>
                    <a:pt x="679705" y="504004"/>
                    <a:pt x="671395" y="504817"/>
                    <a:pt x="663314" y="506293"/>
                  </a:cubicBezTo>
                  <a:cubicBezTo>
                    <a:pt x="660091" y="492448"/>
                    <a:pt x="651498" y="480650"/>
                    <a:pt x="639851" y="473211"/>
                  </a:cubicBezTo>
                  <a:cubicBezTo>
                    <a:pt x="652293" y="442775"/>
                    <a:pt x="671366" y="414110"/>
                    <a:pt x="695689" y="389543"/>
                  </a:cubicBezTo>
                  <a:cubicBezTo>
                    <a:pt x="723440" y="361513"/>
                    <a:pt x="743071" y="327547"/>
                    <a:pt x="753413" y="290543"/>
                  </a:cubicBezTo>
                  <a:cubicBezTo>
                    <a:pt x="811869" y="326514"/>
                    <a:pt x="850939" y="391065"/>
                    <a:pt x="850939" y="464591"/>
                  </a:cubicBezTo>
                  <a:cubicBezTo>
                    <a:pt x="850939" y="491440"/>
                    <a:pt x="845776" y="517587"/>
                    <a:pt x="835596" y="542304"/>
                  </a:cubicBezTo>
                  <a:cubicBezTo>
                    <a:pt x="833611" y="547121"/>
                    <a:pt x="834161" y="552613"/>
                    <a:pt x="837058" y="556943"/>
                  </a:cubicBezTo>
                  <a:cubicBezTo>
                    <a:pt x="839959" y="561273"/>
                    <a:pt x="844826" y="563872"/>
                    <a:pt x="850037" y="563872"/>
                  </a:cubicBezTo>
                  <a:lnTo>
                    <a:pt x="902821" y="563872"/>
                  </a:lnTo>
                  <a:cubicBezTo>
                    <a:pt x="975743" y="563872"/>
                    <a:pt x="1035069" y="623198"/>
                    <a:pt x="1035069" y="696119"/>
                  </a:cubicBezTo>
                  <a:cubicBezTo>
                    <a:pt x="1035069" y="769040"/>
                    <a:pt x="975743" y="828366"/>
                    <a:pt x="902821" y="828366"/>
                  </a:cubicBezTo>
                  <a:lnTo>
                    <a:pt x="360493" y="828366"/>
                  </a:lnTo>
                  <a:cubicBezTo>
                    <a:pt x="351867" y="828366"/>
                    <a:pt x="344874" y="835360"/>
                    <a:pt x="344874" y="843986"/>
                  </a:cubicBezTo>
                  <a:cubicBezTo>
                    <a:pt x="344874" y="852612"/>
                    <a:pt x="351867" y="859606"/>
                    <a:pt x="360493" y="859606"/>
                  </a:cubicBezTo>
                  <a:lnTo>
                    <a:pt x="902821" y="859606"/>
                  </a:lnTo>
                  <a:cubicBezTo>
                    <a:pt x="992968" y="859606"/>
                    <a:pt x="1066308" y="786266"/>
                    <a:pt x="1066308" y="696119"/>
                  </a:cubicBezTo>
                  <a:cubicBezTo>
                    <a:pt x="1066308" y="605976"/>
                    <a:pt x="992968" y="532636"/>
                    <a:pt x="902821" y="532636"/>
                  </a:cubicBezTo>
                  <a:close/>
                  <a:moveTo>
                    <a:pt x="533154" y="266922"/>
                  </a:moveTo>
                  <a:cubicBezTo>
                    <a:pt x="512080" y="266922"/>
                    <a:pt x="494934" y="249775"/>
                    <a:pt x="494934" y="228701"/>
                  </a:cubicBezTo>
                  <a:cubicBezTo>
                    <a:pt x="494934" y="207627"/>
                    <a:pt x="512080" y="190481"/>
                    <a:pt x="533154" y="190481"/>
                  </a:cubicBezTo>
                  <a:cubicBezTo>
                    <a:pt x="554228" y="190481"/>
                    <a:pt x="571377" y="207627"/>
                    <a:pt x="571377" y="228701"/>
                  </a:cubicBezTo>
                  <a:cubicBezTo>
                    <a:pt x="571377" y="249775"/>
                    <a:pt x="554228" y="266922"/>
                    <a:pt x="533154" y="266922"/>
                  </a:cubicBezTo>
                  <a:close/>
                  <a:moveTo>
                    <a:pt x="425234" y="228701"/>
                  </a:moveTo>
                  <a:cubicBezTo>
                    <a:pt x="425234" y="169194"/>
                    <a:pt x="473647" y="120781"/>
                    <a:pt x="533154" y="120781"/>
                  </a:cubicBezTo>
                  <a:cubicBezTo>
                    <a:pt x="592661" y="120781"/>
                    <a:pt x="641074" y="169194"/>
                    <a:pt x="641074" y="228701"/>
                  </a:cubicBezTo>
                  <a:cubicBezTo>
                    <a:pt x="641074" y="282904"/>
                    <a:pt x="600904" y="327884"/>
                    <a:pt x="548774" y="335478"/>
                  </a:cubicBezTo>
                  <a:lnTo>
                    <a:pt x="548774" y="296368"/>
                  </a:lnTo>
                  <a:cubicBezTo>
                    <a:pt x="579574" y="289260"/>
                    <a:pt x="602616" y="261630"/>
                    <a:pt x="602616" y="228701"/>
                  </a:cubicBezTo>
                  <a:cubicBezTo>
                    <a:pt x="602616" y="190402"/>
                    <a:pt x="571456" y="159241"/>
                    <a:pt x="533154" y="159241"/>
                  </a:cubicBezTo>
                  <a:cubicBezTo>
                    <a:pt x="494854" y="159241"/>
                    <a:pt x="463694" y="190402"/>
                    <a:pt x="463694" y="228701"/>
                  </a:cubicBezTo>
                  <a:cubicBezTo>
                    <a:pt x="463694" y="261630"/>
                    <a:pt x="486734" y="289260"/>
                    <a:pt x="517534" y="296368"/>
                  </a:cubicBezTo>
                  <a:lnTo>
                    <a:pt x="517534" y="335478"/>
                  </a:lnTo>
                  <a:cubicBezTo>
                    <a:pt x="465404" y="327884"/>
                    <a:pt x="425234" y="282902"/>
                    <a:pt x="425234" y="228701"/>
                  </a:cubicBezTo>
                  <a:close/>
                  <a:moveTo>
                    <a:pt x="533481" y="705443"/>
                  </a:moveTo>
                  <a:cubicBezTo>
                    <a:pt x="511370" y="705443"/>
                    <a:pt x="491935" y="689754"/>
                    <a:pt x="487269" y="668141"/>
                  </a:cubicBezTo>
                  <a:lnTo>
                    <a:pt x="482977" y="648254"/>
                  </a:lnTo>
                  <a:lnTo>
                    <a:pt x="550127" y="648254"/>
                  </a:lnTo>
                  <a:cubicBezTo>
                    <a:pt x="550861" y="665296"/>
                    <a:pt x="554682" y="681549"/>
                    <a:pt x="561065" y="696458"/>
                  </a:cubicBezTo>
                  <a:cubicBezTo>
                    <a:pt x="553226" y="702129"/>
                    <a:pt x="543655" y="705443"/>
                    <a:pt x="533481" y="705443"/>
                  </a:cubicBezTo>
                  <a:close/>
                  <a:moveTo>
                    <a:pt x="552323" y="617012"/>
                  </a:moveTo>
                  <a:lnTo>
                    <a:pt x="455259" y="617012"/>
                  </a:lnTo>
                  <a:cubicBezTo>
                    <a:pt x="442891" y="617012"/>
                    <a:pt x="432825" y="606949"/>
                    <a:pt x="432825" y="594578"/>
                  </a:cubicBezTo>
                  <a:cubicBezTo>
                    <a:pt x="432825" y="582207"/>
                    <a:pt x="442891" y="572144"/>
                    <a:pt x="455259" y="572144"/>
                  </a:cubicBezTo>
                  <a:lnTo>
                    <a:pt x="569136" y="572144"/>
                  </a:lnTo>
                  <a:cubicBezTo>
                    <a:pt x="561076" y="585781"/>
                    <a:pt x="555305" y="600909"/>
                    <a:pt x="552323" y="617012"/>
                  </a:cubicBezTo>
                  <a:close/>
                  <a:moveTo>
                    <a:pt x="594319" y="540904"/>
                  </a:moveTo>
                  <a:lnTo>
                    <a:pt x="455257" y="540904"/>
                  </a:lnTo>
                  <a:cubicBezTo>
                    <a:pt x="442889" y="540904"/>
                    <a:pt x="432823" y="530839"/>
                    <a:pt x="432823" y="518470"/>
                  </a:cubicBezTo>
                  <a:cubicBezTo>
                    <a:pt x="432823" y="506102"/>
                    <a:pt x="442889" y="496036"/>
                    <a:pt x="455257" y="496036"/>
                  </a:cubicBezTo>
                  <a:lnTo>
                    <a:pt x="611049" y="496036"/>
                  </a:lnTo>
                  <a:cubicBezTo>
                    <a:pt x="622387" y="496036"/>
                    <a:pt x="631760" y="504496"/>
                    <a:pt x="633254" y="515430"/>
                  </a:cubicBezTo>
                  <a:cubicBezTo>
                    <a:pt x="618836" y="521703"/>
                    <a:pt x="605694" y="530358"/>
                    <a:pt x="594319" y="540904"/>
                  </a:cubicBezTo>
                  <a:close/>
                </a:path>
              </a:pathLst>
            </a:custGeom>
            <a:grpFill/>
            <a:ln w="2065" cap="flat">
              <a:noFill/>
              <a:prstDash val="solid"/>
              <a:miter/>
            </a:ln>
          </p:spPr>
          <p:txBody>
            <a:bodyPr rtlCol="0" anchor="ctr"/>
            <a:lstStyle/>
            <a:p>
              <a:endParaRPr lang="zh-CN" altLang="en-US"/>
            </a:p>
          </p:txBody>
        </p:sp>
        <p:sp>
          <p:nvSpPr>
            <p:cNvPr id="52" name="任意多边形: 形状 51">
              <a:extLst>
                <a:ext uri="{FF2B5EF4-FFF2-40B4-BE49-F238E27FC236}">
                  <a16:creationId xmlns="" xmlns:a16="http://schemas.microsoft.com/office/drawing/2014/main" id="{7280FFEA-84DD-4552-8349-A048FB0BE036}"/>
                </a:ext>
              </a:extLst>
            </p:cNvPr>
            <p:cNvSpPr/>
            <p:nvPr/>
          </p:nvSpPr>
          <p:spPr>
            <a:xfrm>
              <a:off x="9268720" y="4216326"/>
              <a:ext cx="142076" cy="94443"/>
            </a:xfrm>
            <a:custGeom>
              <a:avLst/>
              <a:gdLst>
                <a:gd name="connsiteX0" fmla="*/ 115406 w 142076"/>
                <a:gd name="connsiteY0" fmla="*/ 4573 h 94443"/>
                <a:gd name="connsiteX1" fmla="*/ 63247 w 142076"/>
                <a:gd name="connsiteY1" fmla="*/ 56735 h 94443"/>
                <a:gd name="connsiteX2" fmla="*/ 26665 w 142076"/>
                <a:gd name="connsiteY2" fmla="*/ 20152 h 94443"/>
                <a:gd name="connsiteX3" fmla="*/ 4575 w 142076"/>
                <a:gd name="connsiteY3" fmla="*/ 20152 h 94443"/>
                <a:gd name="connsiteX4" fmla="*/ 4575 w 142076"/>
                <a:gd name="connsiteY4" fmla="*/ 42240 h 94443"/>
                <a:gd name="connsiteX5" fmla="*/ 52203 w 142076"/>
                <a:gd name="connsiteY5" fmla="*/ 89868 h 94443"/>
                <a:gd name="connsiteX6" fmla="*/ 63249 w 142076"/>
                <a:gd name="connsiteY6" fmla="*/ 94443 h 94443"/>
                <a:gd name="connsiteX7" fmla="*/ 74295 w 142076"/>
                <a:gd name="connsiteY7" fmla="*/ 89868 h 94443"/>
                <a:gd name="connsiteX8" fmla="*/ 137501 w 142076"/>
                <a:gd name="connsiteY8" fmla="*/ 26662 h 94443"/>
                <a:gd name="connsiteX9" fmla="*/ 137501 w 142076"/>
                <a:gd name="connsiteY9" fmla="*/ 4573 h 94443"/>
                <a:gd name="connsiteX10" fmla="*/ 115406 w 142076"/>
                <a:gd name="connsiteY10" fmla="*/ 4573 h 9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076" h="94443">
                  <a:moveTo>
                    <a:pt x="115406" y="4573"/>
                  </a:moveTo>
                  <a:lnTo>
                    <a:pt x="63247" y="56735"/>
                  </a:lnTo>
                  <a:lnTo>
                    <a:pt x="26665" y="20152"/>
                  </a:lnTo>
                  <a:cubicBezTo>
                    <a:pt x="20563" y="14052"/>
                    <a:pt x="10675" y="14052"/>
                    <a:pt x="4575" y="20152"/>
                  </a:cubicBezTo>
                  <a:cubicBezTo>
                    <a:pt x="-1525" y="26252"/>
                    <a:pt x="-1525" y="36142"/>
                    <a:pt x="4575" y="42240"/>
                  </a:cubicBezTo>
                  <a:lnTo>
                    <a:pt x="52203" y="89868"/>
                  </a:lnTo>
                  <a:cubicBezTo>
                    <a:pt x="55133" y="92798"/>
                    <a:pt x="59105" y="94443"/>
                    <a:pt x="63249" y="94443"/>
                  </a:cubicBezTo>
                  <a:cubicBezTo>
                    <a:pt x="67393" y="94443"/>
                    <a:pt x="71363" y="92798"/>
                    <a:pt x="74295" y="89868"/>
                  </a:cubicBezTo>
                  <a:lnTo>
                    <a:pt x="137501" y="26662"/>
                  </a:lnTo>
                  <a:cubicBezTo>
                    <a:pt x="143601" y="20562"/>
                    <a:pt x="143601" y="10671"/>
                    <a:pt x="137501" y="4573"/>
                  </a:cubicBezTo>
                  <a:cubicBezTo>
                    <a:pt x="131397" y="-1524"/>
                    <a:pt x="121509" y="-1524"/>
                    <a:pt x="115406" y="4573"/>
                  </a:cubicBezTo>
                  <a:close/>
                </a:path>
              </a:pathLst>
            </a:custGeom>
            <a:grpFill/>
            <a:ln w="206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337010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652527D8-976B-4963-B02F-C4D91614D6F0}"/>
              </a:ext>
            </a:extLst>
          </p:cNvPr>
          <p:cNvSpPr>
            <a:spLocks noGrp="1"/>
          </p:cNvSpPr>
          <p:nvPr>
            <p:ph type="body" sz="quarter" idx="10"/>
          </p:nvPr>
        </p:nvSpPr>
        <p:spPr>
          <a:xfrm>
            <a:off x="695325" y="519812"/>
            <a:ext cx="9561195" cy="535531"/>
          </a:xfrm>
        </p:spPr>
        <p:txBody>
          <a:bodyPr/>
          <a:lstStyle/>
          <a:p>
            <a:r>
              <a:rPr lang="zh-CN" altLang="en-US" dirty="0"/>
              <a:t>组织架构</a:t>
            </a:r>
          </a:p>
        </p:txBody>
      </p:sp>
      <p:grpSp>
        <p:nvGrpSpPr>
          <p:cNvPr id="25" name="组合 24">
            <a:extLst>
              <a:ext uri="{FF2B5EF4-FFF2-40B4-BE49-F238E27FC236}">
                <a16:creationId xmlns="" xmlns:a16="http://schemas.microsoft.com/office/drawing/2014/main" id="{77A3C7C4-10A4-4AE9-8BEC-39E45468E08B}"/>
              </a:ext>
            </a:extLst>
          </p:cNvPr>
          <p:cNvGrpSpPr/>
          <p:nvPr/>
        </p:nvGrpSpPr>
        <p:grpSpPr>
          <a:xfrm>
            <a:off x="1360473" y="3169920"/>
            <a:ext cx="1672287" cy="518160"/>
            <a:chOff x="1360473" y="2939087"/>
            <a:chExt cx="1672287" cy="518160"/>
          </a:xfrm>
        </p:grpSpPr>
        <p:sp>
          <p:nvSpPr>
            <p:cNvPr id="6" name="矩形: 圆角 5">
              <a:extLst>
                <a:ext uri="{FF2B5EF4-FFF2-40B4-BE49-F238E27FC236}">
                  <a16:creationId xmlns="" xmlns:a16="http://schemas.microsoft.com/office/drawing/2014/main" id="{347229FC-7487-49A5-91B6-4D0D8041FBBB}"/>
                </a:ext>
              </a:extLst>
            </p:cNvPr>
            <p:cNvSpPr/>
            <p:nvPr/>
          </p:nvSpPr>
          <p:spPr>
            <a:xfrm>
              <a:off x="1360473" y="2939087"/>
              <a:ext cx="1672287"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86FB01BB-A584-499F-AD49-5150E6191595}"/>
                </a:ext>
              </a:extLst>
            </p:cNvPr>
            <p:cNvSpPr/>
            <p:nvPr/>
          </p:nvSpPr>
          <p:spPr>
            <a:xfrm>
              <a:off x="1409044" y="2998112"/>
              <a:ext cx="157514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思源宋体 CN Heavy"/>
                  <a:ea typeface="思源宋体 CN Heavy"/>
                </a:rPr>
                <a:t>产品部经理</a:t>
              </a:r>
              <a:endParaRPr kumimoji="0" lang="en-US" altLang="zh-CN" sz="2000" b="0" i="0" u="none" strike="noStrike" kern="1200" cap="none" spc="0" normalizeH="0" baseline="0" noProof="0" dirty="0">
                <a:ln>
                  <a:noFill/>
                </a:ln>
                <a:solidFill>
                  <a:schemeClr val="bg1"/>
                </a:solidFill>
                <a:effectLst/>
                <a:uLnTx/>
                <a:uFillTx/>
                <a:latin typeface="思源宋体 CN Heavy"/>
                <a:ea typeface="思源宋体 CN Heavy"/>
                <a:cs typeface="+mn-cs"/>
              </a:endParaRPr>
            </a:p>
          </p:txBody>
        </p:sp>
      </p:grpSp>
      <p:sp>
        <p:nvSpPr>
          <p:cNvPr id="16" name="矩形: 圆角 15">
            <a:extLst>
              <a:ext uri="{FF2B5EF4-FFF2-40B4-BE49-F238E27FC236}">
                <a16:creationId xmlns="" xmlns:a16="http://schemas.microsoft.com/office/drawing/2014/main" id="{998DF540-47A6-4567-88A7-153884D1BE3B}"/>
              </a:ext>
            </a:extLst>
          </p:cNvPr>
          <p:cNvSpPr/>
          <p:nvPr/>
        </p:nvSpPr>
        <p:spPr>
          <a:xfrm>
            <a:off x="1357459"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 xmlns:a16="http://schemas.microsoft.com/office/drawing/2014/main" id="{7F78312C-168F-45BD-9FBB-CC75376BE96A}"/>
              </a:ext>
            </a:extLst>
          </p:cNvPr>
          <p:cNvSpPr/>
          <p:nvPr/>
        </p:nvSpPr>
        <p:spPr>
          <a:xfrm>
            <a:off x="2439050"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 xmlns:a16="http://schemas.microsoft.com/office/drawing/2014/main" id="{14C509B8-32C8-4755-B1B4-1F9F3CD3572B}"/>
              </a:ext>
            </a:extLst>
          </p:cNvPr>
          <p:cNvSpPr/>
          <p:nvPr/>
        </p:nvSpPr>
        <p:spPr>
          <a:xfrm>
            <a:off x="3956653"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7749C30E-3BDF-4B04-894D-EDDA8C4F7937}"/>
              </a:ext>
            </a:extLst>
          </p:cNvPr>
          <p:cNvSpPr/>
          <p:nvPr/>
        </p:nvSpPr>
        <p:spPr>
          <a:xfrm>
            <a:off x="5038244"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 xmlns:a16="http://schemas.microsoft.com/office/drawing/2014/main" id="{2B7D9910-560F-4C56-9B3C-F52A221D3125}"/>
              </a:ext>
            </a:extLst>
          </p:cNvPr>
          <p:cNvSpPr/>
          <p:nvPr/>
        </p:nvSpPr>
        <p:spPr>
          <a:xfrm>
            <a:off x="6555847"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B9132483-2628-4266-B6E7-673D7D234DC0}"/>
              </a:ext>
            </a:extLst>
          </p:cNvPr>
          <p:cNvSpPr/>
          <p:nvPr/>
        </p:nvSpPr>
        <p:spPr>
          <a:xfrm>
            <a:off x="7637438"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09508114-B7ED-4813-9CC3-98059AFAF03C}"/>
              </a:ext>
            </a:extLst>
          </p:cNvPr>
          <p:cNvSpPr/>
          <p:nvPr/>
        </p:nvSpPr>
        <p:spPr>
          <a:xfrm>
            <a:off x="9155041"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 xmlns:a16="http://schemas.microsoft.com/office/drawing/2014/main" id="{9ACCAD68-FAFB-4C4B-98CA-E2E3D9EA4EF2}"/>
              </a:ext>
            </a:extLst>
          </p:cNvPr>
          <p:cNvSpPr/>
          <p:nvPr/>
        </p:nvSpPr>
        <p:spPr>
          <a:xfrm>
            <a:off x="10236632" y="4245943"/>
            <a:ext cx="593710" cy="1532249"/>
          </a:xfrm>
          <a:prstGeom prst="roundRect">
            <a:avLst>
              <a:gd name="adj" fmla="val 50000"/>
            </a:avLst>
          </a:prstGeom>
          <a:noFill/>
          <a:ln w="19050" cap="flat" cmpd="sng" algn="ctr">
            <a:gradFill>
              <a:gsLst>
                <a:gs pos="0">
                  <a:schemeClr val="accent3"/>
                </a:gs>
                <a:gs pos="100000">
                  <a:schemeClr val="accent1"/>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F648E2DD-304F-4D74-883A-D5B1683BB26B}"/>
              </a:ext>
            </a:extLst>
          </p:cNvPr>
          <p:cNvGrpSpPr/>
          <p:nvPr/>
        </p:nvGrpSpPr>
        <p:grpSpPr>
          <a:xfrm>
            <a:off x="3959667" y="3169920"/>
            <a:ext cx="1672287" cy="518160"/>
            <a:chOff x="1360473" y="2939087"/>
            <a:chExt cx="1672287" cy="518160"/>
          </a:xfrm>
        </p:grpSpPr>
        <p:sp>
          <p:nvSpPr>
            <p:cNvPr id="27" name="矩形: 圆角 26">
              <a:extLst>
                <a:ext uri="{FF2B5EF4-FFF2-40B4-BE49-F238E27FC236}">
                  <a16:creationId xmlns="" xmlns:a16="http://schemas.microsoft.com/office/drawing/2014/main" id="{356C7730-EA86-4088-B75B-DE5C7CC52D36}"/>
                </a:ext>
              </a:extLst>
            </p:cNvPr>
            <p:cNvSpPr/>
            <p:nvPr/>
          </p:nvSpPr>
          <p:spPr>
            <a:xfrm>
              <a:off x="1360473" y="2939087"/>
              <a:ext cx="1672287"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 xmlns:a16="http://schemas.microsoft.com/office/drawing/2014/main" id="{DF11D0C0-0082-4413-9C78-6B8D955C2A86}"/>
                </a:ext>
              </a:extLst>
            </p:cNvPr>
            <p:cNvSpPr/>
            <p:nvPr/>
          </p:nvSpPr>
          <p:spPr>
            <a:xfrm>
              <a:off x="1409044" y="2998112"/>
              <a:ext cx="157514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思源宋体 CN Heavy"/>
                  <a:ea typeface="思源宋体 CN Heavy"/>
                </a:rPr>
                <a:t>运营部经理</a:t>
              </a:r>
              <a:endParaRPr kumimoji="0" lang="en-US" altLang="zh-CN" sz="2000" b="0" i="0" u="none" strike="noStrike" kern="1200" cap="none" spc="0" normalizeH="0" baseline="0" noProof="0" dirty="0">
                <a:ln>
                  <a:noFill/>
                </a:ln>
                <a:solidFill>
                  <a:schemeClr val="bg1"/>
                </a:solidFill>
                <a:effectLst/>
                <a:uLnTx/>
                <a:uFillTx/>
                <a:latin typeface="思源宋体 CN Heavy"/>
                <a:ea typeface="思源宋体 CN Heavy"/>
                <a:cs typeface="+mn-cs"/>
              </a:endParaRPr>
            </a:p>
          </p:txBody>
        </p:sp>
      </p:grpSp>
      <p:grpSp>
        <p:nvGrpSpPr>
          <p:cNvPr id="29" name="组合 28">
            <a:extLst>
              <a:ext uri="{FF2B5EF4-FFF2-40B4-BE49-F238E27FC236}">
                <a16:creationId xmlns="" xmlns:a16="http://schemas.microsoft.com/office/drawing/2014/main" id="{56E2A559-4FFC-464C-A0C3-39B1277EF784}"/>
              </a:ext>
            </a:extLst>
          </p:cNvPr>
          <p:cNvGrpSpPr/>
          <p:nvPr/>
        </p:nvGrpSpPr>
        <p:grpSpPr>
          <a:xfrm>
            <a:off x="6558861" y="3169920"/>
            <a:ext cx="1672287" cy="518160"/>
            <a:chOff x="1360473" y="2939087"/>
            <a:chExt cx="1672287" cy="518160"/>
          </a:xfrm>
        </p:grpSpPr>
        <p:sp>
          <p:nvSpPr>
            <p:cNvPr id="30" name="矩形: 圆角 29">
              <a:extLst>
                <a:ext uri="{FF2B5EF4-FFF2-40B4-BE49-F238E27FC236}">
                  <a16:creationId xmlns="" xmlns:a16="http://schemas.microsoft.com/office/drawing/2014/main" id="{7CF9F3F4-A700-4922-A404-C6E45CFA43D2}"/>
                </a:ext>
              </a:extLst>
            </p:cNvPr>
            <p:cNvSpPr/>
            <p:nvPr/>
          </p:nvSpPr>
          <p:spPr>
            <a:xfrm>
              <a:off x="1360473" y="2939087"/>
              <a:ext cx="1672287"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 xmlns:a16="http://schemas.microsoft.com/office/drawing/2014/main" id="{B6B7F132-3334-4F92-BB29-FB6412E29AD5}"/>
                </a:ext>
              </a:extLst>
            </p:cNvPr>
            <p:cNvSpPr/>
            <p:nvPr/>
          </p:nvSpPr>
          <p:spPr>
            <a:xfrm>
              <a:off x="1409044" y="2998112"/>
              <a:ext cx="157514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思源宋体 CN Heavy"/>
                  <a:ea typeface="思源宋体 CN Heavy"/>
                </a:rPr>
                <a:t>市场部经理</a:t>
              </a:r>
              <a:endParaRPr kumimoji="0" lang="en-US" altLang="zh-CN" sz="2000" b="0" i="0" u="none" strike="noStrike" kern="1200" cap="none" spc="0" normalizeH="0" baseline="0" noProof="0" dirty="0">
                <a:ln>
                  <a:noFill/>
                </a:ln>
                <a:solidFill>
                  <a:schemeClr val="bg1"/>
                </a:solidFill>
                <a:effectLst/>
                <a:uLnTx/>
                <a:uFillTx/>
                <a:latin typeface="思源宋体 CN Heavy"/>
                <a:ea typeface="思源宋体 CN Heavy"/>
                <a:cs typeface="+mn-cs"/>
              </a:endParaRPr>
            </a:p>
          </p:txBody>
        </p:sp>
      </p:grpSp>
      <p:grpSp>
        <p:nvGrpSpPr>
          <p:cNvPr id="32" name="组合 31">
            <a:extLst>
              <a:ext uri="{FF2B5EF4-FFF2-40B4-BE49-F238E27FC236}">
                <a16:creationId xmlns="" xmlns:a16="http://schemas.microsoft.com/office/drawing/2014/main" id="{B1BC79E2-9090-4916-9A33-EBC81FC6286C}"/>
              </a:ext>
            </a:extLst>
          </p:cNvPr>
          <p:cNvGrpSpPr/>
          <p:nvPr/>
        </p:nvGrpSpPr>
        <p:grpSpPr>
          <a:xfrm>
            <a:off x="9155041" y="3169920"/>
            <a:ext cx="1672287" cy="518160"/>
            <a:chOff x="1360473" y="2939087"/>
            <a:chExt cx="1672287" cy="518160"/>
          </a:xfrm>
        </p:grpSpPr>
        <p:sp>
          <p:nvSpPr>
            <p:cNvPr id="33" name="矩形: 圆角 32">
              <a:extLst>
                <a:ext uri="{FF2B5EF4-FFF2-40B4-BE49-F238E27FC236}">
                  <a16:creationId xmlns="" xmlns:a16="http://schemas.microsoft.com/office/drawing/2014/main" id="{C9A1D316-9662-46AB-8F37-76059A605D7F}"/>
                </a:ext>
              </a:extLst>
            </p:cNvPr>
            <p:cNvSpPr/>
            <p:nvPr/>
          </p:nvSpPr>
          <p:spPr>
            <a:xfrm>
              <a:off x="1360473" y="2939087"/>
              <a:ext cx="1672287"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 xmlns:a16="http://schemas.microsoft.com/office/drawing/2014/main" id="{248B4876-0A5D-404A-9D1D-21B8A11DF6FF}"/>
                </a:ext>
              </a:extLst>
            </p:cNvPr>
            <p:cNvSpPr/>
            <p:nvPr/>
          </p:nvSpPr>
          <p:spPr>
            <a:xfrm>
              <a:off x="1409044" y="2998112"/>
              <a:ext cx="1575144"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思源宋体 CN Heavy"/>
                  <a:ea typeface="思源宋体 CN Heavy"/>
                </a:rPr>
                <a:t>销售部经理</a:t>
              </a:r>
              <a:endParaRPr kumimoji="0" lang="en-US" altLang="zh-CN" sz="2000" b="0" i="0" u="none" strike="noStrike" kern="1200" cap="none" spc="0" normalizeH="0" baseline="0" noProof="0" dirty="0">
                <a:ln>
                  <a:noFill/>
                </a:ln>
                <a:solidFill>
                  <a:schemeClr val="bg1"/>
                </a:solidFill>
                <a:effectLst/>
                <a:uLnTx/>
                <a:uFillTx/>
                <a:latin typeface="思源宋体 CN Heavy"/>
                <a:ea typeface="思源宋体 CN Heavy"/>
                <a:cs typeface="+mn-cs"/>
              </a:endParaRPr>
            </a:p>
          </p:txBody>
        </p:sp>
      </p:grpSp>
      <p:cxnSp>
        <p:nvCxnSpPr>
          <p:cNvPr id="36" name="连接符: 肘形 35">
            <a:extLst>
              <a:ext uri="{FF2B5EF4-FFF2-40B4-BE49-F238E27FC236}">
                <a16:creationId xmlns="" xmlns:a16="http://schemas.microsoft.com/office/drawing/2014/main" id="{EB735C30-E9CB-432E-B4D2-2FE2D8652F32}"/>
              </a:ext>
            </a:extLst>
          </p:cNvPr>
          <p:cNvCxnSpPr>
            <a:stCxn id="3" idx="2"/>
            <a:endCxn id="6" idx="0"/>
          </p:cNvCxnSpPr>
          <p:nvPr/>
        </p:nvCxnSpPr>
        <p:spPr>
          <a:xfrm rot="5400000">
            <a:off x="3676953" y="750873"/>
            <a:ext cx="938712" cy="389938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8" name="连接符: 肘形 37">
            <a:extLst>
              <a:ext uri="{FF2B5EF4-FFF2-40B4-BE49-F238E27FC236}">
                <a16:creationId xmlns="" xmlns:a16="http://schemas.microsoft.com/office/drawing/2014/main" id="{0333C1D1-9AFC-4911-A995-BE6F7B8C9DE5}"/>
              </a:ext>
            </a:extLst>
          </p:cNvPr>
          <p:cNvCxnSpPr>
            <a:cxnSpLocks/>
            <a:stCxn id="3" idx="2"/>
            <a:endCxn id="27" idx="0"/>
          </p:cNvCxnSpPr>
          <p:nvPr/>
        </p:nvCxnSpPr>
        <p:spPr>
          <a:xfrm rot="5400000">
            <a:off x="4976550" y="2050470"/>
            <a:ext cx="938712" cy="130018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1" name="连接符: 肘形 40">
            <a:extLst>
              <a:ext uri="{FF2B5EF4-FFF2-40B4-BE49-F238E27FC236}">
                <a16:creationId xmlns="" xmlns:a16="http://schemas.microsoft.com/office/drawing/2014/main" id="{1FDE3F67-2F12-45C1-871E-9DBE5A440EE2}"/>
              </a:ext>
            </a:extLst>
          </p:cNvPr>
          <p:cNvCxnSpPr>
            <a:cxnSpLocks/>
            <a:stCxn id="3" idx="2"/>
            <a:endCxn id="30" idx="0"/>
          </p:cNvCxnSpPr>
          <p:nvPr/>
        </p:nvCxnSpPr>
        <p:spPr>
          <a:xfrm rot="16200000" flipH="1">
            <a:off x="6276146" y="2051061"/>
            <a:ext cx="938712" cy="129900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2" name="连接符: 肘形 51">
            <a:extLst>
              <a:ext uri="{FF2B5EF4-FFF2-40B4-BE49-F238E27FC236}">
                <a16:creationId xmlns="" xmlns:a16="http://schemas.microsoft.com/office/drawing/2014/main" id="{9B1E5835-AB76-43B6-B88C-86EF2D5ACB17}"/>
              </a:ext>
            </a:extLst>
          </p:cNvPr>
          <p:cNvCxnSpPr>
            <a:stCxn id="3" idx="2"/>
            <a:endCxn id="33" idx="0"/>
          </p:cNvCxnSpPr>
          <p:nvPr/>
        </p:nvCxnSpPr>
        <p:spPr>
          <a:xfrm rot="16200000" flipH="1">
            <a:off x="7574236" y="752971"/>
            <a:ext cx="938712" cy="3895185"/>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 xmlns:a16="http://schemas.microsoft.com/office/drawing/2014/main" id="{4C81D221-5D7F-4ADA-B596-FE86201E706C}"/>
              </a:ext>
            </a:extLst>
          </p:cNvPr>
          <p:cNvSpPr/>
          <p:nvPr/>
        </p:nvSpPr>
        <p:spPr>
          <a:xfrm>
            <a:off x="1409051"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产品专员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4" name="矩形 53">
            <a:extLst>
              <a:ext uri="{FF2B5EF4-FFF2-40B4-BE49-F238E27FC236}">
                <a16:creationId xmlns="" xmlns:a16="http://schemas.microsoft.com/office/drawing/2014/main" id="{99C6D9AB-59B1-455A-8BE6-1FF6769C441C}"/>
              </a:ext>
            </a:extLst>
          </p:cNvPr>
          <p:cNvSpPr/>
          <p:nvPr/>
        </p:nvSpPr>
        <p:spPr>
          <a:xfrm>
            <a:off x="2491746"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产品专员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5" name="矩形 54">
            <a:extLst>
              <a:ext uri="{FF2B5EF4-FFF2-40B4-BE49-F238E27FC236}">
                <a16:creationId xmlns="" xmlns:a16="http://schemas.microsoft.com/office/drawing/2014/main" id="{43C289C4-646E-4339-B810-7503039B669B}"/>
              </a:ext>
            </a:extLst>
          </p:cNvPr>
          <p:cNvSpPr/>
          <p:nvPr/>
        </p:nvSpPr>
        <p:spPr>
          <a:xfrm>
            <a:off x="4005631"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运营专员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6" name="矩形 55">
            <a:extLst>
              <a:ext uri="{FF2B5EF4-FFF2-40B4-BE49-F238E27FC236}">
                <a16:creationId xmlns="" xmlns:a16="http://schemas.microsoft.com/office/drawing/2014/main" id="{2DAB0D10-12F5-4AF8-9CF8-5ED9C541FA00}"/>
              </a:ext>
            </a:extLst>
          </p:cNvPr>
          <p:cNvSpPr/>
          <p:nvPr/>
        </p:nvSpPr>
        <p:spPr>
          <a:xfrm>
            <a:off x="5088325"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运营专员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7" name="矩形 56">
            <a:extLst>
              <a:ext uri="{FF2B5EF4-FFF2-40B4-BE49-F238E27FC236}">
                <a16:creationId xmlns="" xmlns:a16="http://schemas.microsoft.com/office/drawing/2014/main" id="{A9632E98-B14E-4191-BF48-B636E7506A30}"/>
              </a:ext>
            </a:extLst>
          </p:cNvPr>
          <p:cNvSpPr/>
          <p:nvPr/>
        </p:nvSpPr>
        <p:spPr>
          <a:xfrm>
            <a:off x="6607438"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市场专员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8" name="矩形 57">
            <a:extLst>
              <a:ext uri="{FF2B5EF4-FFF2-40B4-BE49-F238E27FC236}">
                <a16:creationId xmlns="" xmlns:a16="http://schemas.microsoft.com/office/drawing/2014/main" id="{FB4C78B1-ED57-45CE-B134-36F1058B79AB}"/>
              </a:ext>
            </a:extLst>
          </p:cNvPr>
          <p:cNvSpPr/>
          <p:nvPr/>
        </p:nvSpPr>
        <p:spPr>
          <a:xfrm>
            <a:off x="7690134"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市场专员</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59" name="矩形 58">
            <a:extLst>
              <a:ext uri="{FF2B5EF4-FFF2-40B4-BE49-F238E27FC236}">
                <a16:creationId xmlns="" xmlns:a16="http://schemas.microsoft.com/office/drawing/2014/main" id="{4487B75E-A9E0-4137-B3CF-E359A75E7F5E}"/>
              </a:ext>
            </a:extLst>
          </p:cNvPr>
          <p:cNvSpPr/>
          <p:nvPr/>
        </p:nvSpPr>
        <p:spPr>
          <a:xfrm>
            <a:off x="9203619"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客户经理</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sp>
        <p:nvSpPr>
          <p:cNvPr id="60" name="矩形 59">
            <a:extLst>
              <a:ext uri="{FF2B5EF4-FFF2-40B4-BE49-F238E27FC236}">
                <a16:creationId xmlns="" xmlns:a16="http://schemas.microsoft.com/office/drawing/2014/main" id="{5E9E2BDC-6386-402B-8182-385D8E988565}"/>
              </a:ext>
            </a:extLst>
          </p:cNvPr>
          <p:cNvSpPr/>
          <p:nvPr/>
        </p:nvSpPr>
        <p:spPr>
          <a:xfrm>
            <a:off x="10286314" y="4372443"/>
            <a:ext cx="492443" cy="127924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tx1">
                    <a:lumMod val="75000"/>
                    <a:lumOff val="25000"/>
                  </a:schemeClr>
                </a:solidFill>
                <a:latin typeface="+mn-ea"/>
              </a:rPr>
              <a:t>客户经理</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ea"/>
              <a:cs typeface="+mn-cs"/>
            </a:endParaRPr>
          </a:p>
        </p:txBody>
      </p:sp>
      <p:cxnSp>
        <p:nvCxnSpPr>
          <p:cNvPr id="62" name="连接符: 肘形 61">
            <a:extLst>
              <a:ext uri="{FF2B5EF4-FFF2-40B4-BE49-F238E27FC236}">
                <a16:creationId xmlns="" xmlns:a16="http://schemas.microsoft.com/office/drawing/2014/main" id="{C5FC58BB-59EA-4523-A654-85B0E67B0790}"/>
              </a:ext>
            </a:extLst>
          </p:cNvPr>
          <p:cNvCxnSpPr>
            <a:stCxn id="6" idx="2"/>
            <a:endCxn id="16" idx="0"/>
          </p:cNvCxnSpPr>
          <p:nvPr/>
        </p:nvCxnSpPr>
        <p:spPr>
          <a:xfrm rot="5400000">
            <a:off x="1646535" y="3695860"/>
            <a:ext cx="557863" cy="54230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4" name="连接符: 肘形 63">
            <a:extLst>
              <a:ext uri="{FF2B5EF4-FFF2-40B4-BE49-F238E27FC236}">
                <a16:creationId xmlns="" xmlns:a16="http://schemas.microsoft.com/office/drawing/2014/main" id="{56693E36-C193-488F-8EA8-C19EA43B1723}"/>
              </a:ext>
            </a:extLst>
          </p:cNvPr>
          <p:cNvCxnSpPr>
            <a:stCxn id="6" idx="2"/>
            <a:endCxn id="17" idx="0"/>
          </p:cNvCxnSpPr>
          <p:nvPr/>
        </p:nvCxnSpPr>
        <p:spPr>
          <a:xfrm rot="16200000" flipH="1">
            <a:off x="2187330" y="3697367"/>
            <a:ext cx="557863" cy="53928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6" name="连接符: 肘形 65">
            <a:extLst>
              <a:ext uri="{FF2B5EF4-FFF2-40B4-BE49-F238E27FC236}">
                <a16:creationId xmlns="" xmlns:a16="http://schemas.microsoft.com/office/drawing/2014/main" id="{ACA8DB9E-9A97-41A5-8110-3E284C7BFED9}"/>
              </a:ext>
            </a:extLst>
          </p:cNvPr>
          <p:cNvCxnSpPr>
            <a:stCxn id="27" idx="2"/>
            <a:endCxn id="18" idx="0"/>
          </p:cNvCxnSpPr>
          <p:nvPr/>
        </p:nvCxnSpPr>
        <p:spPr>
          <a:xfrm rot="5400000">
            <a:off x="4245729" y="3695860"/>
            <a:ext cx="557863" cy="54230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8" name="连接符: 肘形 67">
            <a:extLst>
              <a:ext uri="{FF2B5EF4-FFF2-40B4-BE49-F238E27FC236}">
                <a16:creationId xmlns="" xmlns:a16="http://schemas.microsoft.com/office/drawing/2014/main" id="{9645CE13-4E7F-49E7-99B9-DD4F9FA87690}"/>
              </a:ext>
            </a:extLst>
          </p:cNvPr>
          <p:cNvCxnSpPr>
            <a:stCxn id="27" idx="2"/>
            <a:endCxn id="19" idx="0"/>
          </p:cNvCxnSpPr>
          <p:nvPr/>
        </p:nvCxnSpPr>
        <p:spPr>
          <a:xfrm rot="16200000" flipH="1">
            <a:off x="4786524" y="3697367"/>
            <a:ext cx="557863" cy="539288"/>
          </a:xfrm>
          <a:prstGeom prst="bentConnector3">
            <a:avLst/>
          </a:prstGeom>
          <a:ln>
            <a:tailEnd type="none"/>
          </a:ln>
        </p:spPr>
        <p:style>
          <a:lnRef idx="1">
            <a:schemeClr val="accent1"/>
          </a:lnRef>
          <a:fillRef idx="0">
            <a:schemeClr val="accent1"/>
          </a:fillRef>
          <a:effectRef idx="0">
            <a:schemeClr val="accent1"/>
          </a:effectRef>
          <a:fontRef idx="minor">
            <a:schemeClr val="tx1"/>
          </a:fontRef>
        </p:style>
      </p:cxnSp>
      <p:cxnSp>
        <p:nvCxnSpPr>
          <p:cNvPr id="70" name="连接符: 肘形 69">
            <a:extLst>
              <a:ext uri="{FF2B5EF4-FFF2-40B4-BE49-F238E27FC236}">
                <a16:creationId xmlns="" xmlns:a16="http://schemas.microsoft.com/office/drawing/2014/main" id="{7EE3B4D7-38CF-4E98-9A20-41CADA6087DC}"/>
              </a:ext>
            </a:extLst>
          </p:cNvPr>
          <p:cNvCxnSpPr>
            <a:stCxn id="30" idx="2"/>
            <a:endCxn id="20" idx="0"/>
          </p:cNvCxnSpPr>
          <p:nvPr/>
        </p:nvCxnSpPr>
        <p:spPr>
          <a:xfrm rot="5400000">
            <a:off x="6844923" y="3695860"/>
            <a:ext cx="557863" cy="542303"/>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2" name="连接符: 肘形 71">
            <a:extLst>
              <a:ext uri="{FF2B5EF4-FFF2-40B4-BE49-F238E27FC236}">
                <a16:creationId xmlns="" xmlns:a16="http://schemas.microsoft.com/office/drawing/2014/main" id="{4CE238CC-8688-44A4-B36A-2FA61D1FC2E2}"/>
              </a:ext>
            </a:extLst>
          </p:cNvPr>
          <p:cNvCxnSpPr>
            <a:stCxn id="30" idx="2"/>
            <a:endCxn id="21" idx="0"/>
          </p:cNvCxnSpPr>
          <p:nvPr/>
        </p:nvCxnSpPr>
        <p:spPr>
          <a:xfrm rot="16200000" flipH="1">
            <a:off x="7385718" y="3697367"/>
            <a:ext cx="557863" cy="53928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4" name="连接符: 肘形 73">
            <a:extLst>
              <a:ext uri="{FF2B5EF4-FFF2-40B4-BE49-F238E27FC236}">
                <a16:creationId xmlns="" xmlns:a16="http://schemas.microsoft.com/office/drawing/2014/main" id="{06E703DE-4738-4322-A8D2-7347C69C93EF}"/>
              </a:ext>
            </a:extLst>
          </p:cNvPr>
          <p:cNvCxnSpPr>
            <a:stCxn id="33" idx="2"/>
            <a:endCxn id="22" idx="0"/>
          </p:cNvCxnSpPr>
          <p:nvPr/>
        </p:nvCxnSpPr>
        <p:spPr>
          <a:xfrm rot="5400000">
            <a:off x="9442610" y="3697367"/>
            <a:ext cx="557863" cy="539289"/>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6" name="连接符: 肘形 75">
            <a:extLst>
              <a:ext uri="{FF2B5EF4-FFF2-40B4-BE49-F238E27FC236}">
                <a16:creationId xmlns="" xmlns:a16="http://schemas.microsoft.com/office/drawing/2014/main" id="{3BDFC2B3-F389-44C0-A5B0-6640CD67DA2D}"/>
              </a:ext>
            </a:extLst>
          </p:cNvPr>
          <p:cNvCxnSpPr>
            <a:stCxn id="33" idx="2"/>
            <a:endCxn id="23" idx="0"/>
          </p:cNvCxnSpPr>
          <p:nvPr/>
        </p:nvCxnSpPr>
        <p:spPr>
          <a:xfrm rot="16200000" flipH="1">
            <a:off x="9983405" y="3695860"/>
            <a:ext cx="557863" cy="542302"/>
          </a:xfrm>
          <a:prstGeom prst="bentConnector3">
            <a:avLst/>
          </a:prstGeom>
        </p:spPr>
        <p:style>
          <a:lnRef idx="1">
            <a:schemeClr val="accent1"/>
          </a:lnRef>
          <a:fillRef idx="0">
            <a:schemeClr val="accent1"/>
          </a:fillRef>
          <a:effectRef idx="0">
            <a:schemeClr val="accent1"/>
          </a:effectRef>
          <a:fontRef idx="minor">
            <a:schemeClr val="tx1"/>
          </a:fontRef>
        </p:style>
      </p:cxnSp>
      <p:grpSp>
        <p:nvGrpSpPr>
          <p:cNvPr id="77" name="图形 48">
            <a:extLst>
              <a:ext uri="{FF2B5EF4-FFF2-40B4-BE49-F238E27FC236}">
                <a16:creationId xmlns="" xmlns:a16="http://schemas.microsoft.com/office/drawing/2014/main" id="{0E9765E3-CEC3-47F4-8A95-B754AB0D6379}"/>
              </a:ext>
            </a:extLst>
          </p:cNvPr>
          <p:cNvGrpSpPr/>
          <p:nvPr/>
        </p:nvGrpSpPr>
        <p:grpSpPr>
          <a:xfrm>
            <a:off x="5683651" y="952593"/>
            <a:ext cx="824696" cy="824696"/>
            <a:chOff x="10050613" y="2861143"/>
            <a:chExt cx="824696" cy="824696"/>
          </a:xfrm>
          <a:gradFill flip="none" rotWithShape="1">
            <a:gsLst>
              <a:gs pos="0">
                <a:schemeClr val="accent2"/>
              </a:gs>
              <a:gs pos="100000">
                <a:schemeClr val="accent4">
                  <a:lumMod val="75000"/>
                </a:schemeClr>
              </a:gs>
            </a:gsLst>
            <a:lin ang="5400000" scaled="1"/>
            <a:tileRect/>
          </a:gradFill>
        </p:grpSpPr>
        <p:sp>
          <p:nvSpPr>
            <p:cNvPr id="78" name="任意多边形: 形状 77">
              <a:extLst>
                <a:ext uri="{FF2B5EF4-FFF2-40B4-BE49-F238E27FC236}">
                  <a16:creationId xmlns="" xmlns:a16="http://schemas.microsoft.com/office/drawing/2014/main" id="{B80CDF29-DA0A-49B3-BFDF-2D35ABF16383}"/>
                </a:ext>
              </a:extLst>
            </p:cNvPr>
            <p:cNvSpPr/>
            <p:nvPr/>
          </p:nvSpPr>
          <p:spPr>
            <a:xfrm>
              <a:off x="10174447" y="2861142"/>
              <a:ext cx="577287" cy="824955"/>
            </a:xfrm>
            <a:custGeom>
              <a:avLst/>
              <a:gdLst>
                <a:gd name="connsiteX0" fmla="*/ 453583 w 577287"/>
                <a:gd name="connsiteY0" fmla="*/ 495077 h 824955"/>
                <a:gd name="connsiteX1" fmla="*/ 408499 w 577287"/>
                <a:gd name="connsiteY1" fmla="*/ 495077 h 824955"/>
                <a:gd name="connsiteX2" fmla="*/ 400802 w 577287"/>
                <a:gd name="connsiteY2" fmla="*/ 471848 h 824955"/>
                <a:gd name="connsiteX3" fmla="*/ 450009 w 577287"/>
                <a:gd name="connsiteY3" fmla="*/ 389379 h 824955"/>
                <a:gd name="connsiteX4" fmla="*/ 453583 w 577287"/>
                <a:gd name="connsiteY4" fmla="*/ 356116 h 824955"/>
                <a:gd name="connsiteX5" fmla="*/ 453583 w 577287"/>
                <a:gd name="connsiteY5" fmla="*/ 288903 h 824955"/>
                <a:gd name="connsiteX6" fmla="*/ 508563 w 577287"/>
                <a:gd name="connsiteY6" fmla="*/ 233923 h 824955"/>
                <a:gd name="connsiteX7" fmla="*/ 453583 w 577287"/>
                <a:gd name="connsiteY7" fmla="*/ 178944 h 824955"/>
                <a:gd name="connsiteX8" fmla="*/ 453583 w 577287"/>
                <a:gd name="connsiteY8" fmla="*/ 110219 h 824955"/>
                <a:gd name="connsiteX9" fmla="*/ 357368 w 577287"/>
                <a:gd name="connsiteY9" fmla="*/ 14005 h 824955"/>
                <a:gd name="connsiteX10" fmla="*/ 193804 w 577287"/>
                <a:gd name="connsiteY10" fmla="*/ 14005 h 824955"/>
                <a:gd name="connsiteX11" fmla="*/ 126453 w 577287"/>
                <a:gd name="connsiteY11" fmla="*/ 260 h 824955"/>
                <a:gd name="connsiteX12" fmla="*/ 115045 w 577287"/>
                <a:gd name="connsiteY12" fmla="*/ 3146 h 824955"/>
                <a:gd name="connsiteX13" fmla="*/ 109959 w 577287"/>
                <a:gd name="connsiteY13" fmla="*/ 14005 h 824955"/>
                <a:gd name="connsiteX14" fmla="*/ 109959 w 577287"/>
                <a:gd name="connsiteY14" fmla="*/ 55239 h 824955"/>
                <a:gd name="connsiteX15" fmla="*/ 131951 w 577287"/>
                <a:gd name="connsiteY15" fmla="*/ 105271 h 824955"/>
                <a:gd name="connsiteX16" fmla="*/ 123704 w 577287"/>
                <a:gd name="connsiteY16" fmla="*/ 178944 h 824955"/>
                <a:gd name="connsiteX17" fmla="*/ 68725 w 577287"/>
                <a:gd name="connsiteY17" fmla="*/ 233923 h 824955"/>
                <a:gd name="connsiteX18" fmla="*/ 123704 w 577287"/>
                <a:gd name="connsiteY18" fmla="*/ 288903 h 824955"/>
                <a:gd name="connsiteX19" fmla="*/ 123704 w 577287"/>
                <a:gd name="connsiteY19" fmla="*/ 356116 h 824955"/>
                <a:gd name="connsiteX20" fmla="*/ 127278 w 577287"/>
                <a:gd name="connsiteY20" fmla="*/ 389241 h 824955"/>
                <a:gd name="connsiteX21" fmla="*/ 176485 w 577287"/>
                <a:gd name="connsiteY21" fmla="*/ 471711 h 824955"/>
                <a:gd name="connsiteX22" fmla="*/ 168788 w 577287"/>
                <a:gd name="connsiteY22" fmla="*/ 495077 h 824955"/>
                <a:gd name="connsiteX23" fmla="*/ 123704 w 577287"/>
                <a:gd name="connsiteY23" fmla="*/ 495077 h 824955"/>
                <a:gd name="connsiteX24" fmla="*/ 0 w 577287"/>
                <a:gd name="connsiteY24" fmla="*/ 618782 h 824955"/>
                <a:gd name="connsiteX25" fmla="*/ 0 w 577287"/>
                <a:gd name="connsiteY25" fmla="*/ 824956 h 824955"/>
                <a:gd name="connsiteX26" fmla="*/ 27490 w 577287"/>
                <a:gd name="connsiteY26" fmla="*/ 824956 h 824955"/>
                <a:gd name="connsiteX27" fmla="*/ 27490 w 577287"/>
                <a:gd name="connsiteY27" fmla="*/ 618782 h 824955"/>
                <a:gd name="connsiteX28" fmla="*/ 123704 w 577287"/>
                <a:gd name="connsiteY28" fmla="*/ 522567 h 824955"/>
                <a:gd name="connsiteX29" fmla="*/ 169613 w 577287"/>
                <a:gd name="connsiteY29" fmla="*/ 522567 h 824955"/>
                <a:gd name="connsiteX30" fmla="*/ 275998 w 577287"/>
                <a:gd name="connsiteY30" fmla="*/ 775336 h 824955"/>
                <a:gd name="connsiteX31" fmla="*/ 294030 w 577287"/>
                <a:gd name="connsiteY31" fmla="*/ 782595 h 824955"/>
                <a:gd name="connsiteX32" fmla="*/ 301289 w 577287"/>
                <a:gd name="connsiteY32" fmla="*/ 775336 h 824955"/>
                <a:gd name="connsiteX33" fmla="*/ 407675 w 577287"/>
                <a:gd name="connsiteY33" fmla="*/ 522567 h 824955"/>
                <a:gd name="connsiteX34" fmla="*/ 453583 w 577287"/>
                <a:gd name="connsiteY34" fmla="*/ 522567 h 824955"/>
                <a:gd name="connsiteX35" fmla="*/ 549797 w 577287"/>
                <a:gd name="connsiteY35" fmla="*/ 618782 h 824955"/>
                <a:gd name="connsiteX36" fmla="*/ 549797 w 577287"/>
                <a:gd name="connsiteY36" fmla="*/ 824956 h 824955"/>
                <a:gd name="connsiteX37" fmla="*/ 577287 w 577287"/>
                <a:gd name="connsiteY37" fmla="*/ 824956 h 824955"/>
                <a:gd name="connsiteX38" fmla="*/ 577287 w 577287"/>
                <a:gd name="connsiteY38" fmla="*/ 618782 h 824955"/>
                <a:gd name="connsiteX39" fmla="*/ 453583 w 577287"/>
                <a:gd name="connsiteY39" fmla="*/ 495077 h 824955"/>
                <a:gd name="connsiteX40" fmla="*/ 453583 w 577287"/>
                <a:gd name="connsiteY40" fmla="*/ 206434 h 824955"/>
                <a:gd name="connsiteX41" fmla="*/ 481073 w 577287"/>
                <a:gd name="connsiteY41" fmla="*/ 233923 h 824955"/>
                <a:gd name="connsiteX42" fmla="*/ 453583 w 577287"/>
                <a:gd name="connsiteY42" fmla="*/ 261413 h 824955"/>
                <a:gd name="connsiteX43" fmla="*/ 453583 w 577287"/>
                <a:gd name="connsiteY43" fmla="*/ 206434 h 824955"/>
                <a:gd name="connsiteX44" fmla="*/ 123704 w 577287"/>
                <a:gd name="connsiteY44" fmla="*/ 261413 h 824955"/>
                <a:gd name="connsiteX45" fmla="*/ 96215 w 577287"/>
                <a:gd name="connsiteY45" fmla="*/ 233923 h 824955"/>
                <a:gd name="connsiteX46" fmla="*/ 123704 w 577287"/>
                <a:gd name="connsiteY46" fmla="*/ 206434 h 824955"/>
                <a:gd name="connsiteX47" fmla="*/ 123704 w 577287"/>
                <a:gd name="connsiteY47" fmla="*/ 261413 h 824955"/>
                <a:gd name="connsiteX48" fmla="*/ 137449 w 577287"/>
                <a:gd name="connsiteY48" fmla="*/ 55239 h 824955"/>
                <a:gd name="connsiteX49" fmla="*/ 137449 w 577287"/>
                <a:gd name="connsiteY49" fmla="*/ 30773 h 824955"/>
                <a:gd name="connsiteX50" fmla="*/ 189680 w 577287"/>
                <a:gd name="connsiteY50" fmla="*/ 41494 h 824955"/>
                <a:gd name="connsiteX51" fmla="*/ 192429 w 577287"/>
                <a:gd name="connsiteY51" fmla="*/ 41494 h 824955"/>
                <a:gd name="connsiteX52" fmla="*/ 357368 w 577287"/>
                <a:gd name="connsiteY52" fmla="*/ 41494 h 824955"/>
                <a:gd name="connsiteX53" fmla="*/ 426093 w 577287"/>
                <a:gd name="connsiteY53" fmla="*/ 110219 h 824955"/>
                <a:gd name="connsiteX54" fmla="*/ 426093 w 577287"/>
                <a:gd name="connsiteY54" fmla="*/ 170284 h 824955"/>
                <a:gd name="connsiteX55" fmla="*/ 398603 w 577287"/>
                <a:gd name="connsiteY55" fmla="*/ 110219 h 824955"/>
                <a:gd name="connsiteX56" fmla="*/ 384858 w 577287"/>
                <a:gd name="connsiteY56" fmla="*/ 96474 h 824955"/>
                <a:gd name="connsiteX57" fmla="*/ 178684 w 577287"/>
                <a:gd name="connsiteY57" fmla="*/ 96474 h 824955"/>
                <a:gd name="connsiteX58" fmla="*/ 137449 w 577287"/>
                <a:gd name="connsiteY58" fmla="*/ 55239 h 824955"/>
                <a:gd name="connsiteX59" fmla="*/ 261154 w 577287"/>
                <a:gd name="connsiteY59" fmla="*/ 204784 h 824955"/>
                <a:gd name="connsiteX60" fmla="*/ 249883 w 577287"/>
                <a:gd name="connsiteY60" fmla="*/ 294539 h 824955"/>
                <a:gd name="connsiteX61" fmla="*/ 206174 w 577287"/>
                <a:gd name="connsiteY61" fmla="*/ 316393 h 824955"/>
                <a:gd name="connsiteX62" fmla="*/ 185969 w 577287"/>
                <a:gd name="connsiteY62" fmla="*/ 313782 h 824955"/>
                <a:gd name="connsiteX63" fmla="*/ 151194 w 577287"/>
                <a:gd name="connsiteY63" fmla="*/ 270348 h 824955"/>
                <a:gd name="connsiteX64" fmla="*/ 151194 w 577287"/>
                <a:gd name="connsiteY64" fmla="*/ 186641 h 824955"/>
                <a:gd name="connsiteX65" fmla="*/ 200676 w 577287"/>
                <a:gd name="connsiteY65" fmla="*/ 123964 h 824955"/>
                <a:gd name="connsiteX66" fmla="*/ 371113 w 577287"/>
                <a:gd name="connsiteY66" fmla="*/ 123964 h 824955"/>
                <a:gd name="connsiteX67" fmla="*/ 414410 w 577287"/>
                <a:gd name="connsiteY67" fmla="*/ 196812 h 824955"/>
                <a:gd name="connsiteX68" fmla="*/ 418121 w 577287"/>
                <a:gd name="connsiteY68" fmla="*/ 199011 h 824955"/>
                <a:gd name="connsiteX69" fmla="*/ 425543 w 577287"/>
                <a:gd name="connsiteY69" fmla="*/ 202035 h 824955"/>
                <a:gd name="connsiteX70" fmla="*/ 425543 w 577287"/>
                <a:gd name="connsiteY70" fmla="*/ 270760 h 824955"/>
                <a:gd name="connsiteX71" fmla="*/ 390768 w 577287"/>
                <a:gd name="connsiteY71" fmla="*/ 314194 h 824955"/>
                <a:gd name="connsiteX72" fmla="*/ 371113 w 577287"/>
                <a:gd name="connsiteY72" fmla="*/ 316393 h 824955"/>
                <a:gd name="connsiteX73" fmla="*/ 288644 w 577287"/>
                <a:gd name="connsiteY73" fmla="*/ 288903 h 824955"/>
                <a:gd name="connsiteX74" fmla="*/ 278335 w 577287"/>
                <a:gd name="connsiteY74" fmla="*/ 288903 h 824955"/>
                <a:gd name="connsiteX75" fmla="*/ 288644 w 577287"/>
                <a:gd name="connsiteY75" fmla="*/ 208083 h 824955"/>
                <a:gd name="connsiteX76" fmla="*/ 261154 w 577287"/>
                <a:gd name="connsiteY76" fmla="*/ 204784 h 824955"/>
                <a:gd name="connsiteX77" fmla="*/ 151194 w 577287"/>
                <a:gd name="connsiteY77" fmla="*/ 148155 h 824955"/>
                <a:gd name="connsiteX78" fmla="*/ 155593 w 577287"/>
                <a:gd name="connsiteY78" fmla="*/ 119841 h 824955"/>
                <a:gd name="connsiteX79" fmla="*/ 169475 w 577287"/>
                <a:gd name="connsiteY79" fmla="*/ 123002 h 824955"/>
                <a:gd name="connsiteX80" fmla="*/ 151194 w 577287"/>
                <a:gd name="connsiteY80" fmla="*/ 148155 h 824955"/>
                <a:gd name="connsiteX81" fmla="*/ 193389 w 577287"/>
                <a:gd name="connsiteY81" fmla="*/ 508822 h 824955"/>
                <a:gd name="connsiteX82" fmla="*/ 199987 w 577287"/>
                <a:gd name="connsiteY82" fmla="*/ 489029 h 824955"/>
                <a:gd name="connsiteX83" fmla="*/ 238610 w 577287"/>
                <a:gd name="connsiteY83" fmla="*/ 504149 h 824955"/>
                <a:gd name="connsiteX84" fmla="*/ 209746 w 577287"/>
                <a:gd name="connsiteY84" fmla="*/ 547308 h 824955"/>
                <a:gd name="connsiteX85" fmla="*/ 193389 w 577287"/>
                <a:gd name="connsiteY85" fmla="*/ 508822 h 824955"/>
                <a:gd name="connsiteX86" fmla="*/ 244110 w 577287"/>
                <a:gd name="connsiteY86" fmla="*/ 629365 h 824955"/>
                <a:gd name="connsiteX87" fmla="*/ 222530 w 577287"/>
                <a:gd name="connsiteY87" fmla="*/ 577547 h 824955"/>
                <a:gd name="connsiteX88" fmla="*/ 247409 w 577287"/>
                <a:gd name="connsiteY88" fmla="*/ 540023 h 824955"/>
                <a:gd name="connsiteX89" fmla="*/ 260054 w 577287"/>
                <a:gd name="connsiteY89" fmla="*/ 565451 h 824955"/>
                <a:gd name="connsiteX90" fmla="*/ 244110 w 577287"/>
                <a:gd name="connsiteY90" fmla="*/ 629365 h 824955"/>
                <a:gd name="connsiteX91" fmla="*/ 288644 w 577287"/>
                <a:gd name="connsiteY91" fmla="*/ 734514 h 824955"/>
                <a:gd name="connsiteX92" fmla="*/ 262116 w 577287"/>
                <a:gd name="connsiteY92" fmla="*/ 671562 h 824955"/>
                <a:gd name="connsiteX93" fmla="*/ 285620 w 577287"/>
                <a:gd name="connsiteY93" fmla="*/ 577547 h 824955"/>
                <a:gd name="connsiteX94" fmla="*/ 291668 w 577287"/>
                <a:gd name="connsiteY94" fmla="*/ 577547 h 824955"/>
                <a:gd name="connsiteX95" fmla="*/ 315171 w 577287"/>
                <a:gd name="connsiteY95" fmla="*/ 671562 h 824955"/>
                <a:gd name="connsiteX96" fmla="*/ 288644 w 577287"/>
                <a:gd name="connsiteY96" fmla="*/ 734514 h 824955"/>
                <a:gd name="connsiteX97" fmla="*/ 265277 w 577287"/>
                <a:gd name="connsiteY97" fmla="*/ 513770 h 824955"/>
                <a:gd name="connsiteX98" fmla="*/ 268713 w 577287"/>
                <a:gd name="connsiteY98" fmla="*/ 508547 h 824955"/>
                <a:gd name="connsiteX99" fmla="*/ 276411 w 577287"/>
                <a:gd name="connsiteY99" fmla="*/ 508547 h 824955"/>
                <a:gd name="connsiteX100" fmla="*/ 300877 w 577287"/>
                <a:gd name="connsiteY100" fmla="*/ 508547 h 824955"/>
                <a:gd name="connsiteX101" fmla="*/ 308574 w 577287"/>
                <a:gd name="connsiteY101" fmla="*/ 508822 h 824955"/>
                <a:gd name="connsiteX102" fmla="*/ 312010 w 577287"/>
                <a:gd name="connsiteY102" fmla="*/ 514045 h 824955"/>
                <a:gd name="connsiteX103" fmla="*/ 293867 w 577287"/>
                <a:gd name="connsiteY103" fmla="*/ 550057 h 824955"/>
                <a:gd name="connsiteX104" fmla="*/ 283421 w 577287"/>
                <a:gd name="connsiteY104" fmla="*/ 550057 h 824955"/>
                <a:gd name="connsiteX105" fmla="*/ 265277 w 577287"/>
                <a:gd name="connsiteY105" fmla="*/ 513770 h 824955"/>
                <a:gd name="connsiteX106" fmla="*/ 332902 w 577287"/>
                <a:gd name="connsiteY106" fmla="*/ 629228 h 824955"/>
                <a:gd name="connsiteX107" fmla="*/ 316958 w 577287"/>
                <a:gd name="connsiteY107" fmla="*/ 565314 h 824955"/>
                <a:gd name="connsiteX108" fmla="*/ 329878 w 577287"/>
                <a:gd name="connsiteY108" fmla="*/ 540023 h 824955"/>
                <a:gd name="connsiteX109" fmla="*/ 354757 w 577287"/>
                <a:gd name="connsiteY109" fmla="*/ 577547 h 824955"/>
                <a:gd name="connsiteX110" fmla="*/ 332902 w 577287"/>
                <a:gd name="connsiteY110" fmla="*/ 629228 h 824955"/>
                <a:gd name="connsiteX111" fmla="*/ 367540 w 577287"/>
                <a:gd name="connsiteY111" fmla="*/ 547308 h 824955"/>
                <a:gd name="connsiteX112" fmla="*/ 338675 w 577287"/>
                <a:gd name="connsiteY112" fmla="*/ 504149 h 824955"/>
                <a:gd name="connsiteX113" fmla="*/ 377298 w 577287"/>
                <a:gd name="connsiteY113" fmla="*/ 488480 h 824955"/>
                <a:gd name="connsiteX114" fmla="*/ 383896 w 577287"/>
                <a:gd name="connsiteY114" fmla="*/ 508822 h 824955"/>
                <a:gd name="connsiteX115" fmla="*/ 367540 w 577287"/>
                <a:gd name="connsiteY115" fmla="*/ 547308 h 824955"/>
                <a:gd name="connsiteX116" fmla="*/ 300875 w 577287"/>
                <a:gd name="connsiteY116" fmla="*/ 481332 h 824955"/>
                <a:gd name="connsiteX117" fmla="*/ 276409 w 577287"/>
                <a:gd name="connsiteY117" fmla="*/ 481332 h 824955"/>
                <a:gd name="connsiteX118" fmla="*/ 154216 w 577287"/>
                <a:gd name="connsiteY118" fmla="*/ 383331 h 824955"/>
                <a:gd name="connsiteX119" fmla="*/ 154216 w 577287"/>
                <a:gd name="connsiteY119" fmla="*/ 383331 h 824955"/>
                <a:gd name="connsiteX120" fmla="*/ 151193 w 577287"/>
                <a:gd name="connsiteY120" fmla="*/ 355841 h 824955"/>
                <a:gd name="connsiteX121" fmla="*/ 151193 w 577287"/>
                <a:gd name="connsiteY121" fmla="*/ 314606 h 824955"/>
                <a:gd name="connsiteX122" fmla="*/ 164937 w 577287"/>
                <a:gd name="connsiteY122" fmla="*/ 331238 h 824955"/>
                <a:gd name="connsiteX123" fmla="*/ 222744 w 577287"/>
                <a:gd name="connsiteY123" fmla="*/ 338919 h 824955"/>
                <a:gd name="connsiteX124" fmla="*/ 223079 w 577287"/>
                <a:gd name="connsiteY124" fmla="*/ 338660 h 824955"/>
                <a:gd name="connsiteX125" fmla="*/ 272423 w 577287"/>
                <a:gd name="connsiteY125" fmla="*/ 318042 h 824955"/>
                <a:gd name="connsiteX126" fmla="*/ 275172 w 577287"/>
                <a:gd name="connsiteY126" fmla="*/ 318042 h 824955"/>
                <a:gd name="connsiteX127" fmla="*/ 288642 w 577287"/>
                <a:gd name="connsiteY127" fmla="*/ 316393 h 824955"/>
                <a:gd name="connsiteX128" fmla="*/ 354618 w 577287"/>
                <a:gd name="connsiteY128" fmla="*/ 338385 h 824955"/>
                <a:gd name="connsiteX129" fmla="*/ 412346 w 577287"/>
                <a:gd name="connsiteY129" fmla="*/ 330963 h 824955"/>
                <a:gd name="connsiteX130" fmla="*/ 426091 w 577287"/>
                <a:gd name="connsiteY130" fmla="*/ 314331 h 824955"/>
                <a:gd name="connsiteX131" fmla="*/ 426091 w 577287"/>
                <a:gd name="connsiteY131" fmla="*/ 355566 h 824955"/>
                <a:gd name="connsiteX132" fmla="*/ 423067 w 577287"/>
                <a:gd name="connsiteY132" fmla="*/ 383056 h 824955"/>
                <a:gd name="connsiteX133" fmla="*/ 300875 w 577287"/>
                <a:gd name="connsiteY133" fmla="*/ 481332 h 8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577287" h="824955">
                  <a:moveTo>
                    <a:pt x="453583" y="495077"/>
                  </a:moveTo>
                  <a:lnTo>
                    <a:pt x="408499" y="495077"/>
                  </a:lnTo>
                  <a:lnTo>
                    <a:pt x="400802" y="471848"/>
                  </a:lnTo>
                  <a:cubicBezTo>
                    <a:pt x="425617" y="450341"/>
                    <a:pt x="442865" y="421430"/>
                    <a:pt x="450009" y="389379"/>
                  </a:cubicBezTo>
                  <a:cubicBezTo>
                    <a:pt x="452377" y="378450"/>
                    <a:pt x="453574" y="367299"/>
                    <a:pt x="453583" y="356116"/>
                  </a:cubicBezTo>
                  <a:lnTo>
                    <a:pt x="453583" y="288903"/>
                  </a:lnTo>
                  <a:cubicBezTo>
                    <a:pt x="483947" y="288903"/>
                    <a:pt x="508563" y="264288"/>
                    <a:pt x="508563" y="233923"/>
                  </a:cubicBezTo>
                  <a:cubicBezTo>
                    <a:pt x="508563" y="203559"/>
                    <a:pt x="483947" y="178944"/>
                    <a:pt x="453583" y="178944"/>
                  </a:cubicBezTo>
                  <a:lnTo>
                    <a:pt x="453583" y="110219"/>
                  </a:lnTo>
                  <a:cubicBezTo>
                    <a:pt x="453583" y="57081"/>
                    <a:pt x="410506" y="14005"/>
                    <a:pt x="357368" y="14005"/>
                  </a:cubicBezTo>
                  <a:lnTo>
                    <a:pt x="193804" y="14005"/>
                  </a:lnTo>
                  <a:lnTo>
                    <a:pt x="126453" y="260"/>
                  </a:lnTo>
                  <a:cubicBezTo>
                    <a:pt x="122411" y="-538"/>
                    <a:pt x="118224" y="522"/>
                    <a:pt x="115045" y="3146"/>
                  </a:cubicBezTo>
                  <a:cubicBezTo>
                    <a:pt x="111777" y="5797"/>
                    <a:pt x="109903" y="9797"/>
                    <a:pt x="109959" y="14005"/>
                  </a:cubicBezTo>
                  <a:lnTo>
                    <a:pt x="109959" y="55239"/>
                  </a:lnTo>
                  <a:cubicBezTo>
                    <a:pt x="110059" y="74240"/>
                    <a:pt x="118019" y="92351"/>
                    <a:pt x="131951" y="105271"/>
                  </a:cubicBezTo>
                  <a:cubicBezTo>
                    <a:pt x="125100" y="129194"/>
                    <a:pt x="122313" y="154098"/>
                    <a:pt x="123704" y="178944"/>
                  </a:cubicBezTo>
                  <a:cubicBezTo>
                    <a:pt x="93340" y="178944"/>
                    <a:pt x="68725" y="203559"/>
                    <a:pt x="68725" y="233923"/>
                  </a:cubicBezTo>
                  <a:cubicBezTo>
                    <a:pt x="68725" y="264288"/>
                    <a:pt x="93340" y="288903"/>
                    <a:pt x="123704" y="288903"/>
                  </a:cubicBezTo>
                  <a:lnTo>
                    <a:pt x="123704" y="356116"/>
                  </a:lnTo>
                  <a:cubicBezTo>
                    <a:pt x="123722" y="367253"/>
                    <a:pt x="124921" y="378357"/>
                    <a:pt x="127278" y="389241"/>
                  </a:cubicBezTo>
                  <a:cubicBezTo>
                    <a:pt x="134422" y="421293"/>
                    <a:pt x="151670" y="450203"/>
                    <a:pt x="176485" y="471711"/>
                  </a:cubicBezTo>
                  <a:lnTo>
                    <a:pt x="168788" y="495077"/>
                  </a:lnTo>
                  <a:lnTo>
                    <a:pt x="123704" y="495077"/>
                  </a:lnTo>
                  <a:cubicBezTo>
                    <a:pt x="55383" y="495077"/>
                    <a:pt x="0" y="550461"/>
                    <a:pt x="0" y="618782"/>
                  </a:cubicBezTo>
                  <a:lnTo>
                    <a:pt x="0" y="824956"/>
                  </a:lnTo>
                  <a:lnTo>
                    <a:pt x="27490" y="824956"/>
                  </a:lnTo>
                  <a:lnTo>
                    <a:pt x="27490" y="618782"/>
                  </a:lnTo>
                  <a:cubicBezTo>
                    <a:pt x="27490" y="565644"/>
                    <a:pt x="70567" y="522567"/>
                    <a:pt x="123704" y="522567"/>
                  </a:cubicBezTo>
                  <a:lnTo>
                    <a:pt x="169613" y="522567"/>
                  </a:lnTo>
                  <a:lnTo>
                    <a:pt x="275998" y="775336"/>
                  </a:lnTo>
                  <a:cubicBezTo>
                    <a:pt x="278974" y="782321"/>
                    <a:pt x="287047" y="785570"/>
                    <a:pt x="294030" y="782595"/>
                  </a:cubicBezTo>
                  <a:cubicBezTo>
                    <a:pt x="297296" y="781204"/>
                    <a:pt x="299897" y="778603"/>
                    <a:pt x="301289" y="775336"/>
                  </a:cubicBezTo>
                  <a:lnTo>
                    <a:pt x="407675" y="522567"/>
                  </a:lnTo>
                  <a:lnTo>
                    <a:pt x="453583" y="522567"/>
                  </a:lnTo>
                  <a:cubicBezTo>
                    <a:pt x="506721" y="522567"/>
                    <a:pt x="549797" y="565644"/>
                    <a:pt x="549797" y="618782"/>
                  </a:cubicBezTo>
                  <a:lnTo>
                    <a:pt x="549797" y="824956"/>
                  </a:lnTo>
                  <a:lnTo>
                    <a:pt x="577287" y="824956"/>
                  </a:lnTo>
                  <a:lnTo>
                    <a:pt x="577287" y="618782"/>
                  </a:lnTo>
                  <a:cubicBezTo>
                    <a:pt x="577287" y="550461"/>
                    <a:pt x="521902" y="495077"/>
                    <a:pt x="453583" y="495077"/>
                  </a:cubicBezTo>
                  <a:close/>
                  <a:moveTo>
                    <a:pt x="453583" y="206434"/>
                  </a:moveTo>
                  <a:cubicBezTo>
                    <a:pt x="468766" y="206434"/>
                    <a:pt x="481073" y="218741"/>
                    <a:pt x="481073" y="233923"/>
                  </a:cubicBezTo>
                  <a:cubicBezTo>
                    <a:pt x="481073" y="249107"/>
                    <a:pt x="468766" y="261413"/>
                    <a:pt x="453583" y="261413"/>
                  </a:cubicBezTo>
                  <a:lnTo>
                    <a:pt x="453583" y="206434"/>
                  </a:lnTo>
                  <a:close/>
                  <a:moveTo>
                    <a:pt x="123704" y="261413"/>
                  </a:moveTo>
                  <a:cubicBezTo>
                    <a:pt x="108521" y="261413"/>
                    <a:pt x="96215" y="249107"/>
                    <a:pt x="96215" y="233923"/>
                  </a:cubicBezTo>
                  <a:cubicBezTo>
                    <a:pt x="96215" y="218741"/>
                    <a:pt x="108521" y="206434"/>
                    <a:pt x="123704" y="206434"/>
                  </a:cubicBezTo>
                  <a:lnTo>
                    <a:pt x="123704" y="261413"/>
                  </a:lnTo>
                  <a:close/>
                  <a:moveTo>
                    <a:pt x="137449" y="55239"/>
                  </a:moveTo>
                  <a:lnTo>
                    <a:pt x="137449" y="30773"/>
                  </a:lnTo>
                  <a:lnTo>
                    <a:pt x="189680" y="41494"/>
                  </a:lnTo>
                  <a:lnTo>
                    <a:pt x="192429" y="41494"/>
                  </a:lnTo>
                  <a:lnTo>
                    <a:pt x="357368" y="41494"/>
                  </a:lnTo>
                  <a:cubicBezTo>
                    <a:pt x="395323" y="41494"/>
                    <a:pt x="426093" y="72264"/>
                    <a:pt x="426093" y="110219"/>
                  </a:cubicBezTo>
                  <a:lnTo>
                    <a:pt x="426093" y="170284"/>
                  </a:lnTo>
                  <a:cubicBezTo>
                    <a:pt x="406752" y="156698"/>
                    <a:pt x="396244" y="133737"/>
                    <a:pt x="398603" y="110219"/>
                  </a:cubicBezTo>
                  <a:cubicBezTo>
                    <a:pt x="398603" y="102628"/>
                    <a:pt x="392449" y="96474"/>
                    <a:pt x="384858" y="96474"/>
                  </a:cubicBezTo>
                  <a:lnTo>
                    <a:pt x="178684" y="96474"/>
                  </a:lnTo>
                  <a:cubicBezTo>
                    <a:pt x="155911" y="96474"/>
                    <a:pt x="137449" y="78013"/>
                    <a:pt x="137449" y="55239"/>
                  </a:cubicBezTo>
                  <a:close/>
                  <a:moveTo>
                    <a:pt x="261154" y="204784"/>
                  </a:moveTo>
                  <a:lnTo>
                    <a:pt x="249883" y="294539"/>
                  </a:lnTo>
                  <a:cubicBezTo>
                    <a:pt x="234142" y="299195"/>
                    <a:pt x="219345" y="306593"/>
                    <a:pt x="206174" y="316393"/>
                  </a:cubicBezTo>
                  <a:cubicBezTo>
                    <a:pt x="199848" y="321159"/>
                    <a:pt x="190874" y="319999"/>
                    <a:pt x="185969" y="313782"/>
                  </a:cubicBezTo>
                  <a:lnTo>
                    <a:pt x="151194" y="270348"/>
                  </a:lnTo>
                  <a:lnTo>
                    <a:pt x="151194" y="186641"/>
                  </a:lnTo>
                  <a:cubicBezTo>
                    <a:pt x="171686" y="169242"/>
                    <a:pt x="188507" y="147933"/>
                    <a:pt x="200676" y="123964"/>
                  </a:cubicBezTo>
                  <a:lnTo>
                    <a:pt x="371113" y="123964"/>
                  </a:lnTo>
                  <a:cubicBezTo>
                    <a:pt x="374137" y="160388"/>
                    <a:pt x="389944" y="176332"/>
                    <a:pt x="414410" y="196812"/>
                  </a:cubicBezTo>
                  <a:cubicBezTo>
                    <a:pt x="415511" y="197752"/>
                    <a:pt x="416767" y="198496"/>
                    <a:pt x="418121" y="199011"/>
                  </a:cubicBezTo>
                  <a:lnTo>
                    <a:pt x="425543" y="202035"/>
                  </a:lnTo>
                  <a:lnTo>
                    <a:pt x="425543" y="270760"/>
                  </a:lnTo>
                  <a:lnTo>
                    <a:pt x="390768" y="314194"/>
                  </a:lnTo>
                  <a:cubicBezTo>
                    <a:pt x="385827" y="320006"/>
                    <a:pt x="377216" y="320970"/>
                    <a:pt x="371113" y="316393"/>
                  </a:cubicBezTo>
                  <a:cubicBezTo>
                    <a:pt x="347293" y="298602"/>
                    <a:pt x="318374" y="288962"/>
                    <a:pt x="288644" y="288903"/>
                  </a:cubicBezTo>
                  <a:cubicBezTo>
                    <a:pt x="285254" y="288903"/>
                    <a:pt x="281818" y="288903"/>
                    <a:pt x="278335" y="288903"/>
                  </a:cubicBezTo>
                  <a:lnTo>
                    <a:pt x="288644" y="208083"/>
                  </a:lnTo>
                  <a:lnTo>
                    <a:pt x="261154" y="204784"/>
                  </a:lnTo>
                  <a:close/>
                  <a:moveTo>
                    <a:pt x="151194" y="148155"/>
                  </a:moveTo>
                  <a:cubicBezTo>
                    <a:pt x="151801" y="138602"/>
                    <a:pt x="153271" y="129125"/>
                    <a:pt x="155593" y="119841"/>
                  </a:cubicBezTo>
                  <a:cubicBezTo>
                    <a:pt x="160080" y="121433"/>
                    <a:pt x="164740" y="122495"/>
                    <a:pt x="169475" y="123002"/>
                  </a:cubicBezTo>
                  <a:cubicBezTo>
                    <a:pt x="163908" y="131757"/>
                    <a:pt x="157802" y="140157"/>
                    <a:pt x="151194" y="148155"/>
                  </a:cubicBezTo>
                  <a:close/>
                  <a:moveTo>
                    <a:pt x="193389" y="508822"/>
                  </a:moveTo>
                  <a:lnTo>
                    <a:pt x="199987" y="489029"/>
                  </a:lnTo>
                  <a:cubicBezTo>
                    <a:pt x="212105" y="495819"/>
                    <a:pt x="225103" y="500907"/>
                    <a:pt x="238610" y="504149"/>
                  </a:cubicBezTo>
                  <a:lnTo>
                    <a:pt x="209746" y="547308"/>
                  </a:lnTo>
                  <a:lnTo>
                    <a:pt x="193389" y="508822"/>
                  </a:lnTo>
                  <a:close/>
                  <a:moveTo>
                    <a:pt x="244110" y="629365"/>
                  </a:moveTo>
                  <a:lnTo>
                    <a:pt x="222530" y="577547"/>
                  </a:lnTo>
                  <a:lnTo>
                    <a:pt x="247409" y="540023"/>
                  </a:lnTo>
                  <a:lnTo>
                    <a:pt x="260054" y="565451"/>
                  </a:lnTo>
                  <a:lnTo>
                    <a:pt x="244110" y="629365"/>
                  </a:lnTo>
                  <a:close/>
                  <a:moveTo>
                    <a:pt x="288644" y="734514"/>
                  </a:moveTo>
                  <a:lnTo>
                    <a:pt x="262116" y="671562"/>
                  </a:lnTo>
                  <a:lnTo>
                    <a:pt x="285620" y="577547"/>
                  </a:lnTo>
                  <a:lnTo>
                    <a:pt x="291668" y="577547"/>
                  </a:lnTo>
                  <a:lnTo>
                    <a:pt x="315171" y="671562"/>
                  </a:lnTo>
                  <a:lnTo>
                    <a:pt x="288644" y="734514"/>
                  </a:lnTo>
                  <a:close/>
                  <a:moveTo>
                    <a:pt x="265277" y="513770"/>
                  </a:moveTo>
                  <a:lnTo>
                    <a:pt x="268713" y="508547"/>
                  </a:lnTo>
                  <a:lnTo>
                    <a:pt x="276411" y="508547"/>
                  </a:lnTo>
                  <a:lnTo>
                    <a:pt x="300877" y="508547"/>
                  </a:lnTo>
                  <a:lnTo>
                    <a:pt x="308574" y="508822"/>
                  </a:lnTo>
                  <a:lnTo>
                    <a:pt x="312010" y="514045"/>
                  </a:lnTo>
                  <a:lnTo>
                    <a:pt x="293867" y="550057"/>
                  </a:lnTo>
                  <a:lnTo>
                    <a:pt x="283421" y="550057"/>
                  </a:lnTo>
                  <a:lnTo>
                    <a:pt x="265277" y="513770"/>
                  </a:lnTo>
                  <a:close/>
                  <a:moveTo>
                    <a:pt x="332902" y="629228"/>
                  </a:moveTo>
                  <a:lnTo>
                    <a:pt x="316958" y="565314"/>
                  </a:lnTo>
                  <a:lnTo>
                    <a:pt x="329878" y="540023"/>
                  </a:lnTo>
                  <a:lnTo>
                    <a:pt x="354757" y="577547"/>
                  </a:lnTo>
                  <a:lnTo>
                    <a:pt x="332902" y="629228"/>
                  </a:lnTo>
                  <a:close/>
                  <a:moveTo>
                    <a:pt x="367540" y="547308"/>
                  </a:moveTo>
                  <a:lnTo>
                    <a:pt x="338675" y="504149"/>
                  </a:lnTo>
                  <a:cubicBezTo>
                    <a:pt x="352211" y="500733"/>
                    <a:pt x="365210" y="495460"/>
                    <a:pt x="377298" y="488480"/>
                  </a:cubicBezTo>
                  <a:lnTo>
                    <a:pt x="383896" y="508822"/>
                  </a:lnTo>
                  <a:lnTo>
                    <a:pt x="367540" y="547308"/>
                  </a:lnTo>
                  <a:close/>
                  <a:moveTo>
                    <a:pt x="300875" y="481332"/>
                  </a:moveTo>
                  <a:lnTo>
                    <a:pt x="276409" y="481332"/>
                  </a:lnTo>
                  <a:cubicBezTo>
                    <a:pt x="217550" y="481898"/>
                    <a:pt x="166444" y="440908"/>
                    <a:pt x="154216" y="383331"/>
                  </a:cubicBezTo>
                  <a:lnTo>
                    <a:pt x="154216" y="383331"/>
                  </a:lnTo>
                  <a:cubicBezTo>
                    <a:pt x="152165" y="374313"/>
                    <a:pt x="151151" y="365090"/>
                    <a:pt x="151193" y="355841"/>
                  </a:cubicBezTo>
                  <a:lnTo>
                    <a:pt x="151193" y="314606"/>
                  </a:lnTo>
                  <a:lnTo>
                    <a:pt x="164937" y="331238"/>
                  </a:lnTo>
                  <a:cubicBezTo>
                    <a:pt x="178779" y="349321"/>
                    <a:pt x="204660" y="352760"/>
                    <a:pt x="222744" y="338919"/>
                  </a:cubicBezTo>
                  <a:cubicBezTo>
                    <a:pt x="222855" y="338833"/>
                    <a:pt x="222967" y="338748"/>
                    <a:pt x="223079" y="338660"/>
                  </a:cubicBezTo>
                  <a:cubicBezTo>
                    <a:pt x="237579" y="327832"/>
                    <a:pt x="254529" y="320750"/>
                    <a:pt x="272423" y="318042"/>
                  </a:cubicBezTo>
                  <a:lnTo>
                    <a:pt x="275172" y="318042"/>
                  </a:lnTo>
                  <a:cubicBezTo>
                    <a:pt x="279625" y="317225"/>
                    <a:pt x="284123" y="316673"/>
                    <a:pt x="288642" y="316393"/>
                  </a:cubicBezTo>
                  <a:cubicBezTo>
                    <a:pt x="312422" y="316462"/>
                    <a:pt x="335552" y="324171"/>
                    <a:pt x="354618" y="338385"/>
                  </a:cubicBezTo>
                  <a:cubicBezTo>
                    <a:pt x="372620" y="352231"/>
                    <a:pt x="398431" y="348914"/>
                    <a:pt x="412346" y="330963"/>
                  </a:cubicBezTo>
                  <a:lnTo>
                    <a:pt x="426091" y="314331"/>
                  </a:lnTo>
                  <a:lnTo>
                    <a:pt x="426091" y="355566"/>
                  </a:lnTo>
                  <a:cubicBezTo>
                    <a:pt x="426132" y="364815"/>
                    <a:pt x="425119" y="374038"/>
                    <a:pt x="423067" y="383056"/>
                  </a:cubicBezTo>
                  <a:cubicBezTo>
                    <a:pt x="410955" y="440744"/>
                    <a:pt x="359818" y="481870"/>
                    <a:pt x="300875" y="481332"/>
                  </a:cubicBezTo>
                  <a:close/>
                </a:path>
              </a:pathLst>
            </a:custGeom>
            <a:grpFill/>
            <a:ln w="1707"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B8E1B448-C171-4529-AD3A-712C09234A03}"/>
                </a:ext>
              </a:extLst>
            </p:cNvPr>
            <p:cNvSpPr/>
            <p:nvPr/>
          </p:nvSpPr>
          <p:spPr>
            <a:xfrm>
              <a:off x="10545561" y="3534904"/>
              <a:ext cx="123704" cy="27489"/>
            </a:xfrm>
            <a:custGeom>
              <a:avLst/>
              <a:gdLst>
                <a:gd name="connsiteX0" fmla="*/ 0 w 123704"/>
                <a:gd name="connsiteY0" fmla="*/ 0 h 27489"/>
                <a:gd name="connsiteX1" fmla="*/ 123704 w 123704"/>
                <a:gd name="connsiteY1" fmla="*/ 0 h 27489"/>
                <a:gd name="connsiteX2" fmla="*/ 123704 w 123704"/>
                <a:gd name="connsiteY2" fmla="*/ 27490 h 27489"/>
                <a:gd name="connsiteX3" fmla="*/ 0 w 123704"/>
                <a:gd name="connsiteY3" fmla="*/ 27490 h 27489"/>
              </a:gdLst>
              <a:ahLst/>
              <a:cxnLst>
                <a:cxn ang="0">
                  <a:pos x="connsiteX0" y="connsiteY0"/>
                </a:cxn>
                <a:cxn ang="0">
                  <a:pos x="connsiteX1" y="connsiteY1"/>
                </a:cxn>
                <a:cxn ang="0">
                  <a:pos x="connsiteX2" y="connsiteY2"/>
                </a:cxn>
                <a:cxn ang="0">
                  <a:pos x="connsiteX3" y="connsiteY3"/>
                </a:cxn>
              </a:cxnLst>
              <a:rect l="l" t="t" r="r" b="b"/>
              <a:pathLst>
                <a:path w="123704" h="27489">
                  <a:moveTo>
                    <a:pt x="0" y="0"/>
                  </a:moveTo>
                  <a:lnTo>
                    <a:pt x="123704" y="0"/>
                  </a:lnTo>
                  <a:lnTo>
                    <a:pt x="123704" y="27490"/>
                  </a:lnTo>
                  <a:lnTo>
                    <a:pt x="0" y="27490"/>
                  </a:lnTo>
                  <a:close/>
                </a:path>
              </a:pathLst>
            </a:custGeom>
            <a:grpFill/>
            <a:ln w="1707"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CD7009D5-8473-49AC-93DA-A66520148FF1}"/>
                </a:ext>
              </a:extLst>
            </p:cNvPr>
            <p:cNvSpPr/>
            <p:nvPr/>
          </p:nvSpPr>
          <p:spPr>
            <a:xfrm>
              <a:off x="10353132" y="3067576"/>
              <a:ext cx="54979" cy="54979"/>
            </a:xfrm>
            <a:custGeom>
              <a:avLst/>
              <a:gdLst>
                <a:gd name="connsiteX0" fmla="*/ 54980 w 54979"/>
                <a:gd name="connsiteY0" fmla="*/ 27490 h 54979"/>
                <a:gd name="connsiteX1" fmla="*/ 27490 w 54979"/>
                <a:gd name="connsiteY1" fmla="*/ 54980 h 54979"/>
                <a:gd name="connsiteX2" fmla="*/ 0 w 54979"/>
                <a:gd name="connsiteY2" fmla="*/ 27490 h 54979"/>
                <a:gd name="connsiteX3" fmla="*/ 27490 w 54979"/>
                <a:gd name="connsiteY3" fmla="*/ 0 h 54979"/>
                <a:gd name="connsiteX4" fmla="*/ 54980 w 54979"/>
                <a:gd name="connsiteY4" fmla="*/ 2749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54980" y="27490"/>
                  </a:moveTo>
                  <a:cubicBezTo>
                    <a:pt x="54980" y="42672"/>
                    <a:pt x="42672" y="54980"/>
                    <a:pt x="27490" y="54980"/>
                  </a:cubicBezTo>
                  <a:cubicBezTo>
                    <a:pt x="12308" y="54980"/>
                    <a:pt x="0" y="42672"/>
                    <a:pt x="0" y="27490"/>
                  </a:cubicBezTo>
                  <a:cubicBezTo>
                    <a:pt x="0" y="12308"/>
                    <a:pt x="12308" y="0"/>
                    <a:pt x="27490" y="0"/>
                  </a:cubicBezTo>
                  <a:cubicBezTo>
                    <a:pt x="42672" y="0"/>
                    <a:pt x="54980" y="12308"/>
                    <a:pt x="54980" y="27490"/>
                  </a:cubicBezTo>
                  <a:close/>
                </a:path>
              </a:pathLst>
            </a:custGeom>
            <a:grpFill/>
            <a:ln w="1707"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E93B7487-087B-419F-87C4-C350AB59BADF}"/>
                </a:ext>
              </a:extLst>
            </p:cNvPr>
            <p:cNvSpPr/>
            <p:nvPr/>
          </p:nvSpPr>
          <p:spPr>
            <a:xfrm>
              <a:off x="10518071" y="3067576"/>
              <a:ext cx="54979" cy="54979"/>
            </a:xfrm>
            <a:custGeom>
              <a:avLst/>
              <a:gdLst>
                <a:gd name="connsiteX0" fmla="*/ 54980 w 54979"/>
                <a:gd name="connsiteY0" fmla="*/ 27490 h 54979"/>
                <a:gd name="connsiteX1" fmla="*/ 27490 w 54979"/>
                <a:gd name="connsiteY1" fmla="*/ 54980 h 54979"/>
                <a:gd name="connsiteX2" fmla="*/ 0 w 54979"/>
                <a:gd name="connsiteY2" fmla="*/ 27490 h 54979"/>
                <a:gd name="connsiteX3" fmla="*/ 27490 w 54979"/>
                <a:gd name="connsiteY3" fmla="*/ 0 h 54979"/>
                <a:gd name="connsiteX4" fmla="*/ 54980 w 54979"/>
                <a:gd name="connsiteY4" fmla="*/ 27490 h 54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79" h="54979">
                  <a:moveTo>
                    <a:pt x="54980" y="27490"/>
                  </a:moveTo>
                  <a:cubicBezTo>
                    <a:pt x="54980" y="42672"/>
                    <a:pt x="42672" y="54980"/>
                    <a:pt x="27490" y="54980"/>
                  </a:cubicBezTo>
                  <a:cubicBezTo>
                    <a:pt x="12308" y="54980"/>
                    <a:pt x="0" y="42672"/>
                    <a:pt x="0" y="27490"/>
                  </a:cubicBezTo>
                  <a:cubicBezTo>
                    <a:pt x="0" y="12308"/>
                    <a:pt x="12308" y="0"/>
                    <a:pt x="27490" y="0"/>
                  </a:cubicBezTo>
                  <a:cubicBezTo>
                    <a:pt x="42672" y="0"/>
                    <a:pt x="54980" y="12308"/>
                    <a:pt x="54980" y="27490"/>
                  </a:cubicBezTo>
                  <a:close/>
                </a:path>
              </a:pathLst>
            </a:custGeom>
            <a:grpFill/>
            <a:ln w="1707"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85D99953-A273-4D90-82B6-B5987B14EAA0}"/>
                </a:ext>
              </a:extLst>
            </p:cNvPr>
            <p:cNvSpPr/>
            <p:nvPr/>
          </p:nvSpPr>
          <p:spPr>
            <a:xfrm>
              <a:off x="10421856" y="3206537"/>
              <a:ext cx="88654" cy="39722"/>
            </a:xfrm>
            <a:custGeom>
              <a:avLst/>
              <a:gdLst>
                <a:gd name="connsiteX0" fmla="*/ 76284 w 88654"/>
                <a:gd name="connsiteY0" fmla="*/ 0 h 39722"/>
                <a:gd name="connsiteX1" fmla="*/ 24191 w 88654"/>
                <a:gd name="connsiteY1" fmla="*/ 12233 h 39722"/>
                <a:gd name="connsiteX2" fmla="*/ 0 w 88654"/>
                <a:gd name="connsiteY2" fmla="*/ 12233 h 39722"/>
                <a:gd name="connsiteX3" fmla="*/ 0 w 88654"/>
                <a:gd name="connsiteY3" fmla="*/ 39723 h 39722"/>
                <a:gd name="connsiteX4" fmla="*/ 24191 w 88654"/>
                <a:gd name="connsiteY4" fmla="*/ 39723 h 39722"/>
                <a:gd name="connsiteX5" fmla="*/ 88655 w 88654"/>
                <a:gd name="connsiteY5" fmla="*/ 24466 h 39722"/>
                <a:gd name="connsiteX6" fmla="*/ 76284 w 88654"/>
                <a:gd name="connsiteY6" fmla="*/ 0 h 3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654" h="39722">
                  <a:moveTo>
                    <a:pt x="76284" y="0"/>
                  </a:moveTo>
                  <a:cubicBezTo>
                    <a:pt x="60086" y="8015"/>
                    <a:pt x="42264" y="12200"/>
                    <a:pt x="24191" y="12233"/>
                  </a:cubicBezTo>
                  <a:lnTo>
                    <a:pt x="0" y="12233"/>
                  </a:lnTo>
                  <a:lnTo>
                    <a:pt x="0" y="39723"/>
                  </a:lnTo>
                  <a:lnTo>
                    <a:pt x="24191" y="39723"/>
                  </a:lnTo>
                  <a:cubicBezTo>
                    <a:pt x="46573" y="39719"/>
                    <a:pt x="68646" y="34495"/>
                    <a:pt x="88655" y="24466"/>
                  </a:cubicBezTo>
                  <a:lnTo>
                    <a:pt x="76284" y="0"/>
                  </a:lnTo>
                  <a:close/>
                </a:path>
              </a:pathLst>
            </a:custGeom>
            <a:grpFill/>
            <a:ln w="1707" cap="flat">
              <a:noFill/>
              <a:prstDash val="solid"/>
              <a:miter/>
            </a:ln>
          </p:spPr>
          <p:txBody>
            <a:bodyPr rtlCol="0" anchor="ctr"/>
            <a:lstStyle/>
            <a:p>
              <a:endParaRPr lang="zh-CN" altLang="en-US"/>
            </a:p>
          </p:txBody>
        </p:sp>
      </p:grpSp>
      <p:grpSp>
        <p:nvGrpSpPr>
          <p:cNvPr id="83" name="组合 82">
            <a:extLst>
              <a:ext uri="{FF2B5EF4-FFF2-40B4-BE49-F238E27FC236}">
                <a16:creationId xmlns="" xmlns:a16="http://schemas.microsoft.com/office/drawing/2014/main" id="{C9717264-6CAC-44B6-9258-690867F1E756}"/>
              </a:ext>
            </a:extLst>
          </p:cNvPr>
          <p:cNvGrpSpPr/>
          <p:nvPr/>
        </p:nvGrpSpPr>
        <p:grpSpPr>
          <a:xfrm>
            <a:off x="5094273" y="1713048"/>
            <a:ext cx="2003454" cy="518160"/>
            <a:chOff x="5094273" y="1713048"/>
            <a:chExt cx="2003454" cy="518160"/>
          </a:xfrm>
        </p:grpSpPr>
        <p:sp>
          <p:nvSpPr>
            <p:cNvPr id="3" name="矩形: 圆角 2">
              <a:extLst>
                <a:ext uri="{FF2B5EF4-FFF2-40B4-BE49-F238E27FC236}">
                  <a16:creationId xmlns="" xmlns:a16="http://schemas.microsoft.com/office/drawing/2014/main" id="{B69B70AB-884F-4AA0-B396-1696542425D5}"/>
                </a:ext>
              </a:extLst>
            </p:cNvPr>
            <p:cNvSpPr/>
            <p:nvPr/>
          </p:nvSpPr>
          <p:spPr>
            <a:xfrm>
              <a:off x="5094273" y="1713048"/>
              <a:ext cx="2003454" cy="518160"/>
            </a:xfrm>
            <a:prstGeom prst="roundRect">
              <a:avLst>
                <a:gd name="adj" fmla="val 50000"/>
              </a:avLst>
            </a:prstGeom>
            <a:gradFill flip="none" rotWithShape="1">
              <a:gsLst>
                <a:gs pos="0">
                  <a:schemeClr val="accent1">
                    <a:lumMod val="20000"/>
                    <a:lumOff val="80000"/>
                  </a:schemeClr>
                </a:gs>
                <a:gs pos="100000">
                  <a:schemeClr val="accent1"/>
                </a:gs>
                <a:gs pos="52000">
                  <a:schemeClr val="accent1">
                    <a:lumMod val="60000"/>
                    <a:lumOff val="40000"/>
                  </a:schemeClr>
                </a:gs>
              </a:gsLst>
              <a:lin ang="5400000" scaled="1"/>
              <a:tileRect/>
            </a:gradFill>
            <a:ln w="12700" cap="flat" cmpd="sng" algn="ctr">
              <a:noFill/>
              <a:prstDash val="solid"/>
              <a:miter lim="800000"/>
            </a:ln>
            <a:effectLst>
              <a:outerShdw blurRad="3175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a:extLst>
                <a:ext uri="{FF2B5EF4-FFF2-40B4-BE49-F238E27FC236}">
                  <a16:creationId xmlns="" xmlns:a16="http://schemas.microsoft.com/office/drawing/2014/main" id="{3966AF78-D60C-426E-855A-ACC36AE403DD}"/>
                </a:ext>
              </a:extLst>
            </p:cNvPr>
            <p:cNvSpPr/>
            <p:nvPr/>
          </p:nvSpPr>
          <p:spPr>
            <a:xfrm>
              <a:off x="5542001" y="1727971"/>
              <a:ext cx="110799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rPr>
                <a:t>总经理</a:t>
              </a:r>
              <a:endParaRPr kumimoji="0" lang="en-US" altLang="zh-CN" sz="2400" b="0" i="0" u="none" strike="noStrike" kern="1200" cap="none" spc="0" normalizeH="0" baseline="0" noProof="0" dirty="0">
                <a:ln>
                  <a:noFill/>
                </a:ln>
                <a:gradFill flip="none" rotWithShape="1">
                  <a:gsLst>
                    <a:gs pos="0">
                      <a:schemeClr val="accent2"/>
                    </a:gs>
                    <a:gs pos="100000">
                      <a:schemeClr val="accent4">
                        <a:lumMod val="75000"/>
                      </a:schemeClr>
                    </a:gs>
                  </a:gsLst>
                  <a:lin ang="5400000" scaled="1"/>
                  <a:tileRect/>
                </a:gradFill>
                <a:effectLst/>
                <a:uLnTx/>
                <a:uFillTx/>
                <a:latin typeface="思源宋体 CN Heavy"/>
                <a:ea typeface="思源宋体 CN Heavy"/>
                <a:cs typeface="+mn-cs"/>
              </a:endParaRPr>
            </a:p>
          </p:txBody>
        </p:sp>
      </p:grpSp>
    </p:spTree>
    <p:extLst>
      <p:ext uri="{BB962C8B-B14F-4D97-AF65-F5344CB8AC3E}">
        <p14:creationId xmlns:p14="http://schemas.microsoft.com/office/powerpoint/2010/main" val="3087993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4DBA45D6-6AB1-4417-BD48-D79E66EE4700}"/>
              </a:ext>
            </a:extLst>
          </p:cNvPr>
          <p:cNvSpPr>
            <a:spLocks noGrp="1"/>
          </p:cNvSpPr>
          <p:nvPr>
            <p:ph type="body" sz="quarter" idx="10"/>
          </p:nvPr>
        </p:nvSpPr>
        <p:spPr>
          <a:xfrm>
            <a:off x="695325" y="519812"/>
            <a:ext cx="9561195" cy="535531"/>
          </a:xfrm>
        </p:spPr>
        <p:txBody>
          <a:bodyPr/>
          <a:lstStyle/>
          <a:p>
            <a:r>
              <a:rPr lang="zh-CN" altLang="en-US" dirty="0"/>
              <a:t>团队介绍</a:t>
            </a:r>
          </a:p>
        </p:txBody>
      </p:sp>
      <p:sp>
        <p:nvSpPr>
          <p:cNvPr id="6" name="椭圆 5">
            <a:extLst>
              <a:ext uri="{FF2B5EF4-FFF2-40B4-BE49-F238E27FC236}">
                <a16:creationId xmlns="" xmlns:a16="http://schemas.microsoft.com/office/drawing/2014/main" id="{7EF348D9-4E30-4787-BCC0-6599C295A5C9}"/>
              </a:ext>
            </a:extLst>
          </p:cNvPr>
          <p:cNvSpPr/>
          <p:nvPr/>
        </p:nvSpPr>
        <p:spPr>
          <a:xfrm>
            <a:off x="1047742" y="1521932"/>
            <a:ext cx="1764323" cy="1764323"/>
          </a:xfrm>
          <a:prstGeom prst="ellipse">
            <a:avLst/>
          </a:prstGeom>
          <a:blipFill dpi="0" rotWithShape="1">
            <a:blip r:embed="rId2" cstate="email">
              <a:extLst>
                <a:ext uri="{28A0092B-C50C-407E-A947-70E740481C1C}">
                  <a14:useLocalDpi xmlns:a14="http://schemas.microsoft.com/office/drawing/2010/main"/>
                </a:ext>
              </a:extLst>
            </a:blip>
            <a:srcRect/>
            <a:tile tx="0" ty="0" sx="100000" sy="100000" flip="none" algn="b"/>
          </a:blipFill>
          <a:ln w="12700" cap="flat" cmpd="sng" algn="ctr">
            <a:noFill/>
            <a:prstDash val="solid"/>
            <a:miter lim="800000"/>
          </a:ln>
          <a:effectLst>
            <a:outerShdw blurRad="317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BBFB1D13-97BD-4C25-B0F1-D55A8FD3F20D}"/>
              </a:ext>
            </a:extLst>
          </p:cNvPr>
          <p:cNvSpPr/>
          <p:nvPr/>
        </p:nvSpPr>
        <p:spPr>
          <a:xfrm>
            <a:off x="3803239" y="1521932"/>
            <a:ext cx="1764323" cy="1764323"/>
          </a:xfrm>
          <a:prstGeom prst="ellipse">
            <a:avLst/>
          </a:prstGeom>
          <a:blipFill dpi="0" rotWithShape="1">
            <a:blip r:embed="rId3" cstate="email">
              <a:extLst>
                <a:ext uri="{28A0092B-C50C-407E-A947-70E740481C1C}">
                  <a14:useLocalDpi xmlns:a14="http://schemas.microsoft.com/office/drawing/2010/main"/>
                </a:ext>
              </a:extLst>
            </a:blip>
            <a:srcRect/>
            <a:tile tx="0" ty="0" sx="100000" sy="100000" flip="none" algn="t"/>
          </a:blipFill>
          <a:ln w="12700" cap="flat" cmpd="sng" algn="ctr">
            <a:noFill/>
            <a:prstDash val="solid"/>
            <a:miter lim="800000"/>
          </a:ln>
          <a:effectLst>
            <a:outerShdw blurRad="317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8A95AD53-273D-400A-BD31-AE3F85FE5E14}"/>
              </a:ext>
            </a:extLst>
          </p:cNvPr>
          <p:cNvSpPr/>
          <p:nvPr/>
        </p:nvSpPr>
        <p:spPr>
          <a:xfrm>
            <a:off x="6546370" y="1521932"/>
            <a:ext cx="1764323" cy="176432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12700" cap="flat" cmpd="sng" algn="ctr">
            <a:noFill/>
            <a:prstDash val="solid"/>
            <a:miter lim="800000"/>
          </a:ln>
          <a:effectLst>
            <a:outerShdw blurRad="317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EDA1F6FA-B5E2-4C7B-A388-51F92F4FD996}"/>
              </a:ext>
            </a:extLst>
          </p:cNvPr>
          <p:cNvSpPr/>
          <p:nvPr/>
        </p:nvSpPr>
        <p:spPr>
          <a:xfrm>
            <a:off x="9301867" y="1521932"/>
            <a:ext cx="1764323" cy="1764323"/>
          </a:xfrm>
          <a:prstGeom prst="ellipse">
            <a:avLst/>
          </a:prstGeom>
          <a:blipFill dpi="0" rotWithShape="1">
            <a:blip r:embed="rId5" cstate="email">
              <a:extLst>
                <a:ext uri="{28A0092B-C50C-407E-A947-70E740481C1C}">
                  <a14:useLocalDpi xmlns:a14="http://schemas.microsoft.com/office/drawing/2010/main"/>
                </a:ext>
              </a:extLst>
            </a:blip>
            <a:srcRect/>
            <a:tile tx="0" ty="0" sx="100000" sy="100000" flip="none" algn="t"/>
          </a:blipFill>
          <a:ln w="12700" cap="flat" cmpd="sng" algn="ctr">
            <a:noFill/>
            <a:prstDash val="solid"/>
            <a:miter lim="800000"/>
          </a:ln>
          <a:effectLst>
            <a:outerShdw blurRad="317500" dist="76200" dir="2700000" algn="tl"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8B7C12BB-9BC8-47F3-9886-C3CBF8054CC9}"/>
              </a:ext>
            </a:extLst>
          </p:cNvPr>
          <p:cNvSpPr txBox="1"/>
          <p:nvPr/>
        </p:nvSpPr>
        <p:spPr>
          <a:xfrm>
            <a:off x="1254092" y="3510606"/>
            <a:ext cx="1351624" cy="461665"/>
          </a:xfrm>
          <a:prstGeom prst="rect">
            <a:avLst/>
          </a:prstGeom>
          <a:noFill/>
        </p:spPr>
        <p:txBody>
          <a:bodyPr wrap="square">
            <a:spAutoFit/>
          </a:bodyPr>
          <a:lstStyle/>
          <a:p>
            <a:pPr algn="ctr"/>
            <a:r>
              <a:rPr lang="zh-CN" altLang="en-US" sz="2400" b="1" dirty="0">
                <a:solidFill>
                  <a:schemeClr val="accent1"/>
                </a:solidFill>
                <a:latin typeface="+mj-ea"/>
                <a:ea typeface="+mj-ea"/>
              </a:rPr>
              <a:t>李颖</a:t>
            </a:r>
          </a:p>
        </p:txBody>
      </p:sp>
      <p:sp>
        <p:nvSpPr>
          <p:cNvPr id="11" name="文本框 10">
            <a:extLst>
              <a:ext uri="{FF2B5EF4-FFF2-40B4-BE49-F238E27FC236}">
                <a16:creationId xmlns="" xmlns:a16="http://schemas.microsoft.com/office/drawing/2014/main" id="{0A7880D9-7837-4867-AEEC-AA63A778E746}"/>
              </a:ext>
            </a:extLst>
          </p:cNvPr>
          <p:cNvSpPr txBox="1"/>
          <p:nvPr/>
        </p:nvSpPr>
        <p:spPr>
          <a:xfrm>
            <a:off x="1294501" y="3926551"/>
            <a:ext cx="1270806" cy="369332"/>
          </a:xfrm>
          <a:prstGeom prst="rect">
            <a:avLst/>
          </a:prstGeom>
          <a:noFill/>
        </p:spPr>
        <p:txBody>
          <a:bodyPr wrap="square">
            <a:spAutoFit/>
          </a:bodyPr>
          <a:lstStyle/>
          <a:p>
            <a:pPr algn="ctr"/>
            <a:r>
              <a:rPr lang="zh-CN" altLang="en-US" dirty="0"/>
              <a:t>产品经理</a:t>
            </a:r>
          </a:p>
        </p:txBody>
      </p:sp>
      <p:cxnSp>
        <p:nvCxnSpPr>
          <p:cNvPr id="12" name="直接连接符 11">
            <a:extLst>
              <a:ext uri="{FF2B5EF4-FFF2-40B4-BE49-F238E27FC236}">
                <a16:creationId xmlns="" xmlns:a16="http://schemas.microsoft.com/office/drawing/2014/main" id="{0B3DA48F-51C1-4A4C-BB0E-5A777AF6B4F1}"/>
              </a:ext>
            </a:extLst>
          </p:cNvPr>
          <p:cNvCxnSpPr>
            <a:cxnSpLocks/>
          </p:cNvCxnSpPr>
          <p:nvPr/>
        </p:nvCxnSpPr>
        <p:spPr>
          <a:xfrm flipH="1">
            <a:off x="1684648" y="4463476"/>
            <a:ext cx="4905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915B3FBE-0EF2-4307-ABE2-39D1EC0AA013}"/>
              </a:ext>
            </a:extLst>
          </p:cNvPr>
          <p:cNvSpPr txBox="1"/>
          <p:nvPr/>
        </p:nvSpPr>
        <p:spPr>
          <a:xfrm>
            <a:off x="733564" y="4652840"/>
            <a:ext cx="2397322" cy="905248"/>
          </a:xfrm>
          <a:prstGeom prst="rect">
            <a:avLst/>
          </a:prstGeom>
          <a:noFill/>
        </p:spPr>
        <p:txBody>
          <a:bodyPr wrap="square">
            <a:spAutoFit/>
          </a:bodyPr>
          <a:lstStyle/>
          <a:p>
            <a:pPr algn="ctr">
              <a:lnSpc>
                <a:spcPct val="130000"/>
              </a:lnSpc>
            </a:pPr>
            <a:r>
              <a:rPr lang="zh-CN" altLang="en-US" sz="1400" dirty="0"/>
              <a:t>资深产品经理</a:t>
            </a:r>
            <a:endParaRPr lang="en-US" altLang="zh-CN" sz="1400" dirty="0"/>
          </a:p>
          <a:p>
            <a:pPr algn="ctr">
              <a:lnSpc>
                <a:spcPct val="130000"/>
              </a:lnSpc>
            </a:pPr>
            <a:r>
              <a:rPr lang="en-US" altLang="zh-CN" sz="1400" dirty="0"/>
              <a:t>10</a:t>
            </a:r>
            <a:r>
              <a:rPr lang="zh-CN" altLang="en-US" sz="1400" dirty="0"/>
              <a:t>年产品研发经历</a:t>
            </a:r>
            <a:endParaRPr lang="en-US" altLang="zh-CN" sz="1400" dirty="0"/>
          </a:p>
          <a:p>
            <a:pPr algn="ctr">
              <a:lnSpc>
                <a:spcPct val="130000"/>
              </a:lnSpc>
            </a:pPr>
            <a:r>
              <a:rPr lang="zh-CN" altLang="en-US" sz="1400" dirty="0"/>
              <a:t>微软大学客座讲师</a:t>
            </a:r>
          </a:p>
        </p:txBody>
      </p:sp>
      <p:sp>
        <p:nvSpPr>
          <p:cNvPr id="14" name="文本框 13">
            <a:extLst>
              <a:ext uri="{FF2B5EF4-FFF2-40B4-BE49-F238E27FC236}">
                <a16:creationId xmlns="" xmlns:a16="http://schemas.microsoft.com/office/drawing/2014/main" id="{A3998F5F-8D42-4B5B-BC4B-41E55E167D0F}"/>
              </a:ext>
            </a:extLst>
          </p:cNvPr>
          <p:cNvSpPr txBox="1"/>
          <p:nvPr/>
        </p:nvSpPr>
        <p:spPr>
          <a:xfrm>
            <a:off x="3976874" y="3510606"/>
            <a:ext cx="1351624" cy="461665"/>
          </a:xfrm>
          <a:prstGeom prst="rect">
            <a:avLst/>
          </a:prstGeom>
          <a:noFill/>
        </p:spPr>
        <p:txBody>
          <a:bodyPr wrap="square">
            <a:spAutoFit/>
          </a:bodyPr>
          <a:lstStyle/>
          <a:p>
            <a:pPr algn="ctr"/>
            <a:r>
              <a:rPr lang="zh-CN" altLang="en-US" sz="2400" b="1" dirty="0">
                <a:solidFill>
                  <a:schemeClr val="accent1"/>
                </a:solidFill>
                <a:latin typeface="+mj-ea"/>
                <a:ea typeface="+mj-ea"/>
              </a:rPr>
              <a:t>王静</a:t>
            </a:r>
          </a:p>
        </p:txBody>
      </p:sp>
      <p:sp>
        <p:nvSpPr>
          <p:cNvPr id="15" name="文本框 14">
            <a:extLst>
              <a:ext uri="{FF2B5EF4-FFF2-40B4-BE49-F238E27FC236}">
                <a16:creationId xmlns="" xmlns:a16="http://schemas.microsoft.com/office/drawing/2014/main" id="{B948C193-3C11-47BB-BBA4-FAAAF5EC8D71}"/>
              </a:ext>
            </a:extLst>
          </p:cNvPr>
          <p:cNvSpPr txBox="1"/>
          <p:nvPr/>
        </p:nvSpPr>
        <p:spPr>
          <a:xfrm>
            <a:off x="4017283" y="3926551"/>
            <a:ext cx="1270806" cy="369332"/>
          </a:xfrm>
          <a:prstGeom prst="rect">
            <a:avLst/>
          </a:prstGeom>
          <a:noFill/>
        </p:spPr>
        <p:txBody>
          <a:bodyPr wrap="square">
            <a:spAutoFit/>
          </a:bodyPr>
          <a:lstStyle/>
          <a:p>
            <a:pPr algn="ctr"/>
            <a:r>
              <a:rPr lang="zh-CN" altLang="en-US" dirty="0"/>
              <a:t>运营经理</a:t>
            </a:r>
          </a:p>
        </p:txBody>
      </p:sp>
      <p:cxnSp>
        <p:nvCxnSpPr>
          <p:cNvPr id="16" name="直接连接符 15">
            <a:extLst>
              <a:ext uri="{FF2B5EF4-FFF2-40B4-BE49-F238E27FC236}">
                <a16:creationId xmlns="" xmlns:a16="http://schemas.microsoft.com/office/drawing/2014/main" id="{25F4B585-12A3-4CA1-9367-8CAE14884DF1}"/>
              </a:ext>
            </a:extLst>
          </p:cNvPr>
          <p:cNvCxnSpPr>
            <a:cxnSpLocks/>
          </p:cNvCxnSpPr>
          <p:nvPr/>
        </p:nvCxnSpPr>
        <p:spPr>
          <a:xfrm flipH="1">
            <a:off x="4407430" y="4463476"/>
            <a:ext cx="4905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B07F6DB7-86B5-474D-9EF6-574E246C7020}"/>
              </a:ext>
            </a:extLst>
          </p:cNvPr>
          <p:cNvSpPr txBox="1"/>
          <p:nvPr/>
        </p:nvSpPr>
        <p:spPr>
          <a:xfrm>
            <a:off x="3456346" y="4652840"/>
            <a:ext cx="2397322" cy="905248"/>
          </a:xfrm>
          <a:prstGeom prst="rect">
            <a:avLst/>
          </a:prstGeom>
          <a:noFill/>
        </p:spPr>
        <p:txBody>
          <a:bodyPr wrap="square">
            <a:spAutoFit/>
          </a:bodyPr>
          <a:lstStyle/>
          <a:p>
            <a:pPr algn="ctr">
              <a:lnSpc>
                <a:spcPct val="130000"/>
              </a:lnSpc>
            </a:pPr>
            <a:r>
              <a:rPr lang="zh-CN" altLang="en-US" sz="1400" dirty="0"/>
              <a:t>资深运营经理</a:t>
            </a:r>
            <a:endParaRPr lang="en-US" altLang="zh-CN" sz="1400" dirty="0"/>
          </a:p>
          <a:p>
            <a:pPr algn="ctr">
              <a:lnSpc>
                <a:spcPct val="130000"/>
              </a:lnSpc>
            </a:pPr>
            <a:r>
              <a:rPr lang="en-US" altLang="zh-CN" sz="1400" dirty="0"/>
              <a:t>15</a:t>
            </a:r>
            <a:r>
              <a:rPr lang="zh-CN" altLang="en-US" sz="1400" dirty="0"/>
              <a:t>年产品研发经历</a:t>
            </a:r>
            <a:endParaRPr lang="en-US" altLang="zh-CN" sz="1400" dirty="0"/>
          </a:p>
          <a:p>
            <a:pPr algn="ctr">
              <a:lnSpc>
                <a:spcPct val="130000"/>
              </a:lnSpc>
            </a:pPr>
            <a:r>
              <a:rPr lang="zh-CN" altLang="en-US" sz="1400" dirty="0"/>
              <a:t>服务客户</a:t>
            </a:r>
            <a:r>
              <a:rPr lang="en-US" altLang="zh-CN" sz="1400" dirty="0"/>
              <a:t>100+</a:t>
            </a:r>
            <a:endParaRPr lang="zh-CN" altLang="en-US" sz="1400" dirty="0"/>
          </a:p>
        </p:txBody>
      </p:sp>
      <p:sp>
        <p:nvSpPr>
          <p:cNvPr id="18" name="文本框 17">
            <a:extLst>
              <a:ext uri="{FF2B5EF4-FFF2-40B4-BE49-F238E27FC236}">
                <a16:creationId xmlns="" xmlns:a16="http://schemas.microsoft.com/office/drawing/2014/main" id="{B64DEC7F-966B-439E-A80C-32E3F69C97FF}"/>
              </a:ext>
            </a:extLst>
          </p:cNvPr>
          <p:cNvSpPr txBox="1"/>
          <p:nvPr/>
        </p:nvSpPr>
        <p:spPr>
          <a:xfrm>
            <a:off x="6809052" y="3510606"/>
            <a:ext cx="1351624" cy="461665"/>
          </a:xfrm>
          <a:prstGeom prst="rect">
            <a:avLst/>
          </a:prstGeom>
          <a:noFill/>
        </p:spPr>
        <p:txBody>
          <a:bodyPr wrap="square">
            <a:spAutoFit/>
          </a:bodyPr>
          <a:lstStyle/>
          <a:p>
            <a:pPr algn="ctr"/>
            <a:r>
              <a:rPr lang="zh-CN" altLang="en-US" sz="2400" b="1" dirty="0">
                <a:solidFill>
                  <a:schemeClr val="accent1"/>
                </a:solidFill>
                <a:latin typeface="+mj-ea"/>
                <a:ea typeface="+mj-ea"/>
              </a:rPr>
              <a:t>周凯</a:t>
            </a:r>
          </a:p>
        </p:txBody>
      </p:sp>
      <p:sp>
        <p:nvSpPr>
          <p:cNvPr id="19" name="文本框 18">
            <a:extLst>
              <a:ext uri="{FF2B5EF4-FFF2-40B4-BE49-F238E27FC236}">
                <a16:creationId xmlns="" xmlns:a16="http://schemas.microsoft.com/office/drawing/2014/main" id="{75590AD2-3F95-465F-A48F-D1051FE908BD}"/>
              </a:ext>
            </a:extLst>
          </p:cNvPr>
          <p:cNvSpPr txBox="1"/>
          <p:nvPr/>
        </p:nvSpPr>
        <p:spPr>
          <a:xfrm>
            <a:off x="6849461" y="3926551"/>
            <a:ext cx="1270806" cy="369332"/>
          </a:xfrm>
          <a:prstGeom prst="rect">
            <a:avLst/>
          </a:prstGeom>
          <a:noFill/>
        </p:spPr>
        <p:txBody>
          <a:bodyPr wrap="square">
            <a:spAutoFit/>
          </a:bodyPr>
          <a:lstStyle/>
          <a:p>
            <a:pPr algn="ctr"/>
            <a:r>
              <a:rPr lang="zh-CN" altLang="en-US" dirty="0"/>
              <a:t>销售经理</a:t>
            </a:r>
          </a:p>
        </p:txBody>
      </p:sp>
      <p:cxnSp>
        <p:nvCxnSpPr>
          <p:cNvPr id="20" name="直接连接符 19">
            <a:extLst>
              <a:ext uri="{FF2B5EF4-FFF2-40B4-BE49-F238E27FC236}">
                <a16:creationId xmlns="" xmlns:a16="http://schemas.microsoft.com/office/drawing/2014/main" id="{1DC8B099-F0D0-463E-9350-832F2A09E6C0}"/>
              </a:ext>
            </a:extLst>
          </p:cNvPr>
          <p:cNvCxnSpPr>
            <a:cxnSpLocks/>
          </p:cNvCxnSpPr>
          <p:nvPr/>
        </p:nvCxnSpPr>
        <p:spPr>
          <a:xfrm flipH="1">
            <a:off x="7239608" y="4463476"/>
            <a:ext cx="4905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4B99B0EB-6758-4EEC-94A1-BBEBFF04ACF4}"/>
              </a:ext>
            </a:extLst>
          </p:cNvPr>
          <p:cNvSpPr txBox="1"/>
          <p:nvPr/>
        </p:nvSpPr>
        <p:spPr>
          <a:xfrm>
            <a:off x="6288524" y="4652840"/>
            <a:ext cx="2397322" cy="905248"/>
          </a:xfrm>
          <a:prstGeom prst="rect">
            <a:avLst/>
          </a:prstGeom>
          <a:noFill/>
        </p:spPr>
        <p:txBody>
          <a:bodyPr wrap="square">
            <a:spAutoFit/>
          </a:bodyPr>
          <a:lstStyle/>
          <a:p>
            <a:pPr algn="ctr">
              <a:lnSpc>
                <a:spcPct val="130000"/>
              </a:lnSpc>
            </a:pPr>
            <a:r>
              <a:rPr lang="zh-CN" altLang="en-US" sz="1400" dirty="0"/>
              <a:t>资深销售经理</a:t>
            </a:r>
            <a:endParaRPr lang="en-US" altLang="zh-CN" sz="1400" dirty="0"/>
          </a:p>
          <a:p>
            <a:pPr algn="ctr">
              <a:lnSpc>
                <a:spcPct val="130000"/>
              </a:lnSpc>
            </a:pPr>
            <a:r>
              <a:rPr lang="zh-CN" altLang="en-US" sz="1400" dirty="0"/>
              <a:t>服务客户</a:t>
            </a:r>
            <a:r>
              <a:rPr lang="en-US" altLang="zh-CN" sz="1400" dirty="0"/>
              <a:t>1000+</a:t>
            </a:r>
          </a:p>
          <a:p>
            <a:pPr algn="ctr">
              <a:lnSpc>
                <a:spcPct val="130000"/>
              </a:lnSpc>
            </a:pPr>
            <a:r>
              <a:rPr lang="zh-CN" altLang="en-US" sz="1400" dirty="0"/>
              <a:t>评选行业年度</a:t>
            </a:r>
            <a:r>
              <a:rPr lang="en-US" altLang="zh-CN" sz="1400" dirty="0"/>
              <a:t>top sales</a:t>
            </a:r>
            <a:endParaRPr lang="zh-CN" altLang="en-US" sz="1400" dirty="0"/>
          </a:p>
        </p:txBody>
      </p:sp>
      <p:sp>
        <p:nvSpPr>
          <p:cNvPr id="22" name="文本框 21">
            <a:extLst>
              <a:ext uri="{FF2B5EF4-FFF2-40B4-BE49-F238E27FC236}">
                <a16:creationId xmlns="" xmlns:a16="http://schemas.microsoft.com/office/drawing/2014/main" id="{23ABD626-45B8-482A-A40F-9FDD59297BDD}"/>
              </a:ext>
            </a:extLst>
          </p:cNvPr>
          <p:cNvSpPr txBox="1"/>
          <p:nvPr/>
        </p:nvSpPr>
        <p:spPr>
          <a:xfrm>
            <a:off x="9395974" y="3510606"/>
            <a:ext cx="1351624" cy="461665"/>
          </a:xfrm>
          <a:prstGeom prst="rect">
            <a:avLst/>
          </a:prstGeom>
          <a:noFill/>
        </p:spPr>
        <p:txBody>
          <a:bodyPr wrap="square">
            <a:spAutoFit/>
          </a:bodyPr>
          <a:lstStyle/>
          <a:p>
            <a:pPr algn="ctr"/>
            <a:r>
              <a:rPr lang="zh-CN" altLang="en-US" sz="2400" b="1" dirty="0">
                <a:solidFill>
                  <a:schemeClr val="accent1"/>
                </a:solidFill>
                <a:latin typeface="+mj-ea"/>
                <a:ea typeface="+mj-ea"/>
              </a:rPr>
              <a:t>赵明</a:t>
            </a:r>
          </a:p>
        </p:txBody>
      </p:sp>
      <p:sp>
        <p:nvSpPr>
          <p:cNvPr id="23" name="文本框 22">
            <a:extLst>
              <a:ext uri="{FF2B5EF4-FFF2-40B4-BE49-F238E27FC236}">
                <a16:creationId xmlns="" xmlns:a16="http://schemas.microsoft.com/office/drawing/2014/main" id="{F1AA35C0-9AE7-416E-AD93-F673BA02A4D5}"/>
              </a:ext>
            </a:extLst>
          </p:cNvPr>
          <p:cNvSpPr txBox="1"/>
          <p:nvPr/>
        </p:nvSpPr>
        <p:spPr>
          <a:xfrm>
            <a:off x="9436383" y="3926551"/>
            <a:ext cx="1270806" cy="369332"/>
          </a:xfrm>
          <a:prstGeom prst="rect">
            <a:avLst/>
          </a:prstGeom>
          <a:noFill/>
        </p:spPr>
        <p:txBody>
          <a:bodyPr wrap="square">
            <a:spAutoFit/>
          </a:bodyPr>
          <a:lstStyle/>
          <a:p>
            <a:pPr algn="ctr"/>
            <a:r>
              <a:rPr lang="zh-CN" altLang="en-US" dirty="0"/>
              <a:t>市场经理</a:t>
            </a:r>
          </a:p>
        </p:txBody>
      </p:sp>
      <p:cxnSp>
        <p:nvCxnSpPr>
          <p:cNvPr id="24" name="直接连接符 23">
            <a:extLst>
              <a:ext uri="{FF2B5EF4-FFF2-40B4-BE49-F238E27FC236}">
                <a16:creationId xmlns="" xmlns:a16="http://schemas.microsoft.com/office/drawing/2014/main" id="{E1A694EA-322F-41FA-BBF7-56D64E4492A7}"/>
              </a:ext>
            </a:extLst>
          </p:cNvPr>
          <p:cNvCxnSpPr>
            <a:cxnSpLocks/>
          </p:cNvCxnSpPr>
          <p:nvPr/>
        </p:nvCxnSpPr>
        <p:spPr>
          <a:xfrm flipH="1">
            <a:off x="9826530" y="4463476"/>
            <a:ext cx="4905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3293FEB6-E796-45DA-97A8-C10C0BF74C81}"/>
              </a:ext>
            </a:extLst>
          </p:cNvPr>
          <p:cNvSpPr txBox="1"/>
          <p:nvPr/>
        </p:nvSpPr>
        <p:spPr>
          <a:xfrm>
            <a:off x="8875446" y="4652840"/>
            <a:ext cx="2397322" cy="905248"/>
          </a:xfrm>
          <a:prstGeom prst="rect">
            <a:avLst/>
          </a:prstGeom>
          <a:noFill/>
        </p:spPr>
        <p:txBody>
          <a:bodyPr wrap="square">
            <a:spAutoFit/>
          </a:bodyPr>
          <a:lstStyle/>
          <a:p>
            <a:pPr algn="ctr">
              <a:lnSpc>
                <a:spcPct val="130000"/>
              </a:lnSpc>
            </a:pPr>
            <a:r>
              <a:rPr lang="zh-CN" altLang="en-US" sz="1400" dirty="0"/>
              <a:t>资深市场经理</a:t>
            </a:r>
            <a:endParaRPr lang="en-US" altLang="zh-CN" sz="1400" dirty="0"/>
          </a:p>
          <a:p>
            <a:pPr algn="ctr">
              <a:lnSpc>
                <a:spcPct val="130000"/>
              </a:lnSpc>
            </a:pPr>
            <a:r>
              <a:rPr lang="zh-CN" altLang="en-US" sz="1400" dirty="0"/>
              <a:t>丰富的市场运作经验</a:t>
            </a:r>
            <a:endParaRPr lang="en-US" altLang="zh-CN" sz="1400" dirty="0"/>
          </a:p>
          <a:p>
            <a:pPr algn="ctr">
              <a:lnSpc>
                <a:spcPct val="130000"/>
              </a:lnSpc>
            </a:pPr>
            <a:r>
              <a:rPr lang="en-US" altLang="zh-CN" sz="1400" dirty="0"/>
              <a:t>100+</a:t>
            </a:r>
            <a:r>
              <a:rPr lang="zh-CN" altLang="en-US" sz="1400" dirty="0"/>
              <a:t>成功项目</a:t>
            </a:r>
            <a:endParaRPr lang="en-US" altLang="zh-CN" sz="1400" dirty="0"/>
          </a:p>
        </p:txBody>
      </p:sp>
    </p:spTree>
    <p:extLst>
      <p:ext uri="{BB962C8B-B14F-4D97-AF65-F5344CB8AC3E}">
        <p14:creationId xmlns:p14="http://schemas.microsoft.com/office/powerpoint/2010/main" val="37297865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 xmlns:a16="http://schemas.microsoft.com/office/drawing/2014/main" id="{F8BFDD3A-912F-4EB6-9066-18494447D823}"/>
              </a:ext>
            </a:extLst>
          </p:cNvPr>
          <p:cNvSpPr/>
          <p:nvPr/>
        </p:nvSpPr>
        <p:spPr>
          <a:xfrm rot="2700000">
            <a:off x="6750138" y="1506124"/>
            <a:ext cx="361788" cy="361788"/>
          </a:xfrm>
          <a:prstGeom prst="roundRect">
            <a:avLst/>
          </a:prstGeom>
          <a:gradFill flip="none" rotWithShape="1">
            <a:gsLst>
              <a:gs pos="18000">
                <a:schemeClr val="accent3">
                  <a:alpha val="30000"/>
                </a:schemeClr>
              </a:gs>
              <a:gs pos="100000">
                <a:schemeClr val="accent1">
                  <a:alpha val="3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23F431F2-5CE1-493C-BF15-E36C646C9924}"/>
              </a:ext>
            </a:extLst>
          </p:cNvPr>
          <p:cNvSpPr>
            <a:spLocks noGrp="1"/>
          </p:cNvSpPr>
          <p:nvPr>
            <p:ph type="body" sz="quarter" idx="10"/>
          </p:nvPr>
        </p:nvSpPr>
        <p:spPr>
          <a:xfrm>
            <a:off x="695325" y="519812"/>
            <a:ext cx="9561195" cy="535531"/>
          </a:xfrm>
        </p:spPr>
        <p:txBody>
          <a:bodyPr/>
          <a:lstStyle/>
          <a:p>
            <a:r>
              <a:rPr lang="zh-CN" altLang="en-US" dirty="0"/>
              <a:t>公司理念</a:t>
            </a:r>
          </a:p>
        </p:txBody>
      </p:sp>
      <p:sp>
        <p:nvSpPr>
          <p:cNvPr id="17" name="文本框 16">
            <a:extLst>
              <a:ext uri="{FF2B5EF4-FFF2-40B4-BE49-F238E27FC236}">
                <a16:creationId xmlns="" xmlns:a16="http://schemas.microsoft.com/office/drawing/2014/main" id="{1A3433E3-FE6B-4C48-B6A8-02733998E4AA}"/>
              </a:ext>
            </a:extLst>
          </p:cNvPr>
          <p:cNvSpPr txBox="1"/>
          <p:nvPr/>
        </p:nvSpPr>
        <p:spPr>
          <a:xfrm>
            <a:off x="759143" y="2003313"/>
            <a:ext cx="3236595" cy="52322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100000">
                      <a:srgbClr val="C38A45"/>
                    </a:gs>
                    <a:gs pos="0">
                      <a:srgbClr val="DAB88D"/>
                    </a:gs>
                  </a:gsLst>
                  <a:lin ang="5400000" scaled="1"/>
                </a:gradFill>
                <a:effectLst>
                  <a:outerShdw blurRad="127000" dist="63500" dir="2700000" algn="tl" rotWithShape="0">
                    <a:schemeClr val="accent1">
                      <a:alpha val="30000"/>
                    </a:schemeClr>
                  </a:outerShdw>
                </a:effectLst>
                <a:uLnTx/>
                <a:uFillTx/>
                <a:latin typeface="+mj-ea"/>
                <a:ea typeface="+mj-ea"/>
                <a:cs typeface="+mn-cs"/>
              </a:rPr>
              <a:t>企业社会责任</a:t>
            </a:r>
          </a:p>
        </p:txBody>
      </p:sp>
      <p:sp>
        <p:nvSpPr>
          <p:cNvPr id="18" name="文本框 17">
            <a:extLst>
              <a:ext uri="{FF2B5EF4-FFF2-40B4-BE49-F238E27FC236}">
                <a16:creationId xmlns="" xmlns:a16="http://schemas.microsoft.com/office/drawing/2014/main" id="{C1B4B383-09B0-411D-B98C-F9B556884F3E}"/>
              </a:ext>
            </a:extLst>
          </p:cNvPr>
          <p:cNvSpPr txBox="1"/>
          <p:nvPr/>
        </p:nvSpPr>
        <p:spPr>
          <a:xfrm>
            <a:off x="759143" y="2943353"/>
            <a:ext cx="4350739" cy="1857753"/>
          </a:xfrm>
          <a:prstGeom prst="rect">
            <a:avLst/>
          </a:prstGeom>
          <a:noFill/>
        </p:spPr>
        <p:txBody>
          <a:bodyPr wrap="square">
            <a:spAutoFit/>
          </a:bodyPr>
          <a:lstStyle/>
          <a:p>
            <a:pPr algn="just">
              <a:lnSpc>
                <a:spcPct val="130000"/>
              </a:lnSpc>
            </a:pPr>
            <a:r>
              <a:rPr lang="zh-CN" altLang="en-US" dirty="0"/>
              <a:t>公司将“奋进、务实、团结、创新”作为企业文化的根基，以“专业创造价值”为核心文化理念，以提升客户体验为目标，可持续地为合伙人、客户、员工和社会创造最大化价值。</a:t>
            </a:r>
          </a:p>
        </p:txBody>
      </p:sp>
      <p:sp>
        <p:nvSpPr>
          <p:cNvPr id="43" name="矩形: 圆角 42">
            <a:extLst>
              <a:ext uri="{FF2B5EF4-FFF2-40B4-BE49-F238E27FC236}">
                <a16:creationId xmlns="" xmlns:a16="http://schemas.microsoft.com/office/drawing/2014/main" id="{7D284094-8726-48DF-9E46-743CF127D535}"/>
              </a:ext>
            </a:extLst>
          </p:cNvPr>
          <p:cNvSpPr/>
          <p:nvPr/>
        </p:nvSpPr>
        <p:spPr>
          <a:xfrm rot="2700000">
            <a:off x="7768224" y="1467654"/>
            <a:ext cx="1557136" cy="1557136"/>
          </a:xfrm>
          <a:prstGeom prst="roundRect">
            <a:avLst/>
          </a:prstGeom>
          <a:gradFill flip="none" rotWithShape="1">
            <a:gsLst>
              <a:gs pos="18000">
                <a:schemeClr val="accent3"/>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 xmlns:a16="http://schemas.microsoft.com/office/drawing/2014/main" id="{26577DE9-6AEA-47AD-9AF8-0E1B6A642956}"/>
              </a:ext>
            </a:extLst>
          </p:cNvPr>
          <p:cNvSpPr/>
          <p:nvPr/>
        </p:nvSpPr>
        <p:spPr>
          <a:xfrm rot="2700000">
            <a:off x="6403360" y="2799182"/>
            <a:ext cx="1557136" cy="1557136"/>
          </a:xfrm>
          <a:prstGeom prst="roundRect">
            <a:avLst/>
          </a:prstGeom>
          <a:gradFill flip="none" rotWithShape="1">
            <a:gsLst>
              <a:gs pos="18000">
                <a:schemeClr val="accent3"/>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 xmlns:a16="http://schemas.microsoft.com/office/drawing/2014/main" id="{C5F8861E-F8E6-4D69-BEF8-F652E67FC3D0}"/>
              </a:ext>
            </a:extLst>
          </p:cNvPr>
          <p:cNvSpPr/>
          <p:nvPr/>
        </p:nvSpPr>
        <p:spPr>
          <a:xfrm rot="2700000">
            <a:off x="9155201" y="2849027"/>
            <a:ext cx="1557136" cy="1557136"/>
          </a:xfrm>
          <a:prstGeom prst="roundRect">
            <a:avLst/>
          </a:prstGeom>
          <a:gradFill flip="none" rotWithShape="1">
            <a:gsLst>
              <a:gs pos="18000">
                <a:schemeClr val="accent3"/>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 xmlns:a16="http://schemas.microsoft.com/office/drawing/2014/main" id="{C4D3E82E-8610-48D4-B2DF-EC713537A41E}"/>
              </a:ext>
            </a:extLst>
          </p:cNvPr>
          <p:cNvSpPr/>
          <p:nvPr/>
        </p:nvSpPr>
        <p:spPr>
          <a:xfrm rot="2700000">
            <a:off x="7790337" y="4180555"/>
            <a:ext cx="1557136" cy="1557136"/>
          </a:xfrm>
          <a:prstGeom prst="roundRect">
            <a:avLst/>
          </a:prstGeom>
          <a:gradFill flip="none" rotWithShape="1">
            <a:gsLst>
              <a:gs pos="18000">
                <a:schemeClr val="accent3"/>
              </a:gs>
              <a:gs pos="100000">
                <a:schemeClr val="accent1"/>
              </a:gs>
            </a:gsLst>
            <a:lin ang="2700000" scaled="1"/>
            <a:tileRect/>
          </a:gradFill>
          <a:ln>
            <a:no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 xmlns:a16="http://schemas.microsoft.com/office/drawing/2014/main" id="{E4F0BB8C-7E16-4259-A539-E4033ED5CF52}"/>
              </a:ext>
            </a:extLst>
          </p:cNvPr>
          <p:cNvSpPr txBox="1"/>
          <p:nvPr/>
        </p:nvSpPr>
        <p:spPr>
          <a:xfrm>
            <a:off x="7955485" y="2203149"/>
            <a:ext cx="11190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n-ea"/>
                <a:cs typeface="+mn-cs"/>
              </a:rPr>
              <a:t>奋 进</a:t>
            </a:r>
          </a:p>
        </p:txBody>
      </p:sp>
      <p:sp>
        <p:nvSpPr>
          <p:cNvPr id="48" name="文本框 47">
            <a:extLst>
              <a:ext uri="{FF2B5EF4-FFF2-40B4-BE49-F238E27FC236}">
                <a16:creationId xmlns="" xmlns:a16="http://schemas.microsoft.com/office/drawing/2014/main" id="{0AFF3156-3EA9-4F1A-9DB0-6691562ABF92}"/>
              </a:ext>
            </a:extLst>
          </p:cNvPr>
          <p:cNvSpPr txBox="1"/>
          <p:nvPr/>
        </p:nvSpPr>
        <p:spPr>
          <a:xfrm>
            <a:off x="6622394" y="3544382"/>
            <a:ext cx="11190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n-ea"/>
                <a:cs typeface="+mn-cs"/>
              </a:rPr>
              <a:t>团 结</a:t>
            </a:r>
          </a:p>
        </p:txBody>
      </p:sp>
      <p:sp>
        <p:nvSpPr>
          <p:cNvPr id="49" name="文本框 48">
            <a:extLst>
              <a:ext uri="{FF2B5EF4-FFF2-40B4-BE49-F238E27FC236}">
                <a16:creationId xmlns="" xmlns:a16="http://schemas.microsoft.com/office/drawing/2014/main" id="{A29892DB-FD9C-44EA-A060-B6E7A62D6BEB}"/>
              </a:ext>
            </a:extLst>
          </p:cNvPr>
          <p:cNvSpPr txBox="1"/>
          <p:nvPr/>
        </p:nvSpPr>
        <p:spPr>
          <a:xfrm>
            <a:off x="9374235" y="3544382"/>
            <a:ext cx="11190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n-ea"/>
                <a:cs typeface="+mn-cs"/>
              </a:rPr>
              <a:t>务 实</a:t>
            </a:r>
          </a:p>
        </p:txBody>
      </p:sp>
      <p:sp>
        <p:nvSpPr>
          <p:cNvPr id="50" name="文本框 49">
            <a:extLst>
              <a:ext uri="{FF2B5EF4-FFF2-40B4-BE49-F238E27FC236}">
                <a16:creationId xmlns="" xmlns:a16="http://schemas.microsoft.com/office/drawing/2014/main" id="{FF5ADBBC-C580-4201-B7BC-4C815B7F09DD}"/>
              </a:ext>
            </a:extLst>
          </p:cNvPr>
          <p:cNvSpPr txBox="1"/>
          <p:nvPr/>
        </p:nvSpPr>
        <p:spPr>
          <a:xfrm>
            <a:off x="7987258" y="4957560"/>
            <a:ext cx="11190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outerShdw blurRad="127000" dist="63500" dir="2700000" algn="tl" rotWithShape="0">
                    <a:schemeClr val="accent1">
                      <a:alpha val="30000"/>
                    </a:schemeClr>
                  </a:outerShdw>
                </a:effectLst>
                <a:uLnTx/>
                <a:uFillTx/>
                <a:latin typeface="+mn-ea"/>
                <a:cs typeface="+mn-cs"/>
              </a:rPr>
              <a:t>创 新</a:t>
            </a:r>
          </a:p>
        </p:txBody>
      </p:sp>
      <p:cxnSp>
        <p:nvCxnSpPr>
          <p:cNvPr id="51" name="直接连接符 50">
            <a:extLst>
              <a:ext uri="{FF2B5EF4-FFF2-40B4-BE49-F238E27FC236}">
                <a16:creationId xmlns="" xmlns:a16="http://schemas.microsoft.com/office/drawing/2014/main" id="{2CDD78DF-133B-4D75-8B9B-B239D6CCB6AB}"/>
              </a:ext>
            </a:extLst>
          </p:cNvPr>
          <p:cNvCxnSpPr>
            <a:cxnSpLocks/>
          </p:cNvCxnSpPr>
          <p:nvPr/>
        </p:nvCxnSpPr>
        <p:spPr>
          <a:xfrm flipH="1">
            <a:off x="874798" y="2737966"/>
            <a:ext cx="490512" cy="0"/>
          </a:xfrm>
          <a:prstGeom prst="line">
            <a:avLst/>
          </a:prstGeom>
          <a:ln w="3810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52" name="矩形: 圆角 51">
            <a:extLst>
              <a:ext uri="{FF2B5EF4-FFF2-40B4-BE49-F238E27FC236}">
                <a16:creationId xmlns="" xmlns:a16="http://schemas.microsoft.com/office/drawing/2014/main" id="{218AB33D-8490-4859-8421-78DB4D12BA80}"/>
              </a:ext>
            </a:extLst>
          </p:cNvPr>
          <p:cNvSpPr/>
          <p:nvPr/>
        </p:nvSpPr>
        <p:spPr>
          <a:xfrm rot="2700000">
            <a:off x="6482635" y="1513592"/>
            <a:ext cx="4128314" cy="4128314"/>
          </a:xfrm>
          <a:prstGeom prst="roundRect">
            <a:avLst>
              <a:gd name="adj" fmla="val 8362"/>
            </a:avLst>
          </a:prstGeom>
          <a:noFill/>
          <a:ln>
            <a:gradFill>
              <a:gsLst>
                <a:gs pos="0">
                  <a:schemeClr val="accent3">
                    <a:alpha val="70000"/>
                  </a:schemeClr>
                </a:gs>
                <a:gs pos="100000">
                  <a:schemeClr val="accent1">
                    <a:alpha val="70000"/>
                  </a:schemeClr>
                </a:gs>
              </a:gsLst>
              <a:lin ang="5400000" scaled="1"/>
            </a:gradFill>
          </a:ln>
          <a:effectLst>
            <a:outerShdw blurRad="381000" dist="495300" dir="5400000" sx="80000" sy="80000" algn="t" rotWithShape="0">
              <a:schemeClr val="accent1">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圆角 53">
            <a:extLst>
              <a:ext uri="{FF2B5EF4-FFF2-40B4-BE49-F238E27FC236}">
                <a16:creationId xmlns="" xmlns:a16="http://schemas.microsoft.com/office/drawing/2014/main" id="{192CCE32-6DB8-4D11-A3AB-062F0B60D4BF}"/>
              </a:ext>
            </a:extLst>
          </p:cNvPr>
          <p:cNvSpPr/>
          <p:nvPr/>
        </p:nvSpPr>
        <p:spPr>
          <a:xfrm rot="2700000">
            <a:off x="10376676" y="5305108"/>
            <a:ext cx="563552" cy="563552"/>
          </a:xfrm>
          <a:prstGeom prst="roundRect">
            <a:avLst/>
          </a:prstGeom>
          <a:gradFill flip="none" rotWithShape="1">
            <a:gsLst>
              <a:gs pos="18000">
                <a:schemeClr val="accent3">
                  <a:alpha val="30000"/>
                </a:schemeClr>
              </a:gs>
              <a:gs pos="100000">
                <a:schemeClr val="accent1">
                  <a:alpha val="3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图形 130">
            <a:extLst>
              <a:ext uri="{FF2B5EF4-FFF2-40B4-BE49-F238E27FC236}">
                <a16:creationId xmlns="" xmlns:a16="http://schemas.microsoft.com/office/drawing/2014/main" id="{58F592B8-6AA9-44AA-8D59-1E5E2EF24ED4}"/>
              </a:ext>
            </a:extLst>
          </p:cNvPr>
          <p:cNvGrpSpPr/>
          <p:nvPr/>
        </p:nvGrpSpPr>
        <p:grpSpPr>
          <a:xfrm>
            <a:off x="8315875" y="4371099"/>
            <a:ext cx="516832" cy="516832"/>
            <a:chOff x="5744850" y="4481273"/>
            <a:chExt cx="776449" cy="776449"/>
          </a:xfrm>
          <a:solidFill>
            <a:schemeClr val="bg1"/>
          </a:solidFill>
        </p:grpSpPr>
        <p:sp>
          <p:nvSpPr>
            <p:cNvPr id="56" name="任意多边形: 形状 55">
              <a:extLst>
                <a:ext uri="{FF2B5EF4-FFF2-40B4-BE49-F238E27FC236}">
                  <a16:creationId xmlns="" xmlns:a16="http://schemas.microsoft.com/office/drawing/2014/main" id="{D9CD3CAA-D35E-49C7-8231-CD67C74E3C21}"/>
                </a:ext>
              </a:extLst>
            </p:cNvPr>
            <p:cNvSpPr/>
            <p:nvPr/>
          </p:nvSpPr>
          <p:spPr>
            <a:xfrm>
              <a:off x="5744849" y="4484586"/>
              <a:ext cx="776658" cy="773230"/>
            </a:xfrm>
            <a:custGeom>
              <a:avLst/>
              <a:gdLst>
                <a:gd name="connsiteX0" fmla="*/ 765601 w 776658"/>
                <a:gd name="connsiteY0" fmla="*/ 200630 h 773230"/>
                <a:gd name="connsiteX1" fmla="*/ 765598 w 776658"/>
                <a:gd name="connsiteY1" fmla="*/ 200630 h 773230"/>
                <a:gd name="connsiteX2" fmla="*/ 765572 w 776658"/>
                <a:gd name="connsiteY2" fmla="*/ 200605 h 773230"/>
                <a:gd name="connsiteX3" fmla="*/ 715441 w 776658"/>
                <a:gd name="connsiteY3" fmla="*/ 193452 h 773230"/>
                <a:gd name="connsiteX4" fmla="*/ 704500 w 776658"/>
                <a:gd name="connsiteY4" fmla="*/ 178877 h 773230"/>
                <a:gd name="connsiteX5" fmla="*/ 709526 w 776658"/>
                <a:gd name="connsiteY5" fmla="*/ 170384 h 773230"/>
                <a:gd name="connsiteX6" fmla="*/ 750043 w 776658"/>
                <a:gd name="connsiteY6" fmla="*/ 139996 h 773230"/>
                <a:gd name="connsiteX7" fmla="*/ 752621 w 776658"/>
                <a:gd name="connsiteY7" fmla="*/ 121954 h 773230"/>
                <a:gd name="connsiteX8" fmla="*/ 706227 w 776658"/>
                <a:gd name="connsiteY8" fmla="*/ 60096 h 773230"/>
                <a:gd name="connsiteX9" fmla="*/ 688185 w 776658"/>
                <a:gd name="connsiteY9" fmla="*/ 57519 h 773230"/>
                <a:gd name="connsiteX10" fmla="*/ 647681 w 776658"/>
                <a:gd name="connsiteY10" fmla="*/ 87907 h 773230"/>
                <a:gd name="connsiteX11" fmla="*/ 629625 w 776658"/>
                <a:gd name="connsiteY11" fmla="*/ 85431 h 773230"/>
                <a:gd name="connsiteX12" fmla="*/ 627139 w 776658"/>
                <a:gd name="connsiteY12" fmla="*/ 75780 h 773230"/>
                <a:gd name="connsiteX13" fmla="*/ 634304 w 776658"/>
                <a:gd name="connsiteY13" fmla="*/ 25649 h 773230"/>
                <a:gd name="connsiteX14" fmla="*/ 623377 w 776658"/>
                <a:gd name="connsiteY14" fmla="*/ 11062 h 773230"/>
                <a:gd name="connsiteX15" fmla="*/ 623363 w 776658"/>
                <a:gd name="connsiteY15" fmla="*/ 11061 h 773230"/>
                <a:gd name="connsiteX16" fmla="*/ 546865 w 776658"/>
                <a:gd name="connsiteY16" fmla="*/ 133 h 773230"/>
                <a:gd name="connsiteX17" fmla="*/ 532277 w 776658"/>
                <a:gd name="connsiteY17" fmla="*/ 11058 h 773230"/>
                <a:gd name="connsiteX18" fmla="*/ 532277 w 776658"/>
                <a:gd name="connsiteY18" fmla="*/ 11061 h 773230"/>
                <a:gd name="connsiteX19" fmla="*/ 525112 w 776658"/>
                <a:gd name="connsiteY19" fmla="*/ 61192 h 773230"/>
                <a:gd name="connsiteX20" fmla="*/ 510536 w 776658"/>
                <a:gd name="connsiteY20" fmla="*/ 72133 h 773230"/>
                <a:gd name="connsiteX21" fmla="*/ 502044 w 776658"/>
                <a:gd name="connsiteY21" fmla="*/ 67107 h 773230"/>
                <a:gd name="connsiteX22" fmla="*/ 471669 w 776658"/>
                <a:gd name="connsiteY22" fmla="*/ 26590 h 773230"/>
                <a:gd name="connsiteX23" fmla="*/ 453627 w 776658"/>
                <a:gd name="connsiteY23" fmla="*/ 24012 h 773230"/>
                <a:gd name="connsiteX24" fmla="*/ 414901 w 776658"/>
                <a:gd name="connsiteY24" fmla="*/ 53073 h 773230"/>
                <a:gd name="connsiteX25" fmla="*/ 362193 w 776658"/>
                <a:gd name="connsiteY25" fmla="*/ 53073 h 773230"/>
                <a:gd name="connsiteX26" fmla="*/ 146295 w 776658"/>
                <a:gd name="connsiteY26" fmla="*/ 272631 h 773230"/>
                <a:gd name="connsiteX27" fmla="*/ 145637 w 776658"/>
                <a:gd name="connsiteY27" fmla="*/ 283520 h 773230"/>
                <a:gd name="connsiteX28" fmla="*/ 141771 w 776658"/>
                <a:gd name="connsiteY28" fmla="*/ 283520 h 773230"/>
                <a:gd name="connsiteX29" fmla="*/ 129168 w 776658"/>
                <a:gd name="connsiteY29" fmla="*/ 293830 h 773230"/>
                <a:gd name="connsiteX30" fmla="*/ 120263 w 776658"/>
                <a:gd name="connsiteY30" fmla="*/ 336177 h 773230"/>
                <a:gd name="connsiteX31" fmla="*/ 84591 w 776658"/>
                <a:gd name="connsiteY31" fmla="*/ 311576 h 773230"/>
                <a:gd name="connsiteX32" fmla="*/ 68160 w 776658"/>
                <a:gd name="connsiteY32" fmla="*/ 313070 h 773230"/>
                <a:gd name="connsiteX33" fmla="*/ 29499 w 776658"/>
                <a:gd name="connsiteY33" fmla="*/ 351732 h 773230"/>
                <a:gd name="connsiteX34" fmla="*/ 28004 w 776658"/>
                <a:gd name="connsiteY34" fmla="*/ 368150 h 773230"/>
                <a:gd name="connsiteX35" fmla="*/ 52489 w 776658"/>
                <a:gd name="connsiteY35" fmla="*/ 403757 h 773230"/>
                <a:gd name="connsiteX36" fmla="*/ 10129 w 776658"/>
                <a:gd name="connsiteY36" fmla="*/ 412662 h 773230"/>
                <a:gd name="connsiteX37" fmla="*/ 0 w 776658"/>
                <a:gd name="connsiteY37" fmla="*/ 425279 h 773230"/>
                <a:gd name="connsiteX38" fmla="*/ 0 w 776658"/>
                <a:gd name="connsiteY38" fmla="*/ 476827 h 773230"/>
                <a:gd name="connsiteX39" fmla="*/ 10232 w 776658"/>
                <a:gd name="connsiteY39" fmla="*/ 489444 h 773230"/>
                <a:gd name="connsiteX40" fmla="*/ 52592 w 776658"/>
                <a:gd name="connsiteY40" fmla="*/ 498349 h 773230"/>
                <a:gd name="connsiteX41" fmla="*/ 28107 w 776658"/>
                <a:gd name="connsiteY41" fmla="*/ 533956 h 773230"/>
                <a:gd name="connsiteX42" fmla="*/ 29602 w 776658"/>
                <a:gd name="connsiteY42" fmla="*/ 550374 h 773230"/>
                <a:gd name="connsiteX43" fmla="*/ 68263 w 776658"/>
                <a:gd name="connsiteY43" fmla="*/ 589035 h 773230"/>
                <a:gd name="connsiteX44" fmla="*/ 84694 w 776658"/>
                <a:gd name="connsiteY44" fmla="*/ 590530 h 773230"/>
                <a:gd name="connsiteX45" fmla="*/ 120301 w 776658"/>
                <a:gd name="connsiteY45" fmla="*/ 565980 h 773230"/>
                <a:gd name="connsiteX46" fmla="*/ 129206 w 776658"/>
                <a:gd name="connsiteY46" fmla="*/ 608340 h 773230"/>
                <a:gd name="connsiteX47" fmla="*/ 141810 w 776658"/>
                <a:gd name="connsiteY47" fmla="*/ 618650 h 773230"/>
                <a:gd name="connsiteX48" fmla="*/ 193358 w 776658"/>
                <a:gd name="connsiteY48" fmla="*/ 618650 h 773230"/>
                <a:gd name="connsiteX49" fmla="*/ 205975 w 776658"/>
                <a:gd name="connsiteY49" fmla="*/ 608418 h 773230"/>
                <a:gd name="connsiteX50" fmla="*/ 214880 w 776658"/>
                <a:gd name="connsiteY50" fmla="*/ 566058 h 773230"/>
                <a:gd name="connsiteX51" fmla="*/ 250487 w 776658"/>
                <a:gd name="connsiteY51" fmla="*/ 590543 h 773230"/>
                <a:gd name="connsiteX52" fmla="*/ 266905 w 776658"/>
                <a:gd name="connsiteY52" fmla="*/ 589048 h 773230"/>
                <a:gd name="connsiteX53" fmla="*/ 286919 w 776658"/>
                <a:gd name="connsiteY53" fmla="*/ 568970 h 773230"/>
                <a:gd name="connsiteX54" fmla="*/ 286919 w 776658"/>
                <a:gd name="connsiteY54" fmla="*/ 605698 h 773230"/>
                <a:gd name="connsiteX55" fmla="*/ 312693 w 776658"/>
                <a:gd name="connsiteY55" fmla="*/ 650082 h 773230"/>
                <a:gd name="connsiteX56" fmla="*/ 312693 w 776658"/>
                <a:gd name="connsiteY56" fmla="*/ 721682 h 773230"/>
                <a:gd name="connsiteX57" fmla="*/ 364242 w 776658"/>
                <a:gd name="connsiteY57" fmla="*/ 773231 h 773230"/>
                <a:gd name="connsiteX58" fmla="*/ 415790 w 776658"/>
                <a:gd name="connsiteY58" fmla="*/ 773231 h 773230"/>
                <a:gd name="connsiteX59" fmla="*/ 467339 w 776658"/>
                <a:gd name="connsiteY59" fmla="*/ 721682 h 773230"/>
                <a:gd name="connsiteX60" fmla="*/ 467339 w 776658"/>
                <a:gd name="connsiteY60" fmla="*/ 650082 h 773230"/>
                <a:gd name="connsiteX61" fmla="*/ 493113 w 776658"/>
                <a:gd name="connsiteY61" fmla="*/ 605698 h 773230"/>
                <a:gd name="connsiteX62" fmla="*/ 493113 w 776658"/>
                <a:gd name="connsiteY62" fmla="*/ 554691 h 773230"/>
                <a:gd name="connsiteX63" fmla="*/ 522921 w 776658"/>
                <a:gd name="connsiteY63" fmla="*/ 502086 h 773230"/>
                <a:gd name="connsiteX64" fmla="*/ 553257 w 776658"/>
                <a:gd name="connsiteY64" fmla="*/ 478889 h 773230"/>
                <a:gd name="connsiteX65" fmla="*/ 536066 w 776658"/>
                <a:gd name="connsiteY65" fmla="*/ 459687 h 773230"/>
                <a:gd name="connsiteX66" fmla="*/ 508912 w 776658"/>
                <a:gd name="connsiteY66" fmla="*/ 480448 h 773230"/>
                <a:gd name="connsiteX67" fmla="*/ 467339 w 776658"/>
                <a:gd name="connsiteY67" fmla="*/ 554691 h 773230"/>
                <a:gd name="connsiteX68" fmla="*/ 467339 w 776658"/>
                <a:gd name="connsiteY68" fmla="*/ 605698 h 773230"/>
                <a:gd name="connsiteX69" fmla="*/ 441564 w 776658"/>
                <a:gd name="connsiteY69" fmla="*/ 631473 h 773230"/>
                <a:gd name="connsiteX70" fmla="*/ 338467 w 776658"/>
                <a:gd name="connsiteY70" fmla="*/ 631473 h 773230"/>
                <a:gd name="connsiteX71" fmla="*/ 312693 w 776658"/>
                <a:gd name="connsiteY71" fmla="*/ 605698 h 773230"/>
                <a:gd name="connsiteX72" fmla="*/ 312693 w 776658"/>
                <a:gd name="connsiteY72" fmla="*/ 553621 h 773230"/>
                <a:gd name="connsiteX73" fmla="*/ 271815 w 776658"/>
                <a:gd name="connsiteY73" fmla="*/ 480887 h 773230"/>
                <a:gd name="connsiteX74" fmla="*/ 203080 w 776658"/>
                <a:gd name="connsiteY74" fmla="*/ 179734 h 773230"/>
                <a:gd name="connsiteX75" fmla="*/ 387245 w 776658"/>
                <a:gd name="connsiteY75" fmla="*/ 77520 h 773230"/>
                <a:gd name="connsiteX76" fmla="*/ 386743 w 776658"/>
                <a:gd name="connsiteY76" fmla="*/ 78924 h 773230"/>
                <a:gd name="connsiteX77" fmla="*/ 389204 w 776658"/>
                <a:gd name="connsiteY77" fmla="*/ 88474 h 773230"/>
                <a:gd name="connsiteX78" fmla="*/ 419579 w 776658"/>
                <a:gd name="connsiteY78" fmla="*/ 128978 h 773230"/>
                <a:gd name="connsiteX79" fmla="*/ 420352 w 776658"/>
                <a:gd name="connsiteY79" fmla="*/ 143283 h 773230"/>
                <a:gd name="connsiteX80" fmla="*/ 407465 w 776658"/>
                <a:gd name="connsiteY80" fmla="*/ 149481 h 773230"/>
                <a:gd name="connsiteX81" fmla="*/ 357334 w 776658"/>
                <a:gd name="connsiteY81" fmla="*/ 142316 h 773230"/>
                <a:gd name="connsiteX82" fmla="*/ 342748 w 776658"/>
                <a:gd name="connsiteY82" fmla="*/ 153243 h 773230"/>
                <a:gd name="connsiteX83" fmla="*/ 342746 w 776658"/>
                <a:gd name="connsiteY83" fmla="*/ 153257 h 773230"/>
                <a:gd name="connsiteX84" fmla="*/ 331805 w 776658"/>
                <a:gd name="connsiteY84" fmla="*/ 229794 h 773230"/>
                <a:gd name="connsiteX85" fmla="*/ 342731 w 776658"/>
                <a:gd name="connsiteY85" fmla="*/ 244380 h 773230"/>
                <a:gd name="connsiteX86" fmla="*/ 342746 w 776658"/>
                <a:gd name="connsiteY86" fmla="*/ 244382 h 773230"/>
                <a:gd name="connsiteX87" fmla="*/ 392877 w 776658"/>
                <a:gd name="connsiteY87" fmla="*/ 251547 h 773230"/>
                <a:gd name="connsiteX88" fmla="*/ 403818 w 776658"/>
                <a:gd name="connsiteY88" fmla="*/ 266123 h 773230"/>
                <a:gd name="connsiteX89" fmla="*/ 398792 w 776658"/>
                <a:gd name="connsiteY89" fmla="*/ 274615 h 773230"/>
                <a:gd name="connsiteX90" fmla="*/ 358288 w 776658"/>
                <a:gd name="connsiteY90" fmla="*/ 304990 h 773230"/>
                <a:gd name="connsiteX91" fmla="*/ 355710 w 776658"/>
                <a:gd name="connsiteY91" fmla="*/ 323032 h 773230"/>
                <a:gd name="connsiteX92" fmla="*/ 402104 w 776658"/>
                <a:gd name="connsiteY92" fmla="*/ 384890 h 773230"/>
                <a:gd name="connsiteX93" fmla="*/ 420146 w 776658"/>
                <a:gd name="connsiteY93" fmla="*/ 387468 h 773230"/>
                <a:gd name="connsiteX94" fmla="*/ 460663 w 776658"/>
                <a:gd name="connsiteY94" fmla="*/ 357093 h 773230"/>
                <a:gd name="connsiteX95" fmla="*/ 478702 w 776658"/>
                <a:gd name="connsiteY95" fmla="*/ 359696 h 773230"/>
                <a:gd name="connsiteX96" fmla="*/ 481141 w 776658"/>
                <a:gd name="connsiteY96" fmla="*/ 369220 h 773230"/>
                <a:gd name="connsiteX97" fmla="*/ 473988 w 776658"/>
                <a:gd name="connsiteY97" fmla="*/ 419351 h 773230"/>
                <a:gd name="connsiteX98" fmla="*/ 484913 w 776658"/>
                <a:gd name="connsiteY98" fmla="*/ 433939 h 773230"/>
                <a:gd name="connsiteX99" fmla="*/ 484917 w 776658"/>
                <a:gd name="connsiteY99" fmla="*/ 433939 h 773230"/>
                <a:gd name="connsiteX100" fmla="*/ 561466 w 776658"/>
                <a:gd name="connsiteY100" fmla="*/ 444880 h 773230"/>
                <a:gd name="connsiteX101" fmla="*/ 563283 w 776658"/>
                <a:gd name="connsiteY101" fmla="*/ 444996 h 773230"/>
                <a:gd name="connsiteX102" fmla="*/ 576054 w 776658"/>
                <a:gd name="connsiteY102" fmla="*/ 433939 h 773230"/>
                <a:gd name="connsiteX103" fmla="*/ 583207 w 776658"/>
                <a:gd name="connsiteY103" fmla="*/ 383808 h 773230"/>
                <a:gd name="connsiteX104" fmla="*/ 597782 w 776658"/>
                <a:gd name="connsiteY104" fmla="*/ 372867 h 773230"/>
                <a:gd name="connsiteX105" fmla="*/ 606275 w 776658"/>
                <a:gd name="connsiteY105" fmla="*/ 377893 h 773230"/>
                <a:gd name="connsiteX106" fmla="*/ 636662 w 776658"/>
                <a:gd name="connsiteY106" fmla="*/ 418397 h 773230"/>
                <a:gd name="connsiteX107" fmla="*/ 654704 w 776658"/>
                <a:gd name="connsiteY107" fmla="*/ 420974 h 773230"/>
                <a:gd name="connsiteX108" fmla="*/ 716563 w 776658"/>
                <a:gd name="connsiteY108" fmla="*/ 374581 h 773230"/>
                <a:gd name="connsiteX109" fmla="*/ 719140 w 776658"/>
                <a:gd name="connsiteY109" fmla="*/ 356539 h 773230"/>
                <a:gd name="connsiteX110" fmla="*/ 688765 w 776658"/>
                <a:gd name="connsiteY110" fmla="*/ 316034 h 773230"/>
                <a:gd name="connsiteX111" fmla="*/ 687992 w 776658"/>
                <a:gd name="connsiteY111" fmla="*/ 301730 h 773230"/>
                <a:gd name="connsiteX112" fmla="*/ 700879 w 776658"/>
                <a:gd name="connsiteY112" fmla="*/ 295544 h 773230"/>
                <a:gd name="connsiteX113" fmla="*/ 751010 w 776658"/>
                <a:gd name="connsiteY113" fmla="*/ 302696 h 773230"/>
                <a:gd name="connsiteX114" fmla="*/ 765598 w 776658"/>
                <a:gd name="connsiteY114" fmla="*/ 291771 h 773230"/>
                <a:gd name="connsiteX115" fmla="*/ 765598 w 776658"/>
                <a:gd name="connsiteY115" fmla="*/ 291768 h 773230"/>
                <a:gd name="connsiteX116" fmla="*/ 776526 w 776658"/>
                <a:gd name="connsiteY116" fmla="*/ 215219 h 773230"/>
                <a:gd name="connsiteX117" fmla="*/ 765601 w 776658"/>
                <a:gd name="connsiteY117" fmla="*/ 200630 h 773230"/>
                <a:gd name="connsiteX118" fmla="*/ 338467 w 776658"/>
                <a:gd name="connsiteY118" fmla="*/ 657247 h 773230"/>
                <a:gd name="connsiteX119" fmla="*/ 441564 w 776658"/>
                <a:gd name="connsiteY119" fmla="*/ 657247 h 773230"/>
                <a:gd name="connsiteX120" fmla="*/ 441564 w 776658"/>
                <a:gd name="connsiteY120" fmla="*/ 683021 h 773230"/>
                <a:gd name="connsiteX121" fmla="*/ 338467 w 776658"/>
                <a:gd name="connsiteY121" fmla="*/ 683021 h 773230"/>
                <a:gd name="connsiteX122" fmla="*/ 338467 w 776658"/>
                <a:gd name="connsiteY122" fmla="*/ 657247 h 773230"/>
                <a:gd name="connsiteX123" fmla="*/ 338467 w 776658"/>
                <a:gd name="connsiteY123" fmla="*/ 708795 h 773230"/>
                <a:gd name="connsiteX124" fmla="*/ 441564 w 776658"/>
                <a:gd name="connsiteY124" fmla="*/ 708795 h 773230"/>
                <a:gd name="connsiteX125" fmla="*/ 441564 w 776658"/>
                <a:gd name="connsiteY125" fmla="*/ 721682 h 773230"/>
                <a:gd name="connsiteX126" fmla="*/ 415790 w 776658"/>
                <a:gd name="connsiteY126" fmla="*/ 747457 h 773230"/>
                <a:gd name="connsiteX127" fmla="*/ 364242 w 776658"/>
                <a:gd name="connsiteY127" fmla="*/ 747457 h 773230"/>
                <a:gd name="connsiteX128" fmla="*/ 338467 w 776658"/>
                <a:gd name="connsiteY128" fmla="*/ 721682 h 773230"/>
                <a:gd name="connsiteX129" fmla="*/ 338467 w 776658"/>
                <a:gd name="connsiteY129" fmla="*/ 708795 h 773230"/>
                <a:gd name="connsiteX130" fmla="*/ 235873 w 776658"/>
                <a:gd name="connsiteY130" fmla="*/ 486557 h 773230"/>
                <a:gd name="connsiteX131" fmla="*/ 257897 w 776658"/>
                <a:gd name="connsiteY131" fmla="*/ 502601 h 773230"/>
                <a:gd name="connsiteX132" fmla="*/ 283865 w 776658"/>
                <a:gd name="connsiteY132" fmla="*/ 535580 h 773230"/>
                <a:gd name="connsiteX133" fmla="*/ 256222 w 776658"/>
                <a:gd name="connsiteY133" fmla="*/ 563171 h 773230"/>
                <a:gd name="connsiteX134" fmla="*/ 229455 w 776658"/>
                <a:gd name="connsiteY134" fmla="*/ 544716 h 773230"/>
                <a:gd name="connsiteX135" fmla="*/ 193606 w 776658"/>
                <a:gd name="connsiteY135" fmla="*/ 551315 h 773230"/>
                <a:gd name="connsiteX136" fmla="*/ 189608 w 776658"/>
                <a:gd name="connsiteY136" fmla="*/ 560632 h 773230"/>
                <a:gd name="connsiteX137" fmla="*/ 182855 w 776658"/>
                <a:gd name="connsiteY137" fmla="*/ 592811 h 773230"/>
                <a:gd name="connsiteX138" fmla="*/ 152223 w 776658"/>
                <a:gd name="connsiteY138" fmla="*/ 592811 h 773230"/>
                <a:gd name="connsiteX139" fmla="*/ 145470 w 776658"/>
                <a:gd name="connsiteY139" fmla="*/ 560684 h 773230"/>
                <a:gd name="connsiteX140" fmla="*/ 114940 w 776658"/>
                <a:gd name="connsiteY140" fmla="*/ 540770 h 773230"/>
                <a:gd name="connsiteX141" fmla="*/ 105623 w 776658"/>
                <a:gd name="connsiteY141" fmla="*/ 544768 h 773230"/>
                <a:gd name="connsiteX142" fmla="*/ 78843 w 776658"/>
                <a:gd name="connsiteY142" fmla="*/ 563171 h 773230"/>
                <a:gd name="connsiteX143" fmla="*/ 55363 w 776658"/>
                <a:gd name="connsiteY143" fmla="*/ 539742 h 773230"/>
                <a:gd name="connsiteX144" fmla="*/ 73805 w 776658"/>
                <a:gd name="connsiteY144" fmla="*/ 512988 h 773230"/>
                <a:gd name="connsiteX145" fmla="*/ 67229 w 776658"/>
                <a:gd name="connsiteY145" fmla="*/ 477136 h 773230"/>
                <a:gd name="connsiteX146" fmla="*/ 57902 w 776658"/>
                <a:gd name="connsiteY146" fmla="*/ 473128 h 773230"/>
                <a:gd name="connsiteX147" fmla="*/ 25774 w 776658"/>
                <a:gd name="connsiteY147" fmla="*/ 466363 h 773230"/>
                <a:gd name="connsiteX148" fmla="*/ 25774 w 776658"/>
                <a:gd name="connsiteY148" fmla="*/ 435743 h 773230"/>
                <a:gd name="connsiteX149" fmla="*/ 57902 w 776658"/>
                <a:gd name="connsiteY149" fmla="*/ 428977 h 773230"/>
                <a:gd name="connsiteX150" fmla="*/ 77769 w 776658"/>
                <a:gd name="connsiteY150" fmla="*/ 398417 h 773230"/>
                <a:gd name="connsiteX151" fmla="*/ 73817 w 776658"/>
                <a:gd name="connsiteY151" fmla="*/ 389195 h 773230"/>
                <a:gd name="connsiteX152" fmla="*/ 55363 w 776658"/>
                <a:gd name="connsiteY152" fmla="*/ 362364 h 773230"/>
                <a:gd name="connsiteX153" fmla="*/ 78843 w 776658"/>
                <a:gd name="connsiteY153" fmla="*/ 338935 h 773230"/>
                <a:gd name="connsiteX154" fmla="*/ 105636 w 776658"/>
                <a:gd name="connsiteY154" fmla="*/ 357389 h 773230"/>
                <a:gd name="connsiteX155" fmla="*/ 141480 w 776658"/>
                <a:gd name="connsiteY155" fmla="*/ 350768 h 773230"/>
                <a:gd name="connsiteX156" fmla="*/ 145470 w 776658"/>
                <a:gd name="connsiteY156" fmla="*/ 341461 h 773230"/>
                <a:gd name="connsiteX157" fmla="*/ 147725 w 776658"/>
                <a:gd name="connsiteY157" fmla="*/ 330739 h 773230"/>
                <a:gd name="connsiteX158" fmla="*/ 157945 w 776658"/>
                <a:gd name="connsiteY158" fmla="*/ 374439 h 773230"/>
                <a:gd name="connsiteX159" fmla="*/ 90319 w 776658"/>
                <a:gd name="connsiteY159" fmla="*/ 460372 h 773230"/>
                <a:gd name="connsiteX160" fmla="*/ 176252 w 776658"/>
                <a:gd name="connsiteY160" fmla="*/ 527997 h 773230"/>
                <a:gd name="connsiteX161" fmla="*/ 235873 w 776658"/>
                <a:gd name="connsiteY161" fmla="*/ 486557 h 773230"/>
                <a:gd name="connsiteX162" fmla="*/ 215859 w 776658"/>
                <a:gd name="connsiteY162" fmla="*/ 468399 h 773230"/>
                <a:gd name="connsiteX163" fmla="*/ 150003 w 776658"/>
                <a:gd name="connsiteY163" fmla="*/ 499409 h 773230"/>
                <a:gd name="connsiteX164" fmla="*/ 118993 w 776658"/>
                <a:gd name="connsiteY164" fmla="*/ 433552 h 773230"/>
                <a:gd name="connsiteX165" fmla="*/ 167531 w 776658"/>
                <a:gd name="connsiteY165" fmla="*/ 399504 h 773230"/>
                <a:gd name="connsiteX166" fmla="*/ 168021 w 776658"/>
                <a:gd name="connsiteY166" fmla="*/ 399504 h 773230"/>
                <a:gd name="connsiteX167" fmla="*/ 215859 w 776658"/>
                <a:gd name="connsiteY167" fmla="*/ 468399 h 773230"/>
                <a:gd name="connsiteX168" fmla="*/ 741834 w 776658"/>
                <a:gd name="connsiteY168" fmla="*/ 275324 h 773230"/>
                <a:gd name="connsiteX169" fmla="*/ 704462 w 776658"/>
                <a:gd name="connsiteY169" fmla="*/ 269989 h 773230"/>
                <a:gd name="connsiteX170" fmla="*/ 660723 w 776658"/>
                <a:gd name="connsiteY170" fmla="*/ 302796 h 773230"/>
                <a:gd name="connsiteX171" fmla="*/ 668068 w 776658"/>
                <a:gd name="connsiteY171" fmla="*/ 331460 h 773230"/>
                <a:gd name="connsiteX172" fmla="*/ 690711 w 776658"/>
                <a:gd name="connsiteY172" fmla="*/ 361655 h 773230"/>
                <a:gd name="connsiteX173" fmla="*/ 649472 w 776658"/>
                <a:gd name="connsiteY173" fmla="*/ 392584 h 773230"/>
                <a:gd name="connsiteX174" fmla="*/ 626817 w 776658"/>
                <a:gd name="connsiteY174" fmla="*/ 362402 h 773230"/>
                <a:gd name="connsiteX175" fmla="*/ 572692 w 776658"/>
                <a:gd name="connsiteY175" fmla="*/ 354664 h 773230"/>
                <a:gd name="connsiteX176" fmla="*/ 557613 w 776658"/>
                <a:gd name="connsiteY176" fmla="*/ 380122 h 773230"/>
                <a:gd name="connsiteX177" fmla="*/ 552394 w 776658"/>
                <a:gd name="connsiteY177" fmla="*/ 417546 h 773230"/>
                <a:gd name="connsiteX178" fmla="*/ 501373 w 776658"/>
                <a:gd name="connsiteY178" fmla="*/ 410252 h 773230"/>
                <a:gd name="connsiteX179" fmla="*/ 506709 w 776658"/>
                <a:gd name="connsiteY179" fmla="*/ 372880 h 773230"/>
                <a:gd name="connsiteX180" fmla="*/ 473917 w 776658"/>
                <a:gd name="connsiteY180" fmla="*/ 329129 h 773230"/>
                <a:gd name="connsiteX181" fmla="*/ 445237 w 776658"/>
                <a:gd name="connsiteY181" fmla="*/ 336473 h 773230"/>
                <a:gd name="connsiteX182" fmla="*/ 415043 w 776658"/>
                <a:gd name="connsiteY182" fmla="*/ 359116 h 773230"/>
                <a:gd name="connsiteX183" fmla="*/ 384114 w 776658"/>
                <a:gd name="connsiteY183" fmla="*/ 317877 h 773230"/>
                <a:gd name="connsiteX184" fmla="*/ 414295 w 776658"/>
                <a:gd name="connsiteY184" fmla="*/ 295222 h 773230"/>
                <a:gd name="connsiteX185" fmla="*/ 422034 w 776658"/>
                <a:gd name="connsiteY185" fmla="*/ 241097 h 773230"/>
                <a:gd name="connsiteX186" fmla="*/ 396575 w 776658"/>
                <a:gd name="connsiteY186" fmla="*/ 226018 h 773230"/>
                <a:gd name="connsiteX187" fmla="*/ 359203 w 776658"/>
                <a:gd name="connsiteY187" fmla="*/ 220683 h 773230"/>
                <a:gd name="connsiteX188" fmla="*/ 366497 w 776658"/>
                <a:gd name="connsiteY188" fmla="*/ 169663 h 773230"/>
                <a:gd name="connsiteX189" fmla="*/ 403870 w 776658"/>
                <a:gd name="connsiteY189" fmla="*/ 174998 h 773230"/>
                <a:gd name="connsiteX190" fmla="*/ 447620 w 776658"/>
                <a:gd name="connsiteY190" fmla="*/ 142207 h 773230"/>
                <a:gd name="connsiteX191" fmla="*/ 440276 w 776658"/>
                <a:gd name="connsiteY191" fmla="*/ 113526 h 773230"/>
                <a:gd name="connsiteX192" fmla="*/ 417556 w 776658"/>
                <a:gd name="connsiteY192" fmla="*/ 83306 h 773230"/>
                <a:gd name="connsiteX193" fmla="*/ 458794 w 776658"/>
                <a:gd name="connsiteY193" fmla="*/ 52377 h 773230"/>
                <a:gd name="connsiteX194" fmla="*/ 481450 w 776658"/>
                <a:gd name="connsiteY194" fmla="*/ 82571 h 773230"/>
                <a:gd name="connsiteX195" fmla="*/ 535574 w 776658"/>
                <a:gd name="connsiteY195" fmla="*/ 90310 h 773230"/>
                <a:gd name="connsiteX196" fmla="*/ 550654 w 776658"/>
                <a:gd name="connsiteY196" fmla="*/ 64852 h 773230"/>
                <a:gd name="connsiteX197" fmla="*/ 555989 w 776658"/>
                <a:gd name="connsiteY197" fmla="*/ 27479 h 773230"/>
                <a:gd name="connsiteX198" fmla="*/ 607009 w 776658"/>
                <a:gd name="connsiteY198" fmla="*/ 34760 h 773230"/>
                <a:gd name="connsiteX199" fmla="*/ 601674 w 776658"/>
                <a:gd name="connsiteY199" fmla="*/ 72133 h 773230"/>
                <a:gd name="connsiteX200" fmla="*/ 634481 w 776658"/>
                <a:gd name="connsiteY200" fmla="*/ 115872 h 773230"/>
                <a:gd name="connsiteX201" fmla="*/ 663146 w 776658"/>
                <a:gd name="connsiteY201" fmla="*/ 108526 h 773230"/>
                <a:gd name="connsiteX202" fmla="*/ 693340 w 776658"/>
                <a:gd name="connsiteY202" fmla="*/ 85883 h 773230"/>
                <a:gd name="connsiteX203" fmla="*/ 724269 w 776658"/>
                <a:gd name="connsiteY203" fmla="*/ 127122 h 773230"/>
                <a:gd name="connsiteX204" fmla="*/ 694075 w 776658"/>
                <a:gd name="connsiteY204" fmla="*/ 149778 h 773230"/>
                <a:gd name="connsiteX205" fmla="*/ 686336 w 776658"/>
                <a:gd name="connsiteY205" fmla="*/ 203902 h 773230"/>
                <a:gd name="connsiteX206" fmla="*/ 711794 w 776658"/>
                <a:gd name="connsiteY206" fmla="*/ 218982 h 773230"/>
                <a:gd name="connsiteX207" fmla="*/ 749167 w 776658"/>
                <a:gd name="connsiteY207" fmla="*/ 224317 h 773230"/>
                <a:gd name="connsiteX208" fmla="*/ 741834 w 776658"/>
                <a:gd name="connsiteY208" fmla="*/ 275324 h 77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776658" h="773230">
                  <a:moveTo>
                    <a:pt x="765601" y="200630"/>
                  </a:moveTo>
                  <a:cubicBezTo>
                    <a:pt x="765600" y="200630"/>
                    <a:pt x="765600" y="200630"/>
                    <a:pt x="765598" y="200630"/>
                  </a:cubicBezTo>
                  <a:lnTo>
                    <a:pt x="765572" y="200605"/>
                  </a:lnTo>
                  <a:lnTo>
                    <a:pt x="715441" y="193452"/>
                  </a:lnTo>
                  <a:cubicBezTo>
                    <a:pt x="708395" y="192449"/>
                    <a:pt x="703497" y="185923"/>
                    <a:pt x="704500" y="178877"/>
                  </a:cubicBezTo>
                  <a:cubicBezTo>
                    <a:pt x="704982" y="175491"/>
                    <a:pt x="706791" y="172437"/>
                    <a:pt x="709526" y="170384"/>
                  </a:cubicBezTo>
                  <a:lnTo>
                    <a:pt x="750043" y="139996"/>
                  </a:lnTo>
                  <a:cubicBezTo>
                    <a:pt x="755738" y="135726"/>
                    <a:pt x="756891" y="127649"/>
                    <a:pt x="752621" y="121954"/>
                  </a:cubicBezTo>
                  <a:lnTo>
                    <a:pt x="706227" y="60096"/>
                  </a:lnTo>
                  <a:cubicBezTo>
                    <a:pt x="701957" y="54402"/>
                    <a:pt x="693880" y="53248"/>
                    <a:pt x="688185" y="57519"/>
                  </a:cubicBezTo>
                  <a:lnTo>
                    <a:pt x="647681" y="87907"/>
                  </a:lnTo>
                  <a:cubicBezTo>
                    <a:pt x="642011" y="92209"/>
                    <a:pt x="633927" y="91101"/>
                    <a:pt x="629625" y="85431"/>
                  </a:cubicBezTo>
                  <a:cubicBezTo>
                    <a:pt x="627535" y="82678"/>
                    <a:pt x="626640" y="79200"/>
                    <a:pt x="627139" y="75780"/>
                  </a:cubicBezTo>
                  <a:lnTo>
                    <a:pt x="634304" y="25649"/>
                  </a:lnTo>
                  <a:cubicBezTo>
                    <a:pt x="635314" y="18603"/>
                    <a:pt x="630422" y="12074"/>
                    <a:pt x="623377" y="11062"/>
                  </a:cubicBezTo>
                  <a:cubicBezTo>
                    <a:pt x="623373" y="11062"/>
                    <a:pt x="623368" y="11061"/>
                    <a:pt x="623363" y="11061"/>
                  </a:cubicBezTo>
                  <a:lnTo>
                    <a:pt x="546865" y="133"/>
                  </a:lnTo>
                  <a:cubicBezTo>
                    <a:pt x="539821" y="-879"/>
                    <a:pt x="533288" y="4012"/>
                    <a:pt x="532277" y="11058"/>
                  </a:cubicBezTo>
                  <a:cubicBezTo>
                    <a:pt x="532277" y="11059"/>
                    <a:pt x="532277" y="11059"/>
                    <a:pt x="532277" y="11061"/>
                  </a:cubicBezTo>
                  <a:lnTo>
                    <a:pt x="525112" y="61192"/>
                  </a:lnTo>
                  <a:cubicBezTo>
                    <a:pt x="524108" y="68238"/>
                    <a:pt x="517582" y="73136"/>
                    <a:pt x="510536" y="72133"/>
                  </a:cubicBezTo>
                  <a:cubicBezTo>
                    <a:pt x="507150" y="71651"/>
                    <a:pt x="504096" y="69842"/>
                    <a:pt x="502044" y="67107"/>
                  </a:cubicBezTo>
                  <a:lnTo>
                    <a:pt x="471669" y="26590"/>
                  </a:lnTo>
                  <a:cubicBezTo>
                    <a:pt x="467398" y="20895"/>
                    <a:pt x="459321" y="19742"/>
                    <a:pt x="453627" y="24012"/>
                  </a:cubicBezTo>
                  <a:lnTo>
                    <a:pt x="414901" y="53073"/>
                  </a:lnTo>
                  <a:cubicBezTo>
                    <a:pt x="397381" y="51211"/>
                    <a:pt x="379713" y="51211"/>
                    <a:pt x="362193" y="53073"/>
                  </a:cubicBezTo>
                  <a:cubicBezTo>
                    <a:pt x="247455" y="66187"/>
                    <a:pt x="157479" y="157689"/>
                    <a:pt x="146295" y="272631"/>
                  </a:cubicBezTo>
                  <a:cubicBezTo>
                    <a:pt x="145947" y="276278"/>
                    <a:pt x="145818" y="279899"/>
                    <a:pt x="145637" y="283520"/>
                  </a:cubicBezTo>
                  <a:lnTo>
                    <a:pt x="141771" y="283520"/>
                  </a:lnTo>
                  <a:cubicBezTo>
                    <a:pt x="135656" y="283532"/>
                    <a:pt x="130390" y="287839"/>
                    <a:pt x="129168" y="293830"/>
                  </a:cubicBezTo>
                  <a:lnTo>
                    <a:pt x="120263" y="336177"/>
                  </a:lnTo>
                  <a:lnTo>
                    <a:pt x="84591" y="311576"/>
                  </a:lnTo>
                  <a:cubicBezTo>
                    <a:pt x="79472" y="308043"/>
                    <a:pt x="72558" y="308673"/>
                    <a:pt x="68160" y="313070"/>
                  </a:cubicBezTo>
                  <a:lnTo>
                    <a:pt x="29499" y="351732"/>
                  </a:lnTo>
                  <a:cubicBezTo>
                    <a:pt x="25107" y="356128"/>
                    <a:pt x="24479" y="363032"/>
                    <a:pt x="28004" y="368150"/>
                  </a:cubicBezTo>
                  <a:lnTo>
                    <a:pt x="52489" y="403757"/>
                  </a:lnTo>
                  <a:lnTo>
                    <a:pt x="10129" y="412662"/>
                  </a:lnTo>
                  <a:cubicBezTo>
                    <a:pt x="4204" y="413960"/>
                    <a:pt x="-13" y="419214"/>
                    <a:pt x="0" y="425279"/>
                  </a:cubicBezTo>
                  <a:lnTo>
                    <a:pt x="0" y="476827"/>
                  </a:lnTo>
                  <a:cubicBezTo>
                    <a:pt x="-3" y="482923"/>
                    <a:pt x="4267" y="488187"/>
                    <a:pt x="10232" y="489444"/>
                  </a:cubicBezTo>
                  <a:lnTo>
                    <a:pt x="52592" y="498349"/>
                  </a:lnTo>
                  <a:lnTo>
                    <a:pt x="28107" y="533956"/>
                  </a:lnTo>
                  <a:cubicBezTo>
                    <a:pt x="24582" y="539074"/>
                    <a:pt x="25210" y="545978"/>
                    <a:pt x="29602" y="550374"/>
                  </a:cubicBezTo>
                  <a:lnTo>
                    <a:pt x="68263" y="589035"/>
                  </a:lnTo>
                  <a:cubicBezTo>
                    <a:pt x="72661" y="593433"/>
                    <a:pt x="79575" y="594063"/>
                    <a:pt x="84694" y="590530"/>
                  </a:cubicBezTo>
                  <a:lnTo>
                    <a:pt x="120301" y="565980"/>
                  </a:lnTo>
                  <a:lnTo>
                    <a:pt x="129206" y="608340"/>
                  </a:lnTo>
                  <a:cubicBezTo>
                    <a:pt x="130429" y="614331"/>
                    <a:pt x="135695" y="618639"/>
                    <a:pt x="141810" y="618650"/>
                  </a:cubicBezTo>
                  <a:lnTo>
                    <a:pt x="193358" y="618650"/>
                  </a:lnTo>
                  <a:cubicBezTo>
                    <a:pt x="199454" y="618653"/>
                    <a:pt x="204718" y="614383"/>
                    <a:pt x="205975" y="608418"/>
                  </a:cubicBezTo>
                  <a:lnTo>
                    <a:pt x="214880" y="566058"/>
                  </a:lnTo>
                  <a:lnTo>
                    <a:pt x="250487" y="590543"/>
                  </a:lnTo>
                  <a:cubicBezTo>
                    <a:pt x="255605" y="594068"/>
                    <a:pt x="262509" y="593439"/>
                    <a:pt x="266905" y="589048"/>
                  </a:cubicBezTo>
                  <a:lnTo>
                    <a:pt x="286919" y="568970"/>
                  </a:lnTo>
                  <a:lnTo>
                    <a:pt x="286919" y="605698"/>
                  </a:lnTo>
                  <a:cubicBezTo>
                    <a:pt x="286977" y="624032"/>
                    <a:pt x="296798" y="640945"/>
                    <a:pt x="312693" y="650082"/>
                  </a:cubicBezTo>
                  <a:lnTo>
                    <a:pt x="312693" y="721682"/>
                  </a:lnTo>
                  <a:cubicBezTo>
                    <a:pt x="312693" y="750152"/>
                    <a:pt x="335772" y="773231"/>
                    <a:pt x="364242" y="773231"/>
                  </a:cubicBezTo>
                  <a:lnTo>
                    <a:pt x="415790" y="773231"/>
                  </a:lnTo>
                  <a:cubicBezTo>
                    <a:pt x="444259" y="773231"/>
                    <a:pt x="467339" y="750152"/>
                    <a:pt x="467339" y="721682"/>
                  </a:cubicBezTo>
                  <a:lnTo>
                    <a:pt x="467339" y="650082"/>
                  </a:lnTo>
                  <a:cubicBezTo>
                    <a:pt x="483233" y="640945"/>
                    <a:pt x="493055" y="624032"/>
                    <a:pt x="493113" y="605698"/>
                  </a:cubicBezTo>
                  <a:lnTo>
                    <a:pt x="493113" y="554691"/>
                  </a:lnTo>
                  <a:cubicBezTo>
                    <a:pt x="493462" y="533229"/>
                    <a:pt x="504690" y="513415"/>
                    <a:pt x="522921" y="502086"/>
                  </a:cubicBezTo>
                  <a:cubicBezTo>
                    <a:pt x="533615" y="495148"/>
                    <a:pt x="543758" y="487391"/>
                    <a:pt x="553257" y="478889"/>
                  </a:cubicBezTo>
                  <a:lnTo>
                    <a:pt x="536066" y="459687"/>
                  </a:lnTo>
                  <a:cubicBezTo>
                    <a:pt x="527568" y="467304"/>
                    <a:pt x="518489" y="474245"/>
                    <a:pt x="508912" y="480448"/>
                  </a:cubicBezTo>
                  <a:cubicBezTo>
                    <a:pt x="483323" y="496509"/>
                    <a:pt x="467659" y="524480"/>
                    <a:pt x="467339" y="554691"/>
                  </a:cubicBezTo>
                  <a:lnTo>
                    <a:pt x="467339" y="605698"/>
                  </a:lnTo>
                  <a:cubicBezTo>
                    <a:pt x="467339" y="619934"/>
                    <a:pt x="455800" y="631473"/>
                    <a:pt x="441564" y="631473"/>
                  </a:cubicBezTo>
                  <a:lnTo>
                    <a:pt x="338467" y="631473"/>
                  </a:lnTo>
                  <a:cubicBezTo>
                    <a:pt x="324232" y="631473"/>
                    <a:pt x="312693" y="619934"/>
                    <a:pt x="312693" y="605698"/>
                  </a:cubicBezTo>
                  <a:lnTo>
                    <a:pt x="312693" y="553621"/>
                  </a:lnTo>
                  <a:cubicBezTo>
                    <a:pt x="312395" y="523983"/>
                    <a:pt x="296977" y="496551"/>
                    <a:pt x="271815" y="480887"/>
                  </a:cubicBezTo>
                  <a:cubicBezTo>
                    <a:pt x="169673" y="416705"/>
                    <a:pt x="138899" y="281876"/>
                    <a:pt x="203080" y="179734"/>
                  </a:cubicBezTo>
                  <a:cubicBezTo>
                    <a:pt x="242901" y="116360"/>
                    <a:pt x="312398" y="77787"/>
                    <a:pt x="387245" y="77520"/>
                  </a:cubicBezTo>
                  <a:cubicBezTo>
                    <a:pt x="387053" y="77979"/>
                    <a:pt x="386884" y="78448"/>
                    <a:pt x="386743" y="78924"/>
                  </a:cubicBezTo>
                  <a:cubicBezTo>
                    <a:pt x="386264" y="82307"/>
                    <a:pt x="387150" y="85743"/>
                    <a:pt x="389204" y="88474"/>
                  </a:cubicBezTo>
                  <a:lnTo>
                    <a:pt x="419579" y="128978"/>
                  </a:lnTo>
                  <a:cubicBezTo>
                    <a:pt x="422781" y="133123"/>
                    <a:pt x="423089" y="138816"/>
                    <a:pt x="420352" y="143283"/>
                  </a:cubicBezTo>
                  <a:cubicBezTo>
                    <a:pt x="417717" y="147777"/>
                    <a:pt x="412621" y="150229"/>
                    <a:pt x="407465" y="149481"/>
                  </a:cubicBezTo>
                  <a:lnTo>
                    <a:pt x="357334" y="142316"/>
                  </a:lnTo>
                  <a:cubicBezTo>
                    <a:pt x="350288" y="141306"/>
                    <a:pt x="343759" y="146198"/>
                    <a:pt x="342748" y="153243"/>
                  </a:cubicBezTo>
                  <a:cubicBezTo>
                    <a:pt x="342748" y="153248"/>
                    <a:pt x="342746" y="153252"/>
                    <a:pt x="342746" y="153257"/>
                  </a:cubicBezTo>
                  <a:lnTo>
                    <a:pt x="331805" y="229794"/>
                  </a:lnTo>
                  <a:cubicBezTo>
                    <a:pt x="330795" y="236838"/>
                    <a:pt x="335687" y="243369"/>
                    <a:pt x="342731" y="244380"/>
                  </a:cubicBezTo>
                  <a:cubicBezTo>
                    <a:pt x="342736" y="244380"/>
                    <a:pt x="342741" y="244382"/>
                    <a:pt x="342746" y="244382"/>
                  </a:cubicBezTo>
                  <a:lnTo>
                    <a:pt x="392877" y="251547"/>
                  </a:lnTo>
                  <a:cubicBezTo>
                    <a:pt x="399923" y="252551"/>
                    <a:pt x="404822" y="259077"/>
                    <a:pt x="403818" y="266123"/>
                  </a:cubicBezTo>
                  <a:cubicBezTo>
                    <a:pt x="403336" y="269509"/>
                    <a:pt x="401527" y="272563"/>
                    <a:pt x="398792" y="274615"/>
                  </a:cubicBezTo>
                  <a:lnTo>
                    <a:pt x="358288" y="304990"/>
                  </a:lnTo>
                  <a:cubicBezTo>
                    <a:pt x="352593" y="309261"/>
                    <a:pt x="351440" y="317338"/>
                    <a:pt x="355710" y="323032"/>
                  </a:cubicBezTo>
                  <a:lnTo>
                    <a:pt x="402104" y="384890"/>
                  </a:lnTo>
                  <a:cubicBezTo>
                    <a:pt x="406374" y="390585"/>
                    <a:pt x="414451" y="391738"/>
                    <a:pt x="420146" y="387468"/>
                  </a:cubicBezTo>
                  <a:lnTo>
                    <a:pt x="460663" y="357093"/>
                  </a:lnTo>
                  <a:cubicBezTo>
                    <a:pt x="466362" y="352830"/>
                    <a:pt x="474439" y="353995"/>
                    <a:pt x="478702" y="359696"/>
                  </a:cubicBezTo>
                  <a:cubicBezTo>
                    <a:pt x="480741" y="362423"/>
                    <a:pt x="481619" y="365848"/>
                    <a:pt x="481141" y="369220"/>
                  </a:cubicBezTo>
                  <a:lnTo>
                    <a:pt x="473988" y="419351"/>
                  </a:lnTo>
                  <a:cubicBezTo>
                    <a:pt x="472977" y="426395"/>
                    <a:pt x="477867" y="432927"/>
                    <a:pt x="484913" y="433939"/>
                  </a:cubicBezTo>
                  <a:cubicBezTo>
                    <a:pt x="484915" y="433939"/>
                    <a:pt x="484915" y="433939"/>
                    <a:pt x="484917" y="433939"/>
                  </a:cubicBezTo>
                  <a:lnTo>
                    <a:pt x="561466" y="444880"/>
                  </a:lnTo>
                  <a:cubicBezTo>
                    <a:pt x="562069" y="444957"/>
                    <a:pt x="562676" y="444996"/>
                    <a:pt x="563283" y="444996"/>
                  </a:cubicBezTo>
                  <a:cubicBezTo>
                    <a:pt x="569699" y="445004"/>
                    <a:pt x="575143" y="440290"/>
                    <a:pt x="576054" y="433939"/>
                  </a:cubicBezTo>
                  <a:lnTo>
                    <a:pt x="583207" y="383808"/>
                  </a:lnTo>
                  <a:cubicBezTo>
                    <a:pt x="584210" y="376762"/>
                    <a:pt x="590736" y="371863"/>
                    <a:pt x="597782" y="372867"/>
                  </a:cubicBezTo>
                  <a:cubicBezTo>
                    <a:pt x="601168" y="373348"/>
                    <a:pt x="604222" y="375157"/>
                    <a:pt x="606275" y="377893"/>
                  </a:cubicBezTo>
                  <a:lnTo>
                    <a:pt x="636662" y="418397"/>
                  </a:lnTo>
                  <a:cubicBezTo>
                    <a:pt x="640933" y="424091"/>
                    <a:pt x="649010" y="425245"/>
                    <a:pt x="654704" y="420974"/>
                  </a:cubicBezTo>
                  <a:lnTo>
                    <a:pt x="716563" y="374581"/>
                  </a:lnTo>
                  <a:cubicBezTo>
                    <a:pt x="722257" y="370310"/>
                    <a:pt x="723411" y="362233"/>
                    <a:pt x="719140" y="356539"/>
                  </a:cubicBezTo>
                  <a:lnTo>
                    <a:pt x="688765" y="316034"/>
                  </a:lnTo>
                  <a:cubicBezTo>
                    <a:pt x="685577" y="311883"/>
                    <a:pt x="685269" y="306200"/>
                    <a:pt x="687992" y="301730"/>
                  </a:cubicBezTo>
                  <a:cubicBezTo>
                    <a:pt x="690571" y="297176"/>
                    <a:pt x="695713" y="294708"/>
                    <a:pt x="700879" y="295544"/>
                  </a:cubicBezTo>
                  <a:lnTo>
                    <a:pt x="751010" y="302696"/>
                  </a:lnTo>
                  <a:cubicBezTo>
                    <a:pt x="758054" y="303708"/>
                    <a:pt x="764586" y="298816"/>
                    <a:pt x="765598" y="291771"/>
                  </a:cubicBezTo>
                  <a:cubicBezTo>
                    <a:pt x="765598" y="291770"/>
                    <a:pt x="765598" y="291770"/>
                    <a:pt x="765598" y="291768"/>
                  </a:cubicBezTo>
                  <a:lnTo>
                    <a:pt x="776526" y="215219"/>
                  </a:lnTo>
                  <a:cubicBezTo>
                    <a:pt x="777538" y="208173"/>
                    <a:pt x="772647" y="201642"/>
                    <a:pt x="765601" y="200630"/>
                  </a:cubicBezTo>
                  <a:close/>
                  <a:moveTo>
                    <a:pt x="338467" y="657247"/>
                  </a:moveTo>
                  <a:lnTo>
                    <a:pt x="441564" y="657247"/>
                  </a:lnTo>
                  <a:lnTo>
                    <a:pt x="441564" y="683021"/>
                  </a:lnTo>
                  <a:lnTo>
                    <a:pt x="338467" y="683021"/>
                  </a:lnTo>
                  <a:lnTo>
                    <a:pt x="338467" y="657247"/>
                  </a:lnTo>
                  <a:close/>
                  <a:moveTo>
                    <a:pt x="338467" y="708795"/>
                  </a:moveTo>
                  <a:lnTo>
                    <a:pt x="441564" y="708795"/>
                  </a:lnTo>
                  <a:lnTo>
                    <a:pt x="441564" y="721682"/>
                  </a:lnTo>
                  <a:cubicBezTo>
                    <a:pt x="441564" y="735918"/>
                    <a:pt x="430026" y="747457"/>
                    <a:pt x="415790" y="747457"/>
                  </a:cubicBezTo>
                  <a:lnTo>
                    <a:pt x="364242" y="747457"/>
                  </a:lnTo>
                  <a:cubicBezTo>
                    <a:pt x="350006" y="747457"/>
                    <a:pt x="338467" y="735918"/>
                    <a:pt x="338467" y="721682"/>
                  </a:cubicBezTo>
                  <a:lnTo>
                    <a:pt x="338467" y="708795"/>
                  </a:lnTo>
                  <a:close/>
                  <a:moveTo>
                    <a:pt x="235873" y="486557"/>
                  </a:moveTo>
                  <a:cubicBezTo>
                    <a:pt x="242909" y="492311"/>
                    <a:pt x="250261" y="497669"/>
                    <a:pt x="257897" y="502601"/>
                  </a:cubicBezTo>
                  <a:cubicBezTo>
                    <a:pt x="270074" y="510297"/>
                    <a:pt x="279240" y="521938"/>
                    <a:pt x="283865" y="535580"/>
                  </a:cubicBezTo>
                  <a:lnTo>
                    <a:pt x="256222" y="563171"/>
                  </a:lnTo>
                  <a:lnTo>
                    <a:pt x="229455" y="544716"/>
                  </a:lnTo>
                  <a:cubicBezTo>
                    <a:pt x="217734" y="536639"/>
                    <a:pt x="201685" y="539594"/>
                    <a:pt x="193606" y="551315"/>
                  </a:cubicBezTo>
                  <a:cubicBezTo>
                    <a:pt x="191670" y="554126"/>
                    <a:pt x="190311" y="557293"/>
                    <a:pt x="189608" y="560632"/>
                  </a:cubicBezTo>
                  <a:lnTo>
                    <a:pt x="182855" y="592811"/>
                  </a:lnTo>
                  <a:lnTo>
                    <a:pt x="152223" y="592811"/>
                  </a:lnTo>
                  <a:lnTo>
                    <a:pt x="145470" y="560684"/>
                  </a:lnTo>
                  <a:cubicBezTo>
                    <a:pt x="142538" y="546754"/>
                    <a:pt x="128870" y="537838"/>
                    <a:pt x="114940" y="540770"/>
                  </a:cubicBezTo>
                  <a:cubicBezTo>
                    <a:pt x="111601" y="541472"/>
                    <a:pt x="108434" y="542832"/>
                    <a:pt x="105623" y="544768"/>
                  </a:cubicBezTo>
                  <a:lnTo>
                    <a:pt x="78843" y="563171"/>
                  </a:lnTo>
                  <a:lnTo>
                    <a:pt x="55363" y="539742"/>
                  </a:lnTo>
                  <a:lnTo>
                    <a:pt x="73805" y="512988"/>
                  </a:lnTo>
                  <a:cubicBezTo>
                    <a:pt x="81890" y="501272"/>
                    <a:pt x="78945" y="485221"/>
                    <a:pt x="67229" y="477136"/>
                  </a:cubicBezTo>
                  <a:cubicBezTo>
                    <a:pt x="64416" y="475195"/>
                    <a:pt x="61246" y="473832"/>
                    <a:pt x="57902" y="473128"/>
                  </a:cubicBezTo>
                  <a:lnTo>
                    <a:pt x="25774" y="466363"/>
                  </a:lnTo>
                  <a:lnTo>
                    <a:pt x="25774" y="435743"/>
                  </a:lnTo>
                  <a:lnTo>
                    <a:pt x="57902" y="428977"/>
                  </a:lnTo>
                  <a:cubicBezTo>
                    <a:pt x="71826" y="426024"/>
                    <a:pt x="80722" y="412343"/>
                    <a:pt x="77769" y="398417"/>
                  </a:cubicBezTo>
                  <a:cubicBezTo>
                    <a:pt x="77068" y="395113"/>
                    <a:pt x="75726" y="391980"/>
                    <a:pt x="73817" y="389195"/>
                  </a:cubicBezTo>
                  <a:lnTo>
                    <a:pt x="55363" y="362364"/>
                  </a:lnTo>
                  <a:lnTo>
                    <a:pt x="78843" y="338935"/>
                  </a:lnTo>
                  <a:lnTo>
                    <a:pt x="105636" y="357389"/>
                  </a:lnTo>
                  <a:cubicBezTo>
                    <a:pt x="117361" y="365458"/>
                    <a:pt x="133411" y="362494"/>
                    <a:pt x="141480" y="350768"/>
                  </a:cubicBezTo>
                  <a:cubicBezTo>
                    <a:pt x="143413" y="347961"/>
                    <a:pt x="144769" y="344797"/>
                    <a:pt x="145470" y="341461"/>
                  </a:cubicBezTo>
                  <a:lnTo>
                    <a:pt x="147725" y="330739"/>
                  </a:lnTo>
                  <a:cubicBezTo>
                    <a:pt x="149790" y="345588"/>
                    <a:pt x="153210" y="360215"/>
                    <a:pt x="157945" y="374439"/>
                  </a:cubicBezTo>
                  <a:cubicBezTo>
                    <a:pt x="115541" y="379494"/>
                    <a:pt x="85264" y="417968"/>
                    <a:pt x="90319" y="460372"/>
                  </a:cubicBezTo>
                  <a:cubicBezTo>
                    <a:pt x="95374" y="502775"/>
                    <a:pt x="133849" y="533052"/>
                    <a:pt x="176252" y="527997"/>
                  </a:cubicBezTo>
                  <a:cubicBezTo>
                    <a:pt x="201779" y="524952"/>
                    <a:pt x="224123" y="509422"/>
                    <a:pt x="235873" y="486557"/>
                  </a:cubicBezTo>
                  <a:close/>
                  <a:moveTo>
                    <a:pt x="215859" y="468399"/>
                  </a:moveTo>
                  <a:cubicBezTo>
                    <a:pt x="206236" y="495148"/>
                    <a:pt x="176752" y="509030"/>
                    <a:pt x="150003" y="499409"/>
                  </a:cubicBezTo>
                  <a:cubicBezTo>
                    <a:pt x="123254" y="489785"/>
                    <a:pt x="109371" y="460301"/>
                    <a:pt x="118993" y="433552"/>
                  </a:cubicBezTo>
                  <a:cubicBezTo>
                    <a:pt x="126355" y="413089"/>
                    <a:pt x="145784" y="399459"/>
                    <a:pt x="167531" y="399504"/>
                  </a:cubicBezTo>
                  <a:cubicBezTo>
                    <a:pt x="167699" y="399504"/>
                    <a:pt x="167853" y="399504"/>
                    <a:pt x="168021" y="399504"/>
                  </a:cubicBezTo>
                  <a:cubicBezTo>
                    <a:pt x="179872" y="425058"/>
                    <a:pt x="196057" y="448366"/>
                    <a:pt x="215859" y="468399"/>
                  </a:cubicBezTo>
                  <a:close/>
                  <a:moveTo>
                    <a:pt x="741834" y="275324"/>
                  </a:moveTo>
                  <a:lnTo>
                    <a:pt x="704462" y="269989"/>
                  </a:lnTo>
                  <a:cubicBezTo>
                    <a:pt x="683324" y="266970"/>
                    <a:pt x="663742" y="281660"/>
                    <a:pt x="660723" y="302796"/>
                  </a:cubicBezTo>
                  <a:cubicBezTo>
                    <a:pt x="659273" y="312946"/>
                    <a:pt x="661915" y="323258"/>
                    <a:pt x="668068" y="331460"/>
                  </a:cubicBezTo>
                  <a:lnTo>
                    <a:pt x="690711" y="361655"/>
                  </a:lnTo>
                  <a:lnTo>
                    <a:pt x="649472" y="392584"/>
                  </a:lnTo>
                  <a:lnTo>
                    <a:pt x="626817" y="362402"/>
                  </a:lnTo>
                  <a:cubicBezTo>
                    <a:pt x="614007" y="345319"/>
                    <a:pt x="589774" y="341854"/>
                    <a:pt x="572692" y="354664"/>
                  </a:cubicBezTo>
                  <a:cubicBezTo>
                    <a:pt x="564490" y="360814"/>
                    <a:pt x="559066" y="369972"/>
                    <a:pt x="557613" y="380122"/>
                  </a:cubicBezTo>
                  <a:lnTo>
                    <a:pt x="552394" y="417546"/>
                  </a:lnTo>
                  <a:lnTo>
                    <a:pt x="501373" y="410252"/>
                  </a:lnTo>
                  <a:lnTo>
                    <a:pt x="506709" y="372880"/>
                  </a:lnTo>
                  <a:cubicBezTo>
                    <a:pt x="509736" y="351743"/>
                    <a:pt x="495054" y="332155"/>
                    <a:pt x="473917" y="329129"/>
                  </a:cubicBezTo>
                  <a:cubicBezTo>
                    <a:pt x="463761" y="327675"/>
                    <a:pt x="453445" y="330317"/>
                    <a:pt x="445237" y="336473"/>
                  </a:cubicBezTo>
                  <a:lnTo>
                    <a:pt x="415043" y="359116"/>
                  </a:lnTo>
                  <a:lnTo>
                    <a:pt x="384114" y="317877"/>
                  </a:lnTo>
                  <a:lnTo>
                    <a:pt x="414295" y="295222"/>
                  </a:lnTo>
                  <a:cubicBezTo>
                    <a:pt x="431379" y="282412"/>
                    <a:pt x="434844" y="258179"/>
                    <a:pt x="422034" y="241097"/>
                  </a:cubicBezTo>
                  <a:cubicBezTo>
                    <a:pt x="415884" y="232895"/>
                    <a:pt x="406726" y="227471"/>
                    <a:pt x="396575" y="226018"/>
                  </a:cubicBezTo>
                  <a:lnTo>
                    <a:pt x="359203" y="220683"/>
                  </a:lnTo>
                  <a:lnTo>
                    <a:pt x="366497" y="169663"/>
                  </a:lnTo>
                  <a:lnTo>
                    <a:pt x="403870" y="174998"/>
                  </a:lnTo>
                  <a:cubicBezTo>
                    <a:pt x="425006" y="178025"/>
                    <a:pt x="444594" y="163343"/>
                    <a:pt x="447620" y="142207"/>
                  </a:cubicBezTo>
                  <a:cubicBezTo>
                    <a:pt x="449074" y="132050"/>
                    <a:pt x="446432" y="121734"/>
                    <a:pt x="440276" y="113526"/>
                  </a:cubicBezTo>
                  <a:lnTo>
                    <a:pt x="417556" y="83306"/>
                  </a:lnTo>
                  <a:lnTo>
                    <a:pt x="458794" y="52377"/>
                  </a:lnTo>
                  <a:lnTo>
                    <a:pt x="481450" y="82571"/>
                  </a:lnTo>
                  <a:cubicBezTo>
                    <a:pt x="494260" y="99655"/>
                    <a:pt x="518492" y="103120"/>
                    <a:pt x="535574" y="90310"/>
                  </a:cubicBezTo>
                  <a:cubicBezTo>
                    <a:pt x="543777" y="84160"/>
                    <a:pt x="549201" y="75002"/>
                    <a:pt x="550654" y="64852"/>
                  </a:cubicBezTo>
                  <a:lnTo>
                    <a:pt x="555989" y="27479"/>
                  </a:lnTo>
                  <a:lnTo>
                    <a:pt x="607009" y="34760"/>
                  </a:lnTo>
                  <a:lnTo>
                    <a:pt x="601674" y="72133"/>
                  </a:lnTo>
                  <a:cubicBezTo>
                    <a:pt x="598655" y="93271"/>
                    <a:pt x="613343" y="112853"/>
                    <a:pt x="634481" y="115872"/>
                  </a:cubicBezTo>
                  <a:cubicBezTo>
                    <a:pt x="644632" y="117322"/>
                    <a:pt x="654943" y="114680"/>
                    <a:pt x="663146" y="108526"/>
                  </a:cubicBezTo>
                  <a:lnTo>
                    <a:pt x="693340" y="85883"/>
                  </a:lnTo>
                  <a:lnTo>
                    <a:pt x="724269" y="127122"/>
                  </a:lnTo>
                  <a:lnTo>
                    <a:pt x="694075" y="149778"/>
                  </a:lnTo>
                  <a:cubicBezTo>
                    <a:pt x="676991" y="162588"/>
                    <a:pt x="673526" y="186820"/>
                    <a:pt x="686336" y="203902"/>
                  </a:cubicBezTo>
                  <a:cubicBezTo>
                    <a:pt x="692486" y="212105"/>
                    <a:pt x="701644" y="217529"/>
                    <a:pt x="711794" y="218982"/>
                  </a:cubicBezTo>
                  <a:lnTo>
                    <a:pt x="749167" y="224317"/>
                  </a:lnTo>
                  <a:lnTo>
                    <a:pt x="741834" y="275324"/>
                  </a:lnTo>
                  <a:close/>
                </a:path>
              </a:pathLst>
            </a:custGeom>
            <a:grpFill/>
            <a:ln w="1601"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19CC23E0-E834-44D5-807A-0FCB6A699E91}"/>
                </a:ext>
              </a:extLst>
            </p:cNvPr>
            <p:cNvSpPr/>
            <p:nvPr/>
          </p:nvSpPr>
          <p:spPr>
            <a:xfrm>
              <a:off x="6195899" y="4603976"/>
              <a:ext cx="206193" cy="206193"/>
            </a:xfrm>
            <a:custGeom>
              <a:avLst/>
              <a:gdLst>
                <a:gd name="connsiteX0" fmla="*/ 103097 w 206193"/>
                <a:gd name="connsiteY0" fmla="*/ 0 h 206193"/>
                <a:gd name="connsiteX1" fmla="*/ 0 w 206193"/>
                <a:gd name="connsiteY1" fmla="*/ 103097 h 206193"/>
                <a:gd name="connsiteX2" fmla="*/ 103097 w 206193"/>
                <a:gd name="connsiteY2" fmla="*/ 206194 h 206193"/>
                <a:gd name="connsiteX3" fmla="*/ 206194 w 206193"/>
                <a:gd name="connsiteY3" fmla="*/ 103097 h 206193"/>
                <a:gd name="connsiteX4" fmla="*/ 103097 w 206193"/>
                <a:gd name="connsiteY4" fmla="*/ 0 h 206193"/>
                <a:gd name="connsiteX5" fmla="*/ 103097 w 206193"/>
                <a:gd name="connsiteY5" fmla="*/ 180420 h 206193"/>
                <a:gd name="connsiteX6" fmla="*/ 25774 w 206193"/>
                <a:gd name="connsiteY6" fmla="*/ 103097 h 206193"/>
                <a:gd name="connsiteX7" fmla="*/ 103097 w 206193"/>
                <a:gd name="connsiteY7" fmla="*/ 25774 h 206193"/>
                <a:gd name="connsiteX8" fmla="*/ 180420 w 206193"/>
                <a:gd name="connsiteY8" fmla="*/ 103097 h 206193"/>
                <a:gd name="connsiteX9" fmla="*/ 103097 w 206193"/>
                <a:gd name="connsiteY9" fmla="*/ 180420 h 20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193" h="206193">
                  <a:moveTo>
                    <a:pt x="103097" y="0"/>
                  </a:moveTo>
                  <a:cubicBezTo>
                    <a:pt x="46158" y="0"/>
                    <a:pt x="0" y="46158"/>
                    <a:pt x="0" y="103097"/>
                  </a:cubicBezTo>
                  <a:cubicBezTo>
                    <a:pt x="0" y="160035"/>
                    <a:pt x="46158" y="206194"/>
                    <a:pt x="103097" y="206194"/>
                  </a:cubicBezTo>
                  <a:cubicBezTo>
                    <a:pt x="160036" y="206194"/>
                    <a:pt x="206194" y="160035"/>
                    <a:pt x="206194" y="103097"/>
                  </a:cubicBezTo>
                  <a:cubicBezTo>
                    <a:pt x="206129" y="46184"/>
                    <a:pt x="160010" y="63"/>
                    <a:pt x="103097" y="0"/>
                  </a:cubicBezTo>
                  <a:close/>
                  <a:moveTo>
                    <a:pt x="103097" y="180420"/>
                  </a:moveTo>
                  <a:cubicBezTo>
                    <a:pt x="60392" y="180420"/>
                    <a:pt x="25774" y="145802"/>
                    <a:pt x="25774" y="103097"/>
                  </a:cubicBezTo>
                  <a:cubicBezTo>
                    <a:pt x="25774" y="60392"/>
                    <a:pt x="60392" y="25774"/>
                    <a:pt x="103097" y="25774"/>
                  </a:cubicBezTo>
                  <a:cubicBezTo>
                    <a:pt x="145802" y="25774"/>
                    <a:pt x="180420" y="60392"/>
                    <a:pt x="180420" y="103097"/>
                  </a:cubicBezTo>
                  <a:cubicBezTo>
                    <a:pt x="180370" y="145781"/>
                    <a:pt x="145781" y="180370"/>
                    <a:pt x="103097" y="180420"/>
                  </a:cubicBezTo>
                  <a:close/>
                </a:path>
              </a:pathLst>
            </a:custGeom>
            <a:grpFill/>
            <a:ln w="1601" cap="flat">
              <a:noFill/>
              <a:prstDash val="solid"/>
              <a:miter/>
            </a:ln>
          </p:spPr>
          <p:txBody>
            <a:bodyPr rtlCol="0" anchor="ctr"/>
            <a:lstStyle/>
            <a:p>
              <a:endParaRPr lang="zh-CN" altLang="en-US"/>
            </a:p>
          </p:txBody>
        </p:sp>
        <p:sp>
          <p:nvSpPr>
            <p:cNvPr id="58" name="任意多边形: 形状 57">
              <a:extLst>
                <a:ext uri="{FF2B5EF4-FFF2-40B4-BE49-F238E27FC236}">
                  <a16:creationId xmlns="" xmlns:a16="http://schemas.microsoft.com/office/drawing/2014/main" id="{8D9110FD-7CFF-4760-9D49-6F65AA606175}"/>
                </a:ext>
              </a:extLst>
            </p:cNvPr>
            <p:cNvSpPr/>
            <p:nvPr/>
          </p:nvSpPr>
          <p:spPr>
            <a:xfrm>
              <a:off x="6121978" y="5051623"/>
              <a:ext cx="25774" cy="38661"/>
            </a:xfrm>
            <a:custGeom>
              <a:avLst/>
              <a:gdLst>
                <a:gd name="connsiteX0" fmla="*/ 0 w 25774"/>
                <a:gd name="connsiteY0" fmla="*/ 0 h 38661"/>
                <a:gd name="connsiteX1" fmla="*/ 25774 w 25774"/>
                <a:gd name="connsiteY1" fmla="*/ 0 h 38661"/>
                <a:gd name="connsiteX2" fmla="*/ 25774 w 25774"/>
                <a:gd name="connsiteY2" fmla="*/ 38661 h 38661"/>
                <a:gd name="connsiteX3" fmla="*/ 0 w 25774"/>
                <a:gd name="connsiteY3" fmla="*/ 38661 h 38661"/>
              </a:gdLst>
              <a:ahLst/>
              <a:cxnLst>
                <a:cxn ang="0">
                  <a:pos x="connsiteX0" y="connsiteY0"/>
                </a:cxn>
                <a:cxn ang="0">
                  <a:pos x="connsiteX1" y="connsiteY1"/>
                </a:cxn>
                <a:cxn ang="0">
                  <a:pos x="connsiteX2" y="connsiteY2"/>
                </a:cxn>
                <a:cxn ang="0">
                  <a:pos x="connsiteX3" y="connsiteY3"/>
                </a:cxn>
              </a:cxnLst>
              <a:rect l="l" t="t" r="r" b="b"/>
              <a:pathLst>
                <a:path w="25774" h="38661">
                  <a:moveTo>
                    <a:pt x="0" y="0"/>
                  </a:moveTo>
                  <a:lnTo>
                    <a:pt x="25774" y="0"/>
                  </a:lnTo>
                  <a:lnTo>
                    <a:pt x="25774" y="38661"/>
                  </a:lnTo>
                  <a:lnTo>
                    <a:pt x="0" y="38661"/>
                  </a:lnTo>
                  <a:close/>
                </a:path>
              </a:pathLst>
            </a:custGeom>
            <a:grpFill/>
            <a:ln w="1601" cap="flat">
              <a:noFill/>
              <a:prstDash val="solid"/>
              <a:miter/>
            </a:ln>
          </p:spPr>
          <p:txBody>
            <a:bodyPr rtlCol="0" anchor="ctr"/>
            <a:lstStyle/>
            <a:p>
              <a:endParaRPr lang="zh-CN" altLang="en-US"/>
            </a:p>
          </p:txBody>
        </p:sp>
        <p:sp>
          <p:nvSpPr>
            <p:cNvPr id="59" name="任意多边形: 形状 58">
              <a:extLst>
                <a:ext uri="{FF2B5EF4-FFF2-40B4-BE49-F238E27FC236}">
                  <a16:creationId xmlns="" xmlns:a16="http://schemas.microsoft.com/office/drawing/2014/main" id="{8BB03040-0573-4F97-B73B-76E524B1D4D9}"/>
                </a:ext>
              </a:extLst>
            </p:cNvPr>
            <p:cNvSpPr/>
            <p:nvPr/>
          </p:nvSpPr>
          <p:spPr>
            <a:xfrm>
              <a:off x="5954337" y="4628332"/>
              <a:ext cx="193415" cy="397516"/>
            </a:xfrm>
            <a:custGeom>
              <a:avLst/>
              <a:gdLst>
                <a:gd name="connsiteX0" fmla="*/ 124160 w 193415"/>
                <a:gd name="connsiteY0" fmla="*/ 296726 h 397516"/>
                <a:gd name="connsiteX1" fmla="*/ 36388 w 193415"/>
                <a:gd name="connsiteY1" fmla="*/ 96410 h 397516"/>
                <a:gd name="connsiteX2" fmla="*/ 98051 w 193415"/>
                <a:gd name="connsiteY2" fmla="*/ 21805 h 397516"/>
                <a:gd name="connsiteX3" fmla="*/ 84275 w 193415"/>
                <a:gd name="connsiteY3" fmla="*/ 0 h 397516"/>
                <a:gd name="connsiteX4" fmla="*/ 27790 w 193415"/>
                <a:gd name="connsiteY4" fmla="*/ 248821 h 397516"/>
                <a:gd name="connsiteX5" fmla="*/ 114804 w 193415"/>
                <a:gd name="connsiteY5" fmla="*/ 320709 h 397516"/>
                <a:gd name="connsiteX6" fmla="*/ 167642 w 193415"/>
                <a:gd name="connsiteY6" fmla="*/ 397516 h 397516"/>
                <a:gd name="connsiteX7" fmla="*/ 193416 w 193415"/>
                <a:gd name="connsiteY7" fmla="*/ 397516 h 397516"/>
                <a:gd name="connsiteX8" fmla="*/ 124160 w 193415"/>
                <a:gd name="connsiteY8" fmla="*/ 296726 h 397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15" h="397516">
                  <a:moveTo>
                    <a:pt x="124160" y="296726"/>
                  </a:moveTo>
                  <a:cubicBezTo>
                    <a:pt x="44607" y="265649"/>
                    <a:pt x="5309" y="175964"/>
                    <a:pt x="36388" y="96410"/>
                  </a:cubicBezTo>
                  <a:cubicBezTo>
                    <a:pt x="48431" y="65584"/>
                    <a:pt x="70044" y="39435"/>
                    <a:pt x="98051" y="21805"/>
                  </a:cubicBezTo>
                  <a:lnTo>
                    <a:pt x="84275" y="0"/>
                  </a:lnTo>
                  <a:cubicBezTo>
                    <a:pt x="-33" y="53113"/>
                    <a:pt x="-25322" y="164514"/>
                    <a:pt x="27790" y="248821"/>
                  </a:cubicBezTo>
                  <a:cubicBezTo>
                    <a:pt x="48360" y="281472"/>
                    <a:pt x="78857" y="306668"/>
                    <a:pt x="114804" y="320709"/>
                  </a:cubicBezTo>
                  <a:cubicBezTo>
                    <a:pt x="146623" y="332900"/>
                    <a:pt x="167633" y="363443"/>
                    <a:pt x="167642" y="397516"/>
                  </a:cubicBezTo>
                  <a:lnTo>
                    <a:pt x="193416" y="397516"/>
                  </a:lnTo>
                  <a:cubicBezTo>
                    <a:pt x="193456" y="352811"/>
                    <a:pt x="165907" y="312717"/>
                    <a:pt x="124160" y="296726"/>
                  </a:cubicBezTo>
                  <a:close/>
                </a:path>
              </a:pathLst>
            </a:custGeom>
            <a:grpFill/>
            <a:ln w="1601"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C5FE47FC-47AF-4ADD-BA9A-F2C2DC30F39F}"/>
                </a:ext>
              </a:extLst>
            </p:cNvPr>
            <p:cNvSpPr/>
            <p:nvPr/>
          </p:nvSpPr>
          <p:spPr>
            <a:xfrm>
              <a:off x="6379721" y="4961413"/>
              <a:ext cx="90209" cy="25774"/>
            </a:xfrm>
            <a:custGeom>
              <a:avLst/>
              <a:gdLst>
                <a:gd name="connsiteX0" fmla="*/ 0 w 90209"/>
                <a:gd name="connsiteY0" fmla="*/ 0 h 25774"/>
                <a:gd name="connsiteX1" fmla="*/ 90210 w 90209"/>
                <a:gd name="connsiteY1" fmla="*/ 0 h 25774"/>
                <a:gd name="connsiteX2" fmla="*/ 90210 w 90209"/>
                <a:gd name="connsiteY2" fmla="*/ 25774 h 25774"/>
                <a:gd name="connsiteX3" fmla="*/ 0 w 90209"/>
                <a:gd name="connsiteY3" fmla="*/ 25774 h 25774"/>
              </a:gdLst>
              <a:ahLst/>
              <a:cxnLst>
                <a:cxn ang="0">
                  <a:pos x="connsiteX0" y="connsiteY0"/>
                </a:cxn>
                <a:cxn ang="0">
                  <a:pos x="connsiteX1" y="connsiteY1"/>
                </a:cxn>
                <a:cxn ang="0">
                  <a:pos x="connsiteX2" y="connsiteY2"/>
                </a:cxn>
                <a:cxn ang="0">
                  <a:pos x="connsiteX3" y="connsiteY3"/>
                </a:cxn>
              </a:cxnLst>
              <a:rect l="l" t="t" r="r" b="b"/>
              <a:pathLst>
                <a:path w="90209" h="25774">
                  <a:moveTo>
                    <a:pt x="0" y="0"/>
                  </a:moveTo>
                  <a:lnTo>
                    <a:pt x="90210" y="0"/>
                  </a:lnTo>
                  <a:lnTo>
                    <a:pt x="90210" y="25774"/>
                  </a:lnTo>
                  <a:lnTo>
                    <a:pt x="0" y="25774"/>
                  </a:lnTo>
                  <a:close/>
                </a:path>
              </a:pathLst>
            </a:custGeom>
            <a:grpFill/>
            <a:ln w="1601" cap="flat">
              <a:noFill/>
              <a:prstDash val="solid"/>
              <a:miter/>
            </a:ln>
          </p:spPr>
          <p:txBody>
            <a:bodyPr rtlCol="0" anchor="ctr"/>
            <a:lstStyle/>
            <a:p>
              <a:endParaRPr lang="zh-CN" altLang="en-US"/>
            </a:p>
          </p:txBody>
        </p:sp>
        <p:sp>
          <p:nvSpPr>
            <p:cNvPr id="61" name="任意多边形: 形状 60">
              <a:extLst>
                <a:ext uri="{FF2B5EF4-FFF2-40B4-BE49-F238E27FC236}">
                  <a16:creationId xmlns="" xmlns:a16="http://schemas.microsoft.com/office/drawing/2014/main" id="{92D9387B-17A0-4DAD-AAF8-6127A0BD68BF}"/>
                </a:ext>
              </a:extLst>
            </p:cNvPr>
            <p:cNvSpPr/>
            <p:nvPr/>
          </p:nvSpPr>
          <p:spPr>
            <a:xfrm rot="-3012062">
              <a:off x="6392612" y="5020615"/>
              <a:ext cx="25774" cy="100649"/>
            </a:xfrm>
            <a:custGeom>
              <a:avLst/>
              <a:gdLst>
                <a:gd name="connsiteX0" fmla="*/ 0 w 25774"/>
                <a:gd name="connsiteY0" fmla="*/ 0 h 100649"/>
                <a:gd name="connsiteX1" fmla="*/ 25774 w 25774"/>
                <a:gd name="connsiteY1" fmla="*/ 0 h 100649"/>
                <a:gd name="connsiteX2" fmla="*/ 25774 w 25774"/>
                <a:gd name="connsiteY2" fmla="*/ 100649 h 100649"/>
                <a:gd name="connsiteX3" fmla="*/ 0 w 25774"/>
                <a:gd name="connsiteY3" fmla="*/ 100649 h 100649"/>
              </a:gdLst>
              <a:ahLst/>
              <a:cxnLst>
                <a:cxn ang="0">
                  <a:pos x="connsiteX0" y="connsiteY0"/>
                </a:cxn>
                <a:cxn ang="0">
                  <a:pos x="connsiteX1" y="connsiteY1"/>
                </a:cxn>
                <a:cxn ang="0">
                  <a:pos x="connsiteX2" y="connsiteY2"/>
                </a:cxn>
                <a:cxn ang="0">
                  <a:pos x="connsiteX3" y="connsiteY3"/>
                </a:cxn>
              </a:cxnLst>
              <a:rect l="l" t="t" r="r" b="b"/>
              <a:pathLst>
                <a:path w="25774" h="100649">
                  <a:moveTo>
                    <a:pt x="0" y="0"/>
                  </a:moveTo>
                  <a:lnTo>
                    <a:pt x="25774" y="0"/>
                  </a:lnTo>
                  <a:lnTo>
                    <a:pt x="25774" y="100649"/>
                  </a:lnTo>
                  <a:lnTo>
                    <a:pt x="0" y="100649"/>
                  </a:lnTo>
                  <a:close/>
                </a:path>
              </a:pathLst>
            </a:custGeom>
            <a:grpFill/>
            <a:ln w="1601" cap="flat">
              <a:noFill/>
              <a:prstDash val="solid"/>
              <a:miter/>
            </a:ln>
          </p:spPr>
          <p:txBody>
            <a:bodyPr rtlCol="0" anchor="ctr"/>
            <a:lstStyle/>
            <a:p>
              <a:endParaRPr lang="zh-CN" altLang="en-US"/>
            </a:p>
          </p:txBody>
        </p:sp>
        <p:sp>
          <p:nvSpPr>
            <p:cNvPr id="62" name="任意多边形: 形状 61">
              <a:extLst>
                <a:ext uri="{FF2B5EF4-FFF2-40B4-BE49-F238E27FC236}">
                  <a16:creationId xmlns="" xmlns:a16="http://schemas.microsoft.com/office/drawing/2014/main" id="{0BADB1E9-ABDC-401C-99A9-8AAFEE0A6D5F}"/>
                </a:ext>
              </a:extLst>
            </p:cNvPr>
            <p:cNvSpPr/>
            <p:nvPr/>
          </p:nvSpPr>
          <p:spPr>
            <a:xfrm>
              <a:off x="6302398" y="5064510"/>
              <a:ext cx="25774" cy="90209"/>
            </a:xfrm>
            <a:custGeom>
              <a:avLst/>
              <a:gdLst>
                <a:gd name="connsiteX0" fmla="*/ 0 w 25774"/>
                <a:gd name="connsiteY0" fmla="*/ 0 h 90209"/>
                <a:gd name="connsiteX1" fmla="*/ 25774 w 25774"/>
                <a:gd name="connsiteY1" fmla="*/ 0 h 90209"/>
                <a:gd name="connsiteX2" fmla="*/ 25774 w 25774"/>
                <a:gd name="connsiteY2" fmla="*/ 90210 h 90209"/>
                <a:gd name="connsiteX3" fmla="*/ 0 w 25774"/>
                <a:gd name="connsiteY3" fmla="*/ 90210 h 90209"/>
              </a:gdLst>
              <a:ahLst/>
              <a:cxnLst>
                <a:cxn ang="0">
                  <a:pos x="connsiteX0" y="connsiteY0"/>
                </a:cxn>
                <a:cxn ang="0">
                  <a:pos x="connsiteX1" y="connsiteY1"/>
                </a:cxn>
                <a:cxn ang="0">
                  <a:pos x="connsiteX2" y="connsiteY2"/>
                </a:cxn>
                <a:cxn ang="0">
                  <a:pos x="connsiteX3" y="connsiteY3"/>
                </a:cxn>
              </a:cxnLst>
              <a:rect l="l" t="t" r="r" b="b"/>
              <a:pathLst>
                <a:path w="25774" h="90209">
                  <a:moveTo>
                    <a:pt x="0" y="0"/>
                  </a:moveTo>
                  <a:lnTo>
                    <a:pt x="25774" y="0"/>
                  </a:lnTo>
                  <a:lnTo>
                    <a:pt x="25774" y="90210"/>
                  </a:lnTo>
                  <a:lnTo>
                    <a:pt x="0" y="90210"/>
                  </a:lnTo>
                  <a:close/>
                </a:path>
              </a:pathLst>
            </a:custGeom>
            <a:grpFill/>
            <a:ln w="1601"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EFB23A09-2F26-4061-B821-7C6DD835E25F}"/>
                </a:ext>
              </a:extLst>
            </p:cNvPr>
            <p:cNvSpPr/>
            <p:nvPr/>
          </p:nvSpPr>
          <p:spPr>
            <a:xfrm rot="-842091">
              <a:off x="5759546" y="4690774"/>
              <a:ext cx="106261" cy="25760"/>
            </a:xfrm>
            <a:custGeom>
              <a:avLst/>
              <a:gdLst>
                <a:gd name="connsiteX0" fmla="*/ 0 w 106261"/>
                <a:gd name="connsiteY0" fmla="*/ 0 h 25760"/>
                <a:gd name="connsiteX1" fmla="*/ 106262 w 106261"/>
                <a:gd name="connsiteY1" fmla="*/ 0 h 25760"/>
                <a:gd name="connsiteX2" fmla="*/ 106262 w 106261"/>
                <a:gd name="connsiteY2" fmla="*/ 25760 h 25760"/>
                <a:gd name="connsiteX3" fmla="*/ 0 w 106261"/>
                <a:gd name="connsiteY3" fmla="*/ 25760 h 25760"/>
              </a:gdLst>
              <a:ahLst/>
              <a:cxnLst>
                <a:cxn ang="0">
                  <a:pos x="connsiteX0" y="connsiteY0"/>
                </a:cxn>
                <a:cxn ang="0">
                  <a:pos x="connsiteX1" y="connsiteY1"/>
                </a:cxn>
                <a:cxn ang="0">
                  <a:pos x="connsiteX2" y="connsiteY2"/>
                </a:cxn>
                <a:cxn ang="0">
                  <a:pos x="connsiteX3" y="connsiteY3"/>
                </a:cxn>
              </a:cxnLst>
              <a:rect l="l" t="t" r="r" b="b"/>
              <a:pathLst>
                <a:path w="106261" h="25760">
                  <a:moveTo>
                    <a:pt x="0" y="0"/>
                  </a:moveTo>
                  <a:lnTo>
                    <a:pt x="106262" y="0"/>
                  </a:lnTo>
                  <a:lnTo>
                    <a:pt x="106262" y="25760"/>
                  </a:lnTo>
                  <a:lnTo>
                    <a:pt x="0" y="25760"/>
                  </a:lnTo>
                  <a:close/>
                </a:path>
              </a:pathLst>
            </a:custGeom>
            <a:grpFill/>
            <a:ln w="1601" cap="flat">
              <a:noFill/>
              <a:prstDash val="solid"/>
              <a:miter/>
            </a:ln>
          </p:spPr>
          <p:txBody>
            <a:bodyPr rtlCol="0" anchor="ctr"/>
            <a:lstStyle/>
            <a:p>
              <a:endParaRPr lang="zh-CN" altLang="en-US"/>
            </a:p>
          </p:txBody>
        </p:sp>
        <p:sp>
          <p:nvSpPr>
            <p:cNvPr id="64" name="任意多边形: 形状 63">
              <a:extLst>
                <a:ext uri="{FF2B5EF4-FFF2-40B4-BE49-F238E27FC236}">
                  <a16:creationId xmlns="" xmlns:a16="http://schemas.microsoft.com/office/drawing/2014/main" id="{CFB91647-7F74-4055-B145-A8265330B5E6}"/>
                </a:ext>
              </a:extLst>
            </p:cNvPr>
            <p:cNvSpPr/>
            <p:nvPr/>
          </p:nvSpPr>
          <p:spPr>
            <a:xfrm rot="-3267779">
              <a:off x="5819124" y="4538713"/>
              <a:ext cx="25760" cy="110849"/>
            </a:xfrm>
            <a:custGeom>
              <a:avLst/>
              <a:gdLst>
                <a:gd name="connsiteX0" fmla="*/ 0 w 25760"/>
                <a:gd name="connsiteY0" fmla="*/ 0 h 110849"/>
                <a:gd name="connsiteX1" fmla="*/ 25760 w 25760"/>
                <a:gd name="connsiteY1" fmla="*/ 0 h 110849"/>
                <a:gd name="connsiteX2" fmla="*/ 25760 w 25760"/>
                <a:gd name="connsiteY2" fmla="*/ 110850 h 110849"/>
                <a:gd name="connsiteX3" fmla="*/ 0 w 25760"/>
                <a:gd name="connsiteY3" fmla="*/ 110850 h 110849"/>
              </a:gdLst>
              <a:ahLst/>
              <a:cxnLst>
                <a:cxn ang="0">
                  <a:pos x="connsiteX0" y="connsiteY0"/>
                </a:cxn>
                <a:cxn ang="0">
                  <a:pos x="connsiteX1" y="connsiteY1"/>
                </a:cxn>
                <a:cxn ang="0">
                  <a:pos x="connsiteX2" y="connsiteY2"/>
                </a:cxn>
                <a:cxn ang="0">
                  <a:pos x="connsiteX3" y="connsiteY3"/>
                </a:cxn>
              </a:cxnLst>
              <a:rect l="l" t="t" r="r" b="b"/>
              <a:pathLst>
                <a:path w="25760" h="110849">
                  <a:moveTo>
                    <a:pt x="0" y="0"/>
                  </a:moveTo>
                  <a:lnTo>
                    <a:pt x="25760" y="0"/>
                  </a:lnTo>
                  <a:lnTo>
                    <a:pt x="25760" y="110850"/>
                  </a:lnTo>
                  <a:lnTo>
                    <a:pt x="0" y="110850"/>
                  </a:lnTo>
                  <a:close/>
                </a:path>
              </a:pathLst>
            </a:custGeom>
            <a:grpFill/>
            <a:ln w="1601" cap="flat">
              <a:noFill/>
              <a:prstDash val="solid"/>
              <a:miter/>
            </a:ln>
          </p:spPr>
          <p:txBody>
            <a:bodyPr rtlCol="0" anchor="ctr"/>
            <a:lstStyle/>
            <a:p>
              <a:endParaRPr lang="zh-CN" altLang="en-US"/>
            </a:p>
          </p:txBody>
        </p:sp>
        <p:sp>
          <p:nvSpPr>
            <p:cNvPr id="65" name="任意多边形: 形状 64">
              <a:extLst>
                <a:ext uri="{FF2B5EF4-FFF2-40B4-BE49-F238E27FC236}">
                  <a16:creationId xmlns="" xmlns:a16="http://schemas.microsoft.com/office/drawing/2014/main" id="{2BE25B07-EA5A-49CA-90DB-292E55A9ACCD}"/>
                </a:ext>
              </a:extLst>
            </p:cNvPr>
            <p:cNvSpPr/>
            <p:nvPr/>
          </p:nvSpPr>
          <p:spPr>
            <a:xfrm rot="-860518">
              <a:off x="5902612" y="4482914"/>
              <a:ext cx="25773" cy="106405"/>
            </a:xfrm>
            <a:custGeom>
              <a:avLst/>
              <a:gdLst>
                <a:gd name="connsiteX0" fmla="*/ 0 w 25773"/>
                <a:gd name="connsiteY0" fmla="*/ 0 h 106405"/>
                <a:gd name="connsiteX1" fmla="*/ 25773 w 25773"/>
                <a:gd name="connsiteY1" fmla="*/ 0 h 106405"/>
                <a:gd name="connsiteX2" fmla="*/ 25773 w 25773"/>
                <a:gd name="connsiteY2" fmla="*/ 106405 h 106405"/>
                <a:gd name="connsiteX3" fmla="*/ 0 w 25773"/>
                <a:gd name="connsiteY3" fmla="*/ 106405 h 106405"/>
              </a:gdLst>
              <a:ahLst/>
              <a:cxnLst>
                <a:cxn ang="0">
                  <a:pos x="connsiteX0" y="connsiteY0"/>
                </a:cxn>
                <a:cxn ang="0">
                  <a:pos x="connsiteX1" y="connsiteY1"/>
                </a:cxn>
                <a:cxn ang="0">
                  <a:pos x="connsiteX2" y="connsiteY2"/>
                </a:cxn>
                <a:cxn ang="0">
                  <a:pos x="connsiteX3" y="connsiteY3"/>
                </a:cxn>
              </a:cxnLst>
              <a:rect l="l" t="t" r="r" b="b"/>
              <a:pathLst>
                <a:path w="25773" h="106405">
                  <a:moveTo>
                    <a:pt x="0" y="0"/>
                  </a:moveTo>
                  <a:lnTo>
                    <a:pt x="25773" y="0"/>
                  </a:lnTo>
                  <a:lnTo>
                    <a:pt x="25773" y="106405"/>
                  </a:lnTo>
                  <a:lnTo>
                    <a:pt x="0" y="106405"/>
                  </a:lnTo>
                  <a:close/>
                </a:path>
              </a:pathLst>
            </a:custGeom>
            <a:grpFill/>
            <a:ln w="1601" cap="flat">
              <a:noFill/>
              <a:prstDash val="solid"/>
              <a:miter/>
            </a:ln>
          </p:spPr>
          <p:txBody>
            <a:bodyPr rtlCol="0" anchor="ctr"/>
            <a:lstStyle/>
            <a:p>
              <a:endParaRPr lang="zh-CN" altLang="en-US"/>
            </a:p>
          </p:txBody>
        </p:sp>
      </p:grpSp>
      <p:grpSp>
        <p:nvGrpSpPr>
          <p:cNvPr id="66" name="图形 58">
            <a:extLst>
              <a:ext uri="{FF2B5EF4-FFF2-40B4-BE49-F238E27FC236}">
                <a16:creationId xmlns="" xmlns:a16="http://schemas.microsoft.com/office/drawing/2014/main" id="{C085E8B0-6454-48EB-9FA8-A1C737303909}"/>
              </a:ext>
            </a:extLst>
          </p:cNvPr>
          <p:cNvGrpSpPr/>
          <p:nvPr/>
        </p:nvGrpSpPr>
        <p:grpSpPr>
          <a:xfrm>
            <a:off x="6923512" y="2958161"/>
            <a:ext cx="516832" cy="516832"/>
            <a:chOff x="2153562" y="3509821"/>
            <a:chExt cx="785648" cy="785648"/>
          </a:xfrm>
          <a:solidFill>
            <a:schemeClr val="bg1"/>
          </a:solidFill>
        </p:grpSpPr>
        <p:sp>
          <p:nvSpPr>
            <p:cNvPr id="67" name="任意多边形: 形状 66">
              <a:extLst>
                <a:ext uri="{FF2B5EF4-FFF2-40B4-BE49-F238E27FC236}">
                  <a16:creationId xmlns="" xmlns:a16="http://schemas.microsoft.com/office/drawing/2014/main" id="{4B203C99-7E43-4350-8FED-3517862ABDC2}"/>
                </a:ext>
              </a:extLst>
            </p:cNvPr>
            <p:cNvSpPr/>
            <p:nvPr/>
          </p:nvSpPr>
          <p:spPr>
            <a:xfrm>
              <a:off x="2153562" y="3509820"/>
              <a:ext cx="785645" cy="785651"/>
            </a:xfrm>
            <a:custGeom>
              <a:avLst/>
              <a:gdLst>
                <a:gd name="connsiteX0" fmla="*/ 784802 w 785645"/>
                <a:gd name="connsiteY0" fmla="*/ 587246 h 785651"/>
                <a:gd name="connsiteX1" fmla="*/ 770201 w 785645"/>
                <a:gd name="connsiteY1" fmla="*/ 513203 h 785651"/>
                <a:gd name="connsiteX2" fmla="*/ 728407 w 785645"/>
                <a:gd name="connsiteY2" fmla="*/ 434985 h 785651"/>
                <a:gd name="connsiteX3" fmla="*/ 702769 w 785645"/>
                <a:gd name="connsiteY3" fmla="*/ 409421 h 785651"/>
                <a:gd name="connsiteX4" fmla="*/ 702769 w 785645"/>
                <a:gd name="connsiteY4" fmla="*/ 322291 h 785651"/>
                <a:gd name="connsiteX5" fmla="*/ 730163 w 785645"/>
                <a:gd name="connsiteY5" fmla="*/ 282079 h 785651"/>
                <a:gd name="connsiteX6" fmla="*/ 727798 w 785645"/>
                <a:gd name="connsiteY6" fmla="*/ 268006 h 785651"/>
                <a:gd name="connsiteX7" fmla="*/ 759299 w 785645"/>
                <a:gd name="connsiteY7" fmla="*/ 226407 h 785651"/>
                <a:gd name="connsiteX8" fmla="*/ 756663 w 785645"/>
                <a:gd name="connsiteY8" fmla="*/ 211538 h 785651"/>
                <a:gd name="connsiteX9" fmla="*/ 785634 w 785645"/>
                <a:gd name="connsiteY9" fmla="*/ 170736 h 785651"/>
                <a:gd name="connsiteX10" fmla="*/ 756663 w 785645"/>
                <a:gd name="connsiteY10" fmla="*/ 129934 h 785651"/>
                <a:gd name="connsiteX11" fmla="*/ 759299 w 785645"/>
                <a:gd name="connsiteY11" fmla="*/ 115065 h 785651"/>
                <a:gd name="connsiteX12" fmla="*/ 716070 w 785645"/>
                <a:gd name="connsiteY12" fmla="*/ 71836 h 785651"/>
                <a:gd name="connsiteX13" fmla="*/ 629432 w 785645"/>
                <a:gd name="connsiteY13" fmla="*/ 71836 h 785651"/>
                <a:gd name="connsiteX14" fmla="*/ 638902 w 785645"/>
                <a:gd name="connsiteY14" fmla="*/ 36246 h 785651"/>
                <a:gd name="connsiteX15" fmla="*/ 620508 w 785645"/>
                <a:gd name="connsiteY15" fmla="*/ 7693 h 785651"/>
                <a:gd name="connsiteX16" fmla="*/ 587244 w 785645"/>
                <a:gd name="connsiteY16" fmla="*/ 844 h 785651"/>
                <a:gd name="connsiteX17" fmla="*/ 513199 w 785645"/>
                <a:gd name="connsiteY17" fmla="*/ 15445 h 785651"/>
                <a:gd name="connsiteX18" fmla="*/ 434983 w 785645"/>
                <a:gd name="connsiteY18" fmla="*/ 57241 h 785651"/>
                <a:gd name="connsiteX19" fmla="*/ 409419 w 785645"/>
                <a:gd name="connsiteY19" fmla="*/ 82878 h 785651"/>
                <a:gd name="connsiteX20" fmla="*/ 322288 w 785645"/>
                <a:gd name="connsiteY20" fmla="*/ 82878 h 785651"/>
                <a:gd name="connsiteX21" fmla="*/ 282078 w 785645"/>
                <a:gd name="connsiteY21" fmla="*/ 55485 h 785651"/>
                <a:gd name="connsiteX22" fmla="*/ 268005 w 785645"/>
                <a:gd name="connsiteY22" fmla="*/ 57850 h 785651"/>
                <a:gd name="connsiteX23" fmla="*/ 226407 w 785645"/>
                <a:gd name="connsiteY23" fmla="*/ 26349 h 785651"/>
                <a:gd name="connsiteX24" fmla="*/ 211538 w 785645"/>
                <a:gd name="connsiteY24" fmla="*/ 28985 h 785651"/>
                <a:gd name="connsiteX25" fmla="*/ 170737 w 785645"/>
                <a:gd name="connsiteY25" fmla="*/ 14 h 785651"/>
                <a:gd name="connsiteX26" fmla="*/ 129935 w 785645"/>
                <a:gd name="connsiteY26" fmla="*/ 28986 h 785651"/>
                <a:gd name="connsiteX27" fmla="*/ 115066 w 785645"/>
                <a:gd name="connsiteY27" fmla="*/ 26350 h 785651"/>
                <a:gd name="connsiteX28" fmla="*/ 71837 w 785645"/>
                <a:gd name="connsiteY28" fmla="*/ 69579 h 785651"/>
                <a:gd name="connsiteX29" fmla="*/ 71837 w 785645"/>
                <a:gd name="connsiteY29" fmla="*/ 156217 h 785651"/>
                <a:gd name="connsiteX30" fmla="*/ 36247 w 785645"/>
                <a:gd name="connsiteY30" fmla="*/ 146749 h 785651"/>
                <a:gd name="connsiteX31" fmla="*/ 7693 w 785645"/>
                <a:gd name="connsiteY31" fmla="*/ 165143 h 785651"/>
                <a:gd name="connsiteX32" fmla="*/ 843 w 785645"/>
                <a:gd name="connsiteY32" fmla="*/ 198409 h 785651"/>
                <a:gd name="connsiteX33" fmla="*/ 15447 w 785645"/>
                <a:gd name="connsiteY33" fmla="*/ 272451 h 785651"/>
                <a:gd name="connsiteX34" fmla="*/ 57241 w 785645"/>
                <a:gd name="connsiteY34" fmla="*/ 350668 h 785651"/>
                <a:gd name="connsiteX35" fmla="*/ 82878 w 785645"/>
                <a:gd name="connsiteY35" fmla="*/ 376232 h 785651"/>
                <a:gd name="connsiteX36" fmla="*/ 82878 w 785645"/>
                <a:gd name="connsiteY36" fmla="*/ 463361 h 785651"/>
                <a:gd name="connsiteX37" fmla="*/ 55481 w 785645"/>
                <a:gd name="connsiteY37" fmla="*/ 503573 h 785651"/>
                <a:gd name="connsiteX38" fmla="*/ 57846 w 785645"/>
                <a:gd name="connsiteY38" fmla="*/ 517647 h 785651"/>
                <a:gd name="connsiteX39" fmla="*/ 26345 w 785645"/>
                <a:gd name="connsiteY39" fmla="*/ 559245 h 785651"/>
                <a:gd name="connsiteX40" fmla="*/ 28981 w 785645"/>
                <a:gd name="connsiteY40" fmla="*/ 574116 h 785651"/>
                <a:gd name="connsiteX41" fmla="*/ 10 w 785645"/>
                <a:gd name="connsiteY41" fmla="*/ 614917 h 785651"/>
                <a:gd name="connsiteX42" fmla="*/ 28981 w 785645"/>
                <a:gd name="connsiteY42" fmla="*/ 655717 h 785651"/>
                <a:gd name="connsiteX43" fmla="*/ 26345 w 785645"/>
                <a:gd name="connsiteY43" fmla="*/ 670588 h 785651"/>
                <a:gd name="connsiteX44" fmla="*/ 69574 w 785645"/>
                <a:gd name="connsiteY44" fmla="*/ 713817 h 785651"/>
                <a:gd name="connsiteX45" fmla="*/ 156211 w 785645"/>
                <a:gd name="connsiteY45" fmla="*/ 713817 h 785651"/>
                <a:gd name="connsiteX46" fmla="*/ 146744 w 785645"/>
                <a:gd name="connsiteY46" fmla="*/ 749406 h 785651"/>
                <a:gd name="connsiteX47" fmla="*/ 165136 w 785645"/>
                <a:gd name="connsiteY47" fmla="*/ 777958 h 785651"/>
                <a:gd name="connsiteX48" fmla="*/ 189815 w 785645"/>
                <a:gd name="connsiteY48" fmla="*/ 785651 h 785651"/>
                <a:gd name="connsiteX49" fmla="*/ 198403 w 785645"/>
                <a:gd name="connsiteY49" fmla="*/ 784807 h 785651"/>
                <a:gd name="connsiteX50" fmla="*/ 272447 w 785645"/>
                <a:gd name="connsiteY50" fmla="*/ 770205 h 785651"/>
                <a:gd name="connsiteX51" fmla="*/ 350664 w 785645"/>
                <a:gd name="connsiteY51" fmla="*/ 728411 h 785651"/>
                <a:gd name="connsiteX52" fmla="*/ 376228 w 785645"/>
                <a:gd name="connsiteY52" fmla="*/ 702773 h 785651"/>
                <a:gd name="connsiteX53" fmla="*/ 463358 w 785645"/>
                <a:gd name="connsiteY53" fmla="*/ 702773 h 785651"/>
                <a:gd name="connsiteX54" fmla="*/ 503571 w 785645"/>
                <a:gd name="connsiteY54" fmla="*/ 730170 h 785651"/>
                <a:gd name="connsiteX55" fmla="*/ 517643 w 785645"/>
                <a:gd name="connsiteY55" fmla="*/ 727805 h 785651"/>
                <a:gd name="connsiteX56" fmla="*/ 559241 w 785645"/>
                <a:gd name="connsiteY56" fmla="*/ 759305 h 785651"/>
                <a:gd name="connsiteX57" fmla="*/ 574112 w 785645"/>
                <a:gd name="connsiteY57" fmla="*/ 756668 h 785651"/>
                <a:gd name="connsiteX58" fmla="*/ 614912 w 785645"/>
                <a:gd name="connsiteY58" fmla="*/ 785639 h 785651"/>
                <a:gd name="connsiteX59" fmla="*/ 655713 w 785645"/>
                <a:gd name="connsiteY59" fmla="*/ 756668 h 785651"/>
                <a:gd name="connsiteX60" fmla="*/ 670584 w 785645"/>
                <a:gd name="connsiteY60" fmla="*/ 759305 h 785651"/>
                <a:gd name="connsiteX61" fmla="*/ 713811 w 785645"/>
                <a:gd name="connsiteY61" fmla="*/ 716075 h 785651"/>
                <a:gd name="connsiteX62" fmla="*/ 713811 w 785645"/>
                <a:gd name="connsiteY62" fmla="*/ 629441 h 785651"/>
                <a:gd name="connsiteX63" fmla="*/ 749402 w 785645"/>
                <a:gd name="connsiteY63" fmla="*/ 638907 h 785651"/>
                <a:gd name="connsiteX64" fmla="*/ 777954 w 785645"/>
                <a:gd name="connsiteY64" fmla="*/ 620515 h 785651"/>
                <a:gd name="connsiteX65" fmla="*/ 784802 w 785645"/>
                <a:gd name="connsiteY65" fmla="*/ 587246 h 785651"/>
                <a:gd name="connsiteX66" fmla="*/ 325311 w 785645"/>
                <a:gd name="connsiteY66" fmla="*/ 202282 h 785651"/>
                <a:gd name="connsiteX67" fmla="*/ 325311 w 785645"/>
                <a:gd name="connsiteY67" fmla="*/ 160455 h 785651"/>
                <a:gd name="connsiteX68" fmla="*/ 325311 w 785645"/>
                <a:gd name="connsiteY68" fmla="*/ 113566 h 785651"/>
                <a:gd name="connsiteX69" fmla="*/ 415790 w 785645"/>
                <a:gd name="connsiteY69" fmla="*/ 113566 h 785651"/>
                <a:gd name="connsiteX70" fmla="*/ 426655 w 785645"/>
                <a:gd name="connsiteY70" fmla="*/ 109056 h 785651"/>
                <a:gd name="connsiteX71" fmla="*/ 456716 w 785645"/>
                <a:gd name="connsiteY71" fmla="*/ 78912 h 785651"/>
                <a:gd name="connsiteX72" fmla="*/ 519138 w 785645"/>
                <a:gd name="connsiteY72" fmla="*/ 45556 h 785651"/>
                <a:gd name="connsiteX73" fmla="*/ 593182 w 785645"/>
                <a:gd name="connsiteY73" fmla="*/ 30955 h 785651"/>
                <a:gd name="connsiteX74" fmla="*/ 603164 w 785645"/>
                <a:gd name="connsiteY74" fmla="*/ 33010 h 785651"/>
                <a:gd name="connsiteX75" fmla="*/ 608682 w 785645"/>
                <a:gd name="connsiteY75" fmla="*/ 41577 h 785651"/>
                <a:gd name="connsiteX76" fmla="*/ 598861 w 785645"/>
                <a:gd name="connsiteY76" fmla="*/ 56639 h 785651"/>
                <a:gd name="connsiteX77" fmla="*/ 568090 w 785645"/>
                <a:gd name="connsiteY77" fmla="*/ 64184 h 785651"/>
                <a:gd name="connsiteX78" fmla="*/ 553407 w 785645"/>
                <a:gd name="connsiteY78" fmla="*/ 85410 h 785651"/>
                <a:gd name="connsiteX79" fmla="*/ 572721 w 785645"/>
                <a:gd name="connsiteY79" fmla="*/ 102532 h 785651"/>
                <a:gd name="connsiteX80" fmla="*/ 716075 w 785645"/>
                <a:gd name="connsiteY80" fmla="*/ 102532 h 785651"/>
                <a:gd name="connsiteX81" fmla="*/ 728616 w 785645"/>
                <a:gd name="connsiteY81" fmla="*/ 115073 h 785651"/>
                <a:gd name="connsiteX82" fmla="*/ 717572 w 785645"/>
                <a:gd name="connsiteY82" fmla="*/ 127515 h 785651"/>
                <a:gd name="connsiteX83" fmla="*/ 632646 w 785645"/>
                <a:gd name="connsiteY83" fmla="*/ 127613 h 785651"/>
                <a:gd name="connsiteX84" fmla="*/ 617301 w 785645"/>
                <a:gd name="connsiteY84" fmla="*/ 142958 h 785651"/>
                <a:gd name="connsiteX85" fmla="*/ 632646 w 785645"/>
                <a:gd name="connsiteY85" fmla="*/ 158302 h 785651"/>
                <a:gd name="connsiteX86" fmla="*/ 742411 w 785645"/>
                <a:gd name="connsiteY86" fmla="*/ 158204 h 785651"/>
                <a:gd name="connsiteX87" fmla="*/ 754952 w 785645"/>
                <a:gd name="connsiteY87" fmla="*/ 170745 h 785651"/>
                <a:gd name="connsiteX88" fmla="*/ 742411 w 785645"/>
                <a:gd name="connsiteY88" fmla="*/ 183286 h 785651"/>
                <a:gd name="connsiteX89" fmla="*/ 632646 w 785645"/>
                <a:gd name="connsiteY89" fmla="*/ 183286 h 785651"/>
                <a:gd name="connsiteX90" fmla="*/ 617301 w 785645"/>
                <a:gd name="connsiteY90" fmla="*/ 198631 h 785651"/>
                <a:gd name="connsiteX91" fmla="*/ 632646 w 785645"/>
                <a:gd name="connsiteY91" fmla="*/ 213976 h 785651"/>
                <a:gd name="connsiteX92" fmla="*/ 717578 w 785645"/>
                <a:gd name="connsiteY92" fmla="*/ 213976 h 785651"/>
                <a:gd name="connsiteX93" fmla="*/ 728616 w 785645"/>
                <a:gd name="connsiteY93" fmla="*/ 226417 h 785651"/>
                <a:gd name="connsiteX94" fmla="*/ 716075 w 785645"/>
                <a:gd name="connsiteY94" fmla="*/ 238958 h 785651"/>
                <a:gd name="connsiteX95" fmla="*/ 632646 w 785645"/>
                <a:gd name="connsiteY95" fmla="*/ 238958 h 785651"/>
                <a:gd name="connsiteX96" fmla="*/ 617301 w 785645"/>
                <a:gd name="connsiteY96" fmla="*/ 254303 h 785651"/>
                <a:gd name="connsiteX97" fmla="*/ 632646 w 785645"/>
                <a:gd name="connsiteY97" fmla="*/ 269648 h 785651"/>
                <a:gd name="connsiteX98" fmla="*/ 688437 w 785645"/>
                <a:gd name="connsiteY98" fmla="*/ 269648 h 785651"/>
                <a:gd name="connsiteX99" fmla="*/ 699479 w 785645"/>
                <a:gd name="connsiteY99" fmla="*/ 282091 h 785651"/>
                <a:gd name="connsiteX100" fmla="*/ 686940 w 785645"/>
                <a:gd name="connsiteY100" fmla="*/ 294631 h 785651"/>
                <a:gd name="connsiteX101" fmla="*/ 531977 w 785645"/>
                <a:gd name="connsiteY101" fmla="*/ 294631 h 785651"/>
                <a:gd name="connsiteX102" fmla="*/ 446088 w 785645"/>
                <a:gd name="connsiteY102" fmla="*/ 258983 h 785651"/>
                <a:gd name="connsiteX103" fmla="*/ 426658 w 785645"/>
                <a:gd name="connsiteY103" fmla="*/ 239499 h 785651"/>
                <a:gd name="connsiteX104" fmla="*/ 415793 w 785645"/>
                <a:gd name="connsiteY104" fmla="*/ 234989 h 785651"/>
                <a:gd name="connsiteX105" fmla="*/ 325311 w 785645"/>
                <a:gd name="connsiteY105" fmla="*/ 234989 h 785651"/>
                <a:gd name="connsiteX106" fmla="*/ 325311 w 785645"/>
                <a:gd name="connsiteY106" fmla="*/ 202282 h 785651"/>
                <a:gd name="connsiteX107" fmla="*/ 78909 w 785645"/>
                <a:gd name="connsiteY107" fmla="*/ 328932 h 785651"/>
                <a:gd name="connsiteX108" fmla="*/ 45555 w 785645"/>
                <a:gd name="connsiteY108" fmla="*/ 266510 h 785651"/>
                <a:gd name="connsiteX109" fmla="*/ 30953 w 785645"/>
                <a:gd name="connsiteY109" fmla="*/ 192467 h 785651"/>
                <a:gd name="connsiteX110" fmla="*/ 33007 w 785645"/>
                <a:gd name="connsiteY110" fmla="*/ 182485 h 785651"/>
                <a:gd name="connsiteX111" fmla="*/ 41574 w 785645"/>
                <a:gd name="connsiteY111" fmla="*/ 176967 h 785651"/>
                <a:gd name="connsiteX112" fmla="*/ 56635 w 785645"/>
                <a:gd name="connsiteY112" fmla="*/ 186790 h 785651"/>
                <a:gd name="connsiteX113" fmla="*/ 64179 w 785645"/>
                <a:gd name="connsiteY113" fmla="*/ 217557 h 785651"/>
                <a:gd name="connsiteX114" fmla="*/ 85403 w 785645"/>
                <a:gd name="connsiteY114" fmla="*/ 232242 h 785651"/>
                <a:gd name="connsiteX115" fmla="*/ 102526 w 785645"/>
                <a:gd name="connsiteY115" fmla="*/ 212929 h 785651"/>
                <a:gd name="connsiteX116" fmla="*/ 102526 w 785645"/>
                <a:gd name="connsiteY116" fmla="*/ 69576 h 785651"/>
                <a:gd name="connsiteX117" fmla="*/ 115068 w 785645"/>
                <a:gd name="connsiteY117" fmla="*/ 57035 h 785651"/>
                <a:gd name="connsiteX118" fmla="*/ 127509 w 785645"/>
                <a:gd name="connsiteY118" fmla="*/ 68074 h 785651"/>
                <a:gd name="connsiteX119" fmla="*/ 127607 w 785645"/>
                <a:gd name="connsiteY119" fmla="*/ 153005 h 785651"/>
                <a:gd name="connsiteX120" fmla="*/ 142952 w 785645"/>
                <a:gd name="connsiteY120" fmla="*/ 168350 h 785651"/>
                <a:gd name="connsiteX121" fmla="*/ 158297 w 785645"/>
                <a:gd name="connsiteY121" fmla="*/ 153005 h 785651"/>
                <a:gd name="connsiteX122" fmla="*/ 158297 w 785645"/>
                <a:gd name="connsiteY122" fmla="*/ 69576 h 785651"/>
                <a:gd name="connsiteX123" fmla="*/ 158199 w 785645"/>
                <a:gd name="connsiteY123" fmla="*/ 66797 h 785651"/>
                <a:gd name="connsiteX124" fmla="*/ 158199 w 785645"/>
                <a:gd name="connsiteY124" fmla="*/ 43240 h 785651"/>
                <a:gd name="connsiteX125" fmla="*/ 170740 w 785645"/>
                <a:gd name="connsiteY125" fmla="*/ 30700 h 785651"/>
                <a:gd name="connsiteX126" fmla="*/ 183281 w 785645"/>
                <a:gd name="connsiteY126" fmla="*/ 43240 h 785651"/>
                <a:gd name="connsiteX127" fmla="*/ 183281 w 785645"/>
                <a:gd name="connsiteY127" fmla="*/ 66799 h 785651"/>
                <a:gd name="connsiteX128" fmla="*/ 183183 w 785645"/>
                <a:gd name="connsiteY128" fmla="*/ 69578 h 785651"/>
                <a:gd name="connsiteX129" fmla="*/ 183281 w 785645"/>
                <a:gd name="connsiteY129" fmla="*/ 153007 h 785651"/>
                <a:gd name="connsiteX130" fmla="*/ 198626 w 785645"/>
                <a:gd name="connsiteY130" fmla="*/ 168351 h 785651"/>
                <a:gd name="connsiteX131" fmla="*/ 213970 w 785645"/>
                <a:gd name="connsiteY131" fmla="*/ 153007 h 785651"/>
                <a:gd name="connsiteX132" fmla="*/ 213970 w 785645"/>
                <a:gd name="connsiteY132" fmla="*/ 68074 h 785651"/>
                <a:gd name="connsiteX133" fmla="*/ 226412 w 785645"/>
                <a:gd name="connsiteY133" fmla="*/ 57035 h 785651"/>
                <a:gd name="connsiteX134" fmla="*/ 238953 w 785645"/>
                <a:gd name="connsiteY134" fmla="*/ 69576 h 785651"/>
                <a:gd name="connsiteX135" fmla="*/ 238953 w 785645"/>
                <a:gd name="connsiteY135" fmla="*/ 144784 h 785651"/>
                <a:gd name="connsiteX136" fmla="*/ 238953 w 785645"/>
                <a:gd name="connsiteY136" fmla="*/ 153007 h 785651"/>
                <a:gd name="connsiteX137" fmla="*/ 254298 w 785645"/>
                <a:gd name="connsiteY137" fmla="*/ 168351 h 785651"/>
                <a:gd name="connsiteX138" fmla="*/ 269642 w 785645"/>
                <a:gd name="connsiteY138" fmla="*/ 153007 h 785651"/>
                <a:gd name="connsiteX139" fmla="*/ 269642 w 785645"/>
                <a:gd name="connsiteY139" fmla="*/ 97210 h 785651"/>
                <a:gd name="connsiteX140" fmla="*/ 282084 w 785645"/>
                <a:gd name="connsiteY140" fmla="*/ 86171 h 785651"/>
                <a:gd name="connsiteX141" fmla="*/ 294625 w 785645"/>
                <a:gd name="connsiteY141" fmla="*/ 98713 h 785651"/>
                <a:gd name="connsiteX142" fmla="*/ 294625 w 785645"/>
                <a:gd name="connsiteY142" fmla="*/ 253674 h 785651"/>
                <a:gd name="connsiteX143" fmla="*/ 258979 w 785645"/>
                <a:gd name="connsiteY143" fmla="*/ 339563 h 785651"/>
                <a:gd name="connsiteX144" fmla="*/ 239495 w 785645"/>
                <a:gd name="connsiteY144" fmla="*/ 358992 h 785651"/>
                <a:gd name="connsiteX145" fmla="*/ 234985 w 785645"/>
                <a:gd name="connsiteY145" fmla="*/ 369858 h 785651"/>
                <a:gd name="connsiteX146" fmla="*/ 234985 w 785645"/>
                <a:gd name="connsiteY146" fmla="*/ 460338 h 785651"/>
                <a:gd name="connsiteX147" fmla="*/ 204297 w 785645"/>
                <a:gd name="connsiteY147" fmla="*/ 460338 h 785651"/>
                <a:gd name="connsiteX148" fmla="*/ 204297 w 785645"/>
                <a:gd name="connsiteY148" fmla="*/ 419596 h 785651"/>
                <a:gd name="connsiteX149" fmla="*/ 188952 w 785645"/>
                <a:gd name="connsiteY149" fmla="*/ 404251 h 785651"/>
                <a:gd name="connsiteX150" fmla="*/ 173608 w 785645"/>
                <a:gd name="connsiteY150" fmla="*/ 419596 h 785651"/>
                <a:gd name="connsiteX151" fmla="*/ 173608 w 785645"/>
                <a:gd name="connsiteY151" fmla="*/ 460338 h 785651"/>
                <a:gd name="connsiteX152" fmla="*/ 113565 w 785645"/>
                <a:gd name="connsiteY152" fmla="*/ 460338 h 785651"/>
                <a:gd name="connsiteX153" fmla="*/ 113565 w 785645"/>
                <a:gd name="connsiteY153" fmla="*/ 369858 h 785651"/>
                <a:gd name="connsiteX154" fmla="*/ 109056 w 785645"/>
                <a:gd name="connsiteY154" fmla="*/ 358992 h 785651"/>
                <a:gd name="connsiteX155" fmla="*/ 78909 w 785645"/>
                <a:gd name="connsiteY155" fmla="*/ 328932 h 785651"/>
                <a:gd name="connsiteX156" fmla="*/ 460340 w 785645"/>
                <a:gd name="connsiteY156" fmla="*/ 672081 h 785651"/>
                <a:gd name="connsiteX157" fmla="*/ 369857 w 785645"/>
                <a:gd name="connsiteY157" fmla="*/ 672081 h 785651"/>
                <a:gd name="connsiteX158" fmla="*/ 369857 w 785645"/>
                <a:gd name="connsiteY158" fmla="*/ 672082 h 785651"/>
                <a:gd name="connsiteX159" fmla="*/ 358991 w 785645"/>
                <a:gd name="connsiteY159" fmla="*/ 676591 h 785651"/>
                <a:gd name="connsiteX160" fmla="*/ 328931 w 785645"/>
                <a:gd name="connsiteY160" fmla="*/ 706735 h 785651"/>
                <a:gd name="connsiteX161" fmla="*/ 266509 w 785645"/>
                <a:gd name="connsiteY161" fmla="*/ 740090 h 785651"/>
                <a:gd name="connsiteX162" fmla="*/ 192465 w 785645"/>
                <a:gd name="connsiteY162" fmla="*/ 754692 h 785651"/>
                <a:gd name="connsiteX163" fmla="*/ 182483 w 785645"/>
                <a:gd name="connsiteY163" fmla="*/ 752637 h 785651"/>
                <a:gd name="connsiteX164" fmla="*/ 176965 w 785645"/>
                <a:gd name="connsiteY164" fmla="*/ 744070 h 785651"/>
                <a:gd name="connsiteX165" fmla="*/ 186786 w 785645"/>
                <a:gd name="connsiteY165" fmla="*/ 729011 h 785651"/>
                <a:gd name="connsiteX166" fmla="*/ 217559 w 785645"/>
                <a:gd name="connsiteY166" fmla="*/ 721466 h 785651"/>
                <a:gd name="connsiteX167" fmla="*/ 232238 w 785645"/>
                <a:gd name="connsiteY167" fmla="*/ 700240 h 785651"/>
                <a:gd name="connsiteX168" fmla="*/ 212925 w 785645"/>
                <a:gd name="connsiteY168" fmla="*/ 683120 h 785651"/>
                <a:gd name="connsiteX169" fmla="*/ 69575 w 785645"/>
                <a:gd name="connsiteY169" fmla="*/ 683120 h 785651"/>
                <a:gd name="connsiteX170" fmla="*/ 57034 w 785645"/>
                <a:gd name="connsiteY170" fmla="*/ 670578 h 785651"/>
                <a:gd name="connsiteX171" fmla="*/ 68082 w 785645"/>
                <a:gd name="connsiteY171" fmla="*/ 658135 h 785651"/>
                <a:gd name="connsiteX172" fmla="*/ 153006 w 785645"/>
                <a:gd name="connsiteY172" fmla="*/ 658039 h 785651"/>
                <a:gd name="connsiteX173" fmla="*/ 168351 w 785645"/>
                <a:gd name="connsiteY173" fmla="*/ 642694 h 785651"/>
                <a:gd name="connsiteX174" fmla="*/ 153006 w 785645"/>
                <a:gd name="connsiteY174" fmla="*/ 627349 h 785651"/>
                <a:gd name="connsiteX175" fmla="*/ 43241 w 785645"/>
                <a:gd name="connsiteY175" fmla="*/ 627446 h 785651"/>
                <a:gd name="connsiteX176" fmla="*/ 30699 w 785645"/>
                <a:gd name="connsiteY176" fmla="*/ 614905 h 785651"/>
                <a:gd name="connsiteX177" fmla="*/ 43241 w 785645"/>
                <a:gd name="connsiteY177" fmla="*/ 602365 h 785651"/>
                <a:gd name="connsiteX178" fmla="*/ 153006 w 785645"/>
                <a:gd name="connsiteY178" fmla="*/ 602365 h 785651"/>
                <a:gd name="connsiteX179" fmla="*/ 168351 w 785645"/>
                <a:gd name="connsiteY179" fmla="*/ 587021 h 785651"/>
                <a:gd name="connsiteX180" fmla="*/ 153006 w 785645"/>
                <a:gd name="connsiteY180" fmla="*/ 571676 h 785651"/>
                <a:gd name="connsiteX181" fmla="*/ 68082 w 785645"/>
                <a:gd name="connsiteY181" fmla="*/ 571676 h 785651"/>
                <a:gd name="connsiteX182" fmla="*/ 57034 w 785645"/>
                <a:gd name="connsiteY182" fmla="*/ 559233 h 785651"/>
                <a:gd name="connsiteX183" fmla="*/ 69575 w 785645"/>
                <a:gd name="connsiteY183" fmla="*/ 546693 h 785651"/>
                <a:gd name="connsiteX184" fmla="*/ 153006 w 785645"/>
                <a:gd name="connsiteY184" fmla="*/ 546693 h 785651"/>
                <a:gd name="connsiteX185" fmla="*/ 168351 w 785645"/>
                <a:gd name="connsiteY185" fmla="*/ 531348 h 785651"/>
                <a:gd name="connsiteX186" fmla="*/ 153006 w 785645"/>
                <a:gd name="connsiteY186" fmla="*/ 516004 h 785651"/>
                <a:gd name="connsiteX187" fmla="*/ 97219 w 785645"/>
                <a:gd name="connsiteY187" fmla="*/ 516004 h 785651"/>
                <a:gd name="connsiteX188" fmla="*/ 86172 w 785645"/>
                <a:gd name="connsiteY188" fmla="*/ 503561 h 785651"/>
                <a:gd name="connsiteX189" fmla="*/ 98712 w 785645"/>
                <a:gd name="connsiteY189" fmla="*/ 491020 h 785651"/>
                <a:gd name="connsiteX190" fmla="*/ 253673 w 785645"/>
                <a:gd name="connsiteY190" fmla="*/ 491020 h 785651"/>
                <a:gd name="connsiteX191" fmla="*/ 339562 w 785645"/>
                <a:gd name="connsiteY191" fmla="*/ 526667 h 785651"/>
                <a:gd name="connsiteX192" fmla="*/ 358991 w 785645"/>
                <a:gd name="connsiteY192" fmla="*/ 546151 h 785651"/>
                <a:gd name="connsiteX193" fmla="*/ 369857 w 785645"/>
                <a:gd name="connsiteY193" fmla="*/ 550661 h 785651"/>
                <a:gd name="connsiteX194" fmla="*/ 460340 w 785645"/>
                <a:gd name="connsiteY194" fmla="*/ 550661 h 785651"/>
                <a:gd name="connsiteX195" fmla="*/ 460340 w 785645"/>
                <a:gd name="connsiteY195" fmla="*/ 672081 h 785651"/>
                <a:gd name="connsiteX196" fmla="*/ 460808 w 785645"/>
                <a:gd name="connsiteY196" fmla="*/ 519983 h 785651"/>
                <a:gd name="connsiteX197" fmla="*/ 376225 w 785645"/>
                <a:gd name="connsiteY197" fmla="*/ 519983 h 785651"/>
                <a:gd name="connsiteX198" fmla="*/ 361293 w 785645"/>
                <a:gd name="connsiteY198" fmla="*/ 505008 h 785651"/>
                <a:gd name="connsiteX199" fmla="*/ 265668 w 785645"/>
                <a:gd name="connsiteY199" fmla="*/ 460809 h 785651"/>
                <a:gd name="connsiteX200" fmla="*/ 265668 w 785645"/>
                <a:gd name="connsiteY200" fmla="*/ 376226 h 785651"/>
                <a:gd name="connsiteX201" fmla="*/ 280643 w 785645"/>
                <a:gd name="connsiteY201" fmla="*/ 361294 h 785651"/>
                <a:gd name="connsiteX202" fmla="*/ 324819 w 785645"/>
                <a:gd name="connsiteY202" fmla="*/ 265667 h 785651"/>
                <a:gd name="connsiteX203" fmla="*/ 409423 w 785645"/>
                <a:gd name="connsiteY203" fmla="*/ 265667 h 785651"/>
                <a:gd name="connsiteX204" fmla="*/ 424355 w 785645"/>
                <a:gd name="connsiteY204" fmla="*/ 280642 h 785651"/>
                <a:gd name="connsiteX205" fmla="*/ 519982 w 785645"/>
                <a:gd name="connsiteY205" fmla="*/ 324841 h 785651"/>
                <a:gd name="connsiteX206" fmla="*/ 519982 w 785645"/>
                <a:gd name="connsiteY206" fmla="*/ 409426 h 785651"/>
                <a:gd name="connsiteX207" fmla="*/ 505007 w 785645"/>
                <a:gd name="connsiteY207" fmla="*/ 424358 h 785651"/>
                <a:gd name="connsiteX208" fmla="*/ 460808 w 785645"/>
                <a:gd name="connsiteY208" fmla="*/ 519983 h 785651"/>
                <a:gd name="connsiteX209" fmla="*/ 752638 w 785645"/>
                <a:gd name="connsiteY209" fmla="*/ 603163 h 785651"/>
                <a:gd name="connsiteX210" fmla="*/ 744069 w 785645"/>
                <a:gd name="connsiteY210" fmla="*/ 608683 h 785651"/>
                <a:gd name="connsiteX211" fmla="*/ 729012 w 785645"/>
                <a:gd name="connsiteY211" fmla="*/ 598860 h 785651"/>
                <a:gd name="connsiteX212" fmla="*/ 721467 w 785645"/>
                <a:gd name="connsiteY212" fmla="*/ 568088 h 785651"/>
                <a:gd name="connsiteX213" fmla="*/ 700239 w 785645"/>
                <a:gd name="connsiteY213" fmla="*/ 553408 h 785651"/>
                <a:gd name="connsiteX214" fmla="*/ 683119 w 785645"/>
                <a:gd name="connsiteY214" fmla="*/ 572721 h 785651"/>
                <a:gd name="connsiteX215" fmla="*/ 683119 w 785645"/>
                <a:gd name="connsiteY215" fmla="*/ 716074 h 785651"/>
                <a:gd name="connsiteX216" fmla="*/ 670579 w 785645"/>
                <a:gd name="connsiteY216" fmla="*/ 728615 h 785651"/>
                <a:gd name="connsiteX217" fmla="*/ 658136 w 785645"/>
                <a:gd name="connsiteY217" fmla="*/ 717567 h 785651"/>
                <a:gd name="connsiteX218" fmla="*/ 658039 w 785645"/>
                <a:gd name="connsiteY218" fmla="*/ 632645 h 785651"/>
                <a:gd name="connsiteX219" fmla="*/ 642695 w 785645"/>
                <a:gd name="connsiteY219" fmla="*/ 617300 h 785651"/>
                <a:gd name="connsiteX220" fmla="*/ 627350 w 785645"/>
                <a:gd name="connsiteY220" fmla="*/ 632645 h 785651"/>
                <a:gd name="connsiteX221" fmla="*/ 627447 w 785645"/>
                <a:gd name="connsiteY221" fmla="*/ 742412 h 785651"/>
                <a:gd name="connsiteX222" fmla="*/ 614906 w 785645"/>
                <a:gd name="connsiteY222" fmla="*/ 754951 h 785651"/>
                <a:gd name="connsiteX223" fmla="*/ 602366 w 785645"/>
                <a:gd name="connsiteY223" fmla="*/ 742412 h 785651"/>
                <a:gd name="connsiteX224" fmla="*/ 602366 w 785645"/>
                <a:gd name="connsiteY224" fmla="*/ 632645 h 785651"/>
                <a:gd name="connsiteX225" fmla="*/ 587021 w 785645"/>
                <a:gd name="connsiteY225" fmla="*/ 617300 h 785651"/>
                <a:gd name="connsiteX226" fmla="*/ 571676 w 785645"/>
                <a:gd name="connsiteY226" fmla="*/ 632645 h 785651"/>
                <a:gd name="connsiteX227" fmla="*/ 571676 w 785645"/>
                <a:gd name="connsiteY227" fmla="*/ 717567 h 785651"/>
                <a:gd name="connsiteX228" fmla="*/ 559233 w 785645"/>
                <a:gd name="connsiteY228" fmla="*/ 728615 h 785651"/>
                <a:gd name="connsiteX229" fmla="*/ 546692 w 785645"/>
                <a:gd name="connsiteY229" fmla="*/ 716074 h 785651"/>
                <a:gd name="connsiteX230" fmla="*/ 546692 w 785645"/>
                <a:gd name="connsiteY230" fmla="*/ 632645 h 785651"/>
                <a:gd name="connsiteX231" fmla="*/ 531348 w 785645"/>
                <a:gd name="connsiteY231" fmla="*/ 617300 h 785651"/>
                <a:gd name="connsiteX232" fmla="*/ 516003 w 785645"/>
                <a:gd name="connsiteY232" fmla="*/ 632645 h 785651"/>
                <a:gd name="connsiteX233" fmla="*/ 516003 w 785645"/>
                <a:gd name="connsiteY233" fmla="*/ 688441 h 785651"/>
                <a:gd name="connsiteX234" fmla="*/ 503561 w 785645"/>
                <a:gd name="connsiteY234" fmla="*/ 699480 h 785651"/>
                <a:gd name="connsiteX235" fmla="*/ 491020 w 785645"/>
                <a:gd name="connsiteY235" fmla="*/ 686939 h 785651"/>
                <a:gd name="connsiteX236" fmla="*/ 491020 w 785645"/>
                <a:gd name="connsiteY236" fmla="*/ 625201 h 785651"/>
                <a:gd name="connsiteX237" fmla="*/ 491020 w 785645"/>
                <a:gd name="connsiteY237" fmla="*/ 583375 h 785651"/>
                <a:gd name="connsiteX238" fmla="*/ 491020 w 785645"/>
                <a:gd name="connsiteY238" fmla="*/ 531978 h 785651"/>
                <a:gd name="connsiteX239" fmla="*/ 526667 w 785645"/>
                <a:gd name="connsiteY239" fmla="*/ 446087 h 785651"/>
                <a:gd name="connsiteX240" fmla="*/ 546152 w 785645"/>
                <a:gd name="connsiteY240" fmla="*/ 426658 h 785651"/>
                <a:gd name="connsiteX241" fmla="*/ 550662 w 785645"/>
                <a:gd name="connsiteY241" fmla="*/ 415792 h 785651"/>
                <a:gd name="connsiteX242" fmla="*/ 550662 w 785645"/>
                <a:gd name="connsiteY242" fmla="*/ 325311 h 785651"/>
                <a:gd name="connsiteX243" fmla="*/ 583361 w 785645"/>
                <a:gd name="connsiteY243" fmla="*/ 325311 h 785651"/>
                <a:gd name="connsiteX244" fmla="*/ 609846 w 785645"/>
                <a:gd name="connsiteY244" fmla="*/ 325311 h 785651"/>
                <a:gd name="connsiteX245" fmla="*/ 609846 w 785645"/>
                <a:gd name="connsiteY245" fmla="*/ 371856 h 785651"/>
                <a:gd name="connsiteX246" fmla="*/ 625191 w 785645"/>
                <a:gd name="connsiteY246" fmla="*/ 387200 h 785651"/>
                <a:gd name="connsiteX247" fmla="*/ 640536 w 785645"/>
                <a:gd name="connsiteY247" fmla="*/ 371856 h 785651"/>
                <a:gd name="connsiteX248" fmla="*/ 640536 w 785645"/>
                <a:gd name="connsiteY248" fmla="*/ 325311 h 785651"/>
                <a:gd name="connsiteX249" fmla="*/ 672075 w 785645"/>
                <a:gd name="connsiteY249" fmla="*/ 325311 h 785651"/>
                <a:gd name="connsiteX250" fmla="*/ 672075 w 785645"/>
                <a:gd name="connsiteY250" fmla="*/ 415792 h 785651"/>
                <a:gd name="connsiteX251" fmla="*/ 676584 w 785645"/>
                <a:gd name="connsiteY251" fmla="*/ 426658 h 785651"/>
                <a:gd name="connsiteX252" fmla="*/ 706728 w 785645"/>
                <a:gd name="connsiteY252" fmla="*/ 456718 h 785651"/>
                <a:gd name="connsiteX253" fmla="*/ 740083 w 785645"/>
                <a:gd name="connsiteY253" fmla="*/ 519142 h 785651"/>
                <a:gd name="connsiteX254" fmla="*/ 754685 w 785645"/>
                <a:gd name="connsiteY254" fmla="*/ 593184 h 785651"/>
                <a:gd name="connsiteX255" fmla="*/ 752638 w 785645"/>
                <a:gd name="connsiteY255" fmla="*/ 603163 h 78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Lst>
              <a:rect l="l" t="t" r="r" b="b"/>
              <a:pathLst>
                <a:path w="785645" h="785651">
                  <a:moveTo>
                    <a:pt x="784802" y="587246"/>
                  </a:moveTo>
                  <a:lnTo>
                    <a:pt x="770201" y="513203"/>
                  </a:lnTo>
                  <a:cubicBezTo>
                    <a:pt x="764335" y="483450"/>
                    <a:pt x="749882" y="456402"/>
                    <a:pt x="728407" y="434985"/>
                  </a:cubicBezTo>
                  <a:lnTo>
                    <a:pt x="702769" y="409421"/>
                  </a:lnTo>
                  <a:lnTo>
                    <a:pt x="702769" y="322291"/>
                  </a:lnTo>
                  <a:cubicBezTo>
                    <a:pt x="718792" y="315958"/>
                    <a:pt x="730163" y="300326"/>
                    <a:pt x="730163" y="282079"/>
                  </a:cubicBezTo>
                  <a:cubicBezTo>
                    <a:pt x="730163" y="277153"/>
                    <a:pt x="729323" y="272421"/>
                    <a:pt x="727798" y="268006"/>
                  </a:cubicBezTo>
                  <a:cubicBezTo>
                    <a:pt x="745952" y="262881"/>
                    <a:pt x="759299" y="246178"/>
                    <a:pt x="759299" y="226407"/>
                  </a:cubicBezTo>
                  <a:cubicBezTo>
                    <a:pt x="759299" y="221185"/>
                    <a:pt x="758368" y="216176"/>
                    <a:pt x="756663" y="211538"/>
                  </a:cubicBezTo>
                  <a:cubicBezTo>
                    <a:pt x="773513" y="205631"/>
                    <a:pt x="785634" y="189576"/>
                    <a:pt x="785634" y="170736"/>
                  </a:cubicBezTo>
                  <a:cubicBezTo>
                    <a:pt x="785634" y="151894"/>
                    <a:pt x="773513" y="135841"/>
                    <a:pt x="756663" y="129934"/>
                  </a:cubicBezTo>
                  <a:cubicBezTo>
                    <a:pt x="758368" y="125296"/>
                    <a:pt x="759299" y="120287"/>
                    <a:pt x="759299" y="115065"/>
                  </a:cubicBezTo>
                  <a:cubicBezTo>
                    <a:pt x="759299" y="91227"/>
                    <a:pt x="739905" y="71836"/>
                    <a:pt x="716070" y="71836"/>
                  </a:cubicBezTo>
                  <a:lnTo>
                    <a:pt x="629432" y="71836"/>
                  </a:lnTo>
                  <a:cubicBezTo>
                    <a:pt x="637385" y="62229"/>
                    <a:pt x="641211" y="49340"/>
                    <a:pt x="638902" y="36246"/>
                  </a:cubicBezTo>
                  <a:cubicBezTo>
                    <a:pt x="636839" y="24547"/>
                    <a:pt x="630307" y="14407"/>
                    <a:pt x="620508" y="7693"/>
                  </a:cubicBezTo>
                  <a:cubicBezTo>
                    <a:pt x="610710" y="978"/>
                    <a:pt x="598893" y="-1454"/>
                    <a:pt x="587244" y="844"/>
                  </a:cubicBezTo>
                  <a:lnTo>
                    <a:pt x="513199" y="15445"/>
                  </a:lnTo>
                  <a:cubicBezTo>
                    <a:pt x="483445" y="21312"/>
                    <a:pt x="456398" y="35766"/>
                    <a:pt x="434983" y="57241"/>
                  </a:cubicBezTo>
                  <a:lnTo>
                    <a:pt x="409419" y="82878"/>
                  </a:lnTo>
                  <a:lnTo>
                    <a:pt x="322288" y="82878"/>
                  </a:lnTo>
                  <a:cubicBezTo>
                    <a:pt x="315956" y="66856"/>
                    <a:pt x="300324" y="55485"/>
                    <a:pt x="282078" y="55485"/>
                  </a:cubicBezTo>
                  <a:cubicBezTo>
                    <a:pt x="277152" y="55485"/>
                    <a:pt x="272420" y="56324"/>
                    <a:pt x="268005" y="57850"/>
                  </a:cubicBezTo>
                  <a:cubicBezTo>
                    <a:pt x="262880" y="39695"/>
                    <a:pt x="246177" y="26349"/>
                    <a:pt x="226407" y="26349"/>
                  </a:cubicBezTo>
                  <a:cubicBezTo>
                    <a:pt x="221185" y="26349"/>
                    <a:pt x="216177" y="27280"/>
                    <a:pt x="211538" y="28985"/>
                  </a:cubicBezTo>
                  <a:cubicBezTo>
                    <a:pt x="205632" y="12135"/>
                    <a:pt x="189577" y="14"/>
                    <a:pt x="170737" y="14"/>
                  </a:cubicBezTo>
                  <a:cubicBezTo>
                    <a:pt x="151895" y="14"/>
                    <a:pt x="135841" y="12136"/>
                    <a:pt x="129935" y="28986"/>
                  </a:cubicBezTo>
                  <a:cubicBezTo>
                    <a:pt x="125296" y="27282"/>
                    <a:pt x="120288" y="26350"/>
                    <a:pt x="115066" y="26350"/>
                  </a:cubicBezTo>
                  <a:cubicBezTo>
                    <a:pt x="91230" y="26350"/>
                    <a:pt x="71837" y="45743"/>
                    <a:pt x="71837" y="69579"/>
                  </a:cubicBezTo>
                  <a:lnTo>
                    <a:pt x="71837" y="156217"/>
                  </a:lnTo>
                  <a:cubicBezTo>
                    <a:pt x="62231" y="148265"/>
                    <a:pt x="49345" y="144441"/>
                    <a:pt x="36247" y="146749"/>
                  </a:cubicBezTo>
                  <a:cubicBezTo>
                    <a:pt x="24548" y="148811"/>
                    <a:pt x="14408" y="155344"/>
                    <a:pt x="7693" y="165143"/>
                  </a:cubicBezTo>
                  <a:cubicBezTo>
                    <a:pt x="978" y="174940"/>
                    <a:pt x="-1454" y="186756"/>
                    <a:pt x="843" y="198409"/>
                  </a:cubicBezTo>
                  <a:lnTo>
                    <a:pt x="15447" y="272451"/>
                  </a:lnTo>
                  <a:cubicBezTo>
                    <a:pt x="21315" y="302206"/>
                    <a:pt x="35768" y="329253"/>
                    <a:pt x="57241" y="350668"/>
                  </a:cubicBezTo>
                  <a:lnTo>
                    <a:pt x="82878" y="376232"/>
                  </a:lnTo>
                  <a:lnTo>
                    <a:pt x="82878" y="463361"/>
                  </a:lnTo>
                  <a:cubicBezTo>
                    <a:pt x="66853" y="469693"/>
                    <a:pt x="55481" y="485327"/>
                    <a:pt x="55481" y="503573"/>
                  </a:cubicBezTo>
                  <a:cubicBezTo>
                    <a:pt x="55481" y="508500"/>
                    <a:pt x="56321" y="513231"/>
                    <a:pt x="57846" y="517647"/>
                  </a:cubicBezTo>
                  <a:cubicBezTo>
                    <a:pt x="39691" y="522772"/>
                    <a:pt x="26345" y="539473"/>
                    <a:pt x="26345" y="559245"/>
                  </a:cubicBezTo>
                  <a:cubicBezTo>
                    <a:pt x="26345" y="564468"/>
                    <a:pt x="27276" y="569477"/>
                    <a:pt x="28981" y="574116"/>
                  </a:cubicBezTo>
                  <a:cubicBezTo>
                    <a:pt x="12129" y="580022"/>
                    <a:pt x="10" y="596077"/>
                    <a:pt x="10" y="614917"/>
                  </a:cubicBezTo>
                  <a:cubicBezTo>
                    <a:pt x="10" y="633759"/>
                    <a:pt x="12131" y="649812"/>
                    <a:pt x="28981" y="655717"/>
                  </a:cubicBezTo>
                  <a:cubicBezTo>
                    <a:pt x="27276" y="660356"/>
                    <a:pt x="26345" y="665366"/>
                    <a:pt x="26345" y="670588"/>
                  </a:cubicBezTo>
                  <a:cubicBezTo>
                    <a:pt x="26345" y="694424"/>
                    <a:pt x="45739" y="713817"/>
                    <a:pt x="69574" y="713817"/>
                  </a:cubicBezTo>
                  <a:lnTo>
                    <a:pt x="156211" y="713817"/>
                  </a:lnTo>
                  <a:cubicBezTo>
                    <a:pt x="148260" y="723424"/>
                    <a:pt x="144434" y="736312"/>
                    <a:pt x="146744" y="749406"/>
                  </a:cubicBezTo>
                  <a:cubicBezTo>
                    <a:pt x="148806" y="761104"/>
                    <a:pt x="155338" y="771244"/>
                    <a:pt x="165136" y="777958"/>
                  </a:cubicBezTo>
                  <a:cubicBezTo>
                    <a:pt x="172526" y="783023"/>
                    <a:pt x="181064" y="785651"/>
                    <a:pt x="189815" y="785651"/>
                  </a:cubicBezTo>
                  <a:cubicBezTo>
                    <a:pt x="192664" y="785651"/>
                    <a:pt x="195538" y="785371"/>
                    <a:pt x="198403" y="784807"/>
                  </a:cubicBezTo>
                  <a:lnTo>
                    <a:pt x="272447" y="770205"/>
                  </a:lnTo>
                  <a:cubicBezTo>
                    <a:pt x="302199" y="764339"/>
                    <a:pt x="329247" y="749886"/>
                    <a:pt x="350664" y="728411"/>
                  </a:cubicBezTo>
                  <a:lnTo>
                    <a:pt x="376228" y="702773"/>
                  </a:lnTo>
                  <a:lnTo>
                    <a:pt x="463358" y="702773"/>
                  </a:lnTo>
                  <a:cubicBezTo>
                    <a:pt x="469691" y="718798"/>
                    <a:pt x="485323" y="730170"/>
                    <a:pt x="503571" y="730170"/>
                  </a:cubicBezTo>
                  <a:cubicBezTo>
                    <a:pt x="508496" y="730170"/>
                    <a:pt x="513229" y="729330"/>
                    <a:pt x="517643" y="727805"/>
                  </a:cubicBezTo>
                  <a:cubicBezTo>
                    <a:pt x="522770" y="745959"/>
                    <a:pt x="539473" y="759305"/>
                    <a:pt x="559241" y="759305"/>
                  </a:cubicBezTo>
                  <a:cubicBezTo>
                    <a:pt x="564463" y="759305"/>
                    <a:pt x="569473" y="758373"/>
                    <a:pt x="574112" y="756668"/>
                  </a:cubicBezTo>
                  <a:cubicBezTo>
                    <a:pt x="580016" y="773520"/>
                    <a:pt x="596071" y="785639"/>
                    <a:pt x="614912" y="785639"/>
                  </a:cubicBezTo>
                  <a:cubicBezTo>
                    <a:pt x="633753" y="785639"/>
                    <a:pt x="649809" y="773518"/>
                    <a:pt x="655713" y="756668"/>
                  </a:cubicBezTo>
                  <a:cubicBezTo>
                    <a:pt x="660352" y="758373"/>
                    <a:pt x="665362" y="759305"/>
                    <a:pt x="670584" y="759305"/>
                  </a:cubicBezTo>
                  <a:cubicBezTo>
                    <a:pt x="694420" y="759305"/>
                    <a:pt x="713811" y="739910"/>
                    <a:pt x="713811" y="716075"/>
                  </a:cubicBezTo>
                  <a:lnTo>
                    <a:pt x="713811" y="629441"/>
                  </a:lnTo>
                  <a:cubicBezTo>
                    <a:pt x="723419" y="637391"/>
                    <a:pt x="736302" y="641218"/>
                    <a:pt x="749402" y="638907"/>
                  </a:cubicBezTo>
                  <a:cubicBezTo>
                    <a:pt x="761100" y="636845"/>
                    <a:pt x="771240" y="630312"/>
                    <a:pt x="777954" y="620515"/>
                  </a:cubicBezTo>
                  <a:cubicBezTo>
                    <a:pt x="784667" y="610717"/>
                    <a:pt x="787101" y="598900"/>
                    <a:pt x="784802" y="587246"/>
                  </a:cubicBezTo>
                  <a:close/>
                  <a:moveTo>
                    <a:pt x="325311" y="202282"/>
                  </a:moveTo>
                  <a:lnTo>
                    <a:pt x="325311" y="160455"/>
                  </a:lnTo>
                  <a:lnTo>
                    <a:pt x="325311" y="113566"/>
                  </a:lnTo>
                  <a:lnTo>
                    <a:pt x="415790" y="113566"/>
                  </a:lnTo>
                  <a:cubicBezTo>
                    <a:pt x="419867" y="113566"/>
                    <a:pt x="423777" y="111943"/>
                    <a:pt x="426655" y="109056"/>
                  </a:cubicBezTo>
                  <a:lnTo>
                    <a:pt x="456716" y="78912"/>
                  </a:lnTo>
                  <a:cubicBezTo>
                    <a:pt x="473808" y="61773"/>
                    <a:pt x="495390" y="50237"/>
                    <a:pt x="519138" y="45556"/>
                  </a:cubicBezTo>
                  <a:lnTo>
                    <a:pt x="593182" y="30955"/>
                  </a:lnTo>
                  <a:cubicBezTo>
                    <a:pt x="596681" y="30268"/>
                    <a:pt x="600224" y="30995"/>
                    <a:pt x="603164" y="33010"/>
                  </a:cubicBezTo>
                  <a:cubicBezTo>
                    <a:pt x="606104" y="35024"/>
                    <a:pt x="608063" y="38067"/>
                    <a:pt x="608682" y="41577"/>
                  </a:cubicBezTo>
                  <a:cubicBezTo>
                    <a:pt x="609882" y="48379"/>
                    <a:pt x="605567" y="54994"/>
                    <a:pt x="598861" y="56639"/>
                  </a:cubicBezTo>
                  <a:lnTo>
                    <a:pt x="568090" y="64184"/>
                  </a:lnTo>
                  <a:cubicBezTo>
                    <a:pt x="558385" y="66562"/>
                    <a:pt x="552209" y="75490"/>
                    <a:pt x="553407" y="85410"/>
                  </a:cubicBezTo>
                  <a:cubicBezTo>
                    <a:pt x="554606" y="95331"/>
                    <a:pt x="562727" y="102532"/>
                    <a:pt x="572721" y="102532"/>
                  </a:cubicBezTo>
                  <a:lnTo>
                    <a:pt x="716075" y="102532"/>
                  </a:lnTo>
                  <a:cubicBezTo>
                    <a:pt x="722990" y="102532"/>
                    <a:pt x="728616" y="108159"/>
                    <a:pt x="728616" y="115073"/>
                  </a:cubicBezTo>
                  <a:cubicBezTo>
                    <a:pt x="728616" y="121481"/>
                    <a:pt x="723784" y="126772"/>
                    <a:pt x="717572" y="127515"/>
                  </a:cubicBezTo>
                  <a:lnTo>
                    <a:pt x="632646" y="127613"/>
                  </a:lnTo>
                  <a:cubicBezTo>
                    <a:pt x="624172" y="127613"/>
                    <a:pt x="617301" y="134483"/>
                    <a:pt x="617301" y="142958"/>
                  </a:cubicBezTo>
                  <a:cubicBezTo>
                    <a:pt x="617301" y="151432"/>
                    <a:pt x="624172" y="158302"/>
                    <a:pt x="632646" y="158302"/>
                  </a:cubicBezTo>
                  <a:lnTo>
                    <a:pt x="742411" y="158204"/>
                  </a:lnTo>
                  <a:cubicBezTo>
                    <a:pt x="749327" y="158204"/>
                    <a:pt x="754952" y="163831"/>
                    <a:pt x="754952" y="170745"/>
                  </a:cubicBezTo>
                  <a:cubicBezTo>
                    <a:pt x="754952" y="177660"/>
                    <a:pt x="749327" y="183286"/>
                    <a:pt x="742411" y="183286"/>
                  </a:cubicBezTo>
                  <a:lnTo>
                    <a:pt x="632646" y="183286"/>
                  </a:lnTo>
                  <a:cubicBezTo>
                    <a:pt x="624172" y="183286"/>
                    <a:pt x="617301" y="190156"/>
                    <a:pt x="617301" y="198631"/>
                  </a:cubicBezTo>
                  <a:cubicBezTo>
                    <a:pt x="617301" y="207106"/>
                    <a:pt x="624172" y="213976"/>
                    <a:pt x="632646" y="213976"/>
                  </a:cubicBezTo>
                  <a:lnTo>
                    <a:pt x="717578" y="213976"/>
                  </a:lnTo>
                  <a:cubicBezTo>
                    <a:pt x="723787" y="214722"/>
                    <a:pt x="728616" y="220012"/>
                    <a:pt x="728616" y="226417"/>
                  </a:cubicBezTo>
                  <a:cubicBezTo>
                    <a:pt x="728616" y="233332"/>
                    <a:pt x="722990" y="238958"/>
                    <a:pt x="716075" y="238958"/>
                  </a:cubicBezTo>
                  <a:lnTo>
                    <a:pt x="632646" y="238958"/>
                  </a:lnTo>
                  <a:cubicBezTo>
                    <a:pt x="624172" y="238958"/>
                    <a:pt x="617301" y="245828"/>
                    <a:pt x="617301" y="254303"/>
                  </a:cubicBezTo>
                  <a:cubicBezTo>
                    <a:pt x="617301" y="262778"/>
                    <a:pt x="624172" y="269648"/>
                    <a:pt x="632646" y="269648"/>
                  </a:cubicBezTo>
                  <a:lnTo>
                    <a:pt x="688437" y="269648"/>
                  </a:lnTo>
                  <a:cubicBezTo>
                    <a:pt x="694646" y="270392"/>
                    <a:pt x="699479" y="275683"/>
                    <a:pt x="699479" y="282091"/>
                  </a:cubicBezTo>
                  <a:cubicBezTo>
                    <a:pt x="699479" y="289005"/>
                    <a:pt x="693854" y="294631"/>
                    <a:pt x="686940" y="294631"/>
                  </a:cubicBezTo>
                  <a:lnTo>
                    <a:pt x="531977" y="294631"/>
                  </a:lnTo>
                  <a:cubicBezTo>
                    <a:pt x="499513" y="294631"/>
                    <a:pt x="469010" y="281971"/>
                    <a:pt x="446088" y="258983"/>
                  </a:cubicBezTo>
                  <a:lnTo>
                    <a:pt x="426658" y="239499"/>
                  </a:lnTo>
                  <a:cubicBezTo>
                    <a:pt x="423780" y="236612"/>
                    <a:pt x="419870" y="234989"/>
                    <a:pt x="415793" y="234989"/>
                  </a:cubicBezTo>
                  <a:lnTo>
                    <a:pt x="325311" y="234989"/>
                  </a:lnTo>
                  <a:lnTo>
                    <a:pt x="325311" y="202282"/>
                  </a:lnTo>
                  <a:close/>
                  <a:moveTo>
                    <a:pt x="78909" y="328932"/>
                  </a:moveTo>
                  <a:cubicBezTo>
                    <a:pt x="61769" y="311841"/>
                    <a:pt x="50235" y="290257"/>
                    <a:pt x="45555" y="266510"/>
                  </a:cubicBezTo>
                  <a:lnTo>
                    <a:pt x="30953" y="192467"/>
                  </a:lnTo>
                  <a:cubicBezTo>
                    <a:pt x="30262" y="188970"/>
                    <a:pt x="30993" y="185425"/>
                    <a:pt x="33007" y="182485"/>
                  </a:cubicBezTo>
                  <a:cubicBezTo>
                    <a:pt x="35022" y="179545"/>
                    <a:pt x="38065" y="177586"/>
                    <a:pt x="41574" y="176967"/>
                  </a:cubicBezTo>
                  <a:cubicBezTo>
                    <a:pt x="48384" y="175771"/>
                    <a:pt x="54990" y="180082"/>
                    <a:pt x="56635" y="186790"/>
                  </a:cubicBezTo>
                  <a:lnTo>
                    <a:pt x="64179" y="217557"/>
                  </a:lnTo>
                  <a:cubicBezTo>
                    <a:pt x="66555" y="227264"/>
                    <a:pt x="75489" y="233430"/>
                    <a:pt x="85403" y="232242"/>
                  </a:cubicBezTo>
                  <a:cubicBezTo>
                    <a:pt x="95325" y="231045"/>
                    <a:pt x="102526" y="222922"/>
                    <a:pt x="102526" y="212929"/>
                  </a:cubicBezTo>
                  <a:lnTo>
                    <a:pt x="102526" y="69576"/>
                  </a:lnTo>
                  <a:cubicBezTo>
                    <a:pt x="102526" y="62662"/>
                    <a:pt x="108152" y="57035"/>
                    <a:pt x="115068" y="57035"/>
                  </a:cubicBezTo>
                  <a:cubicBezTo>
                    <a:pt x="121474" y="57035"/>
                    <a:pt x="126763" y="61865"/>
                    <a:pt x="127509" y="68074"/>
                  </a:cubicBezTo>
                  <a:lnTo>
                    <a:pt x="127607" y="153005"/>
                  </a:lnTo>
                  <a:cubicBezTo>
                    <a:pt x="127607" y="161480"/>
                    <a:pt x="134479" y="168350"/>
                    <a:pt x="142952" y="168350"/>
                  </a:cubicBezTo>
                  <a:cubicBezTo>
                    <a:pt x="151425" y="168350"/>
                    <a:pt x="158297" y="161480"/>
                    <a:pt x="158297" y="153005"/>
                  </a:cubicBezTo>
                  <a:lnTo>
                    <a:pt x="158297" y="69576"/>
                  </a:lnTo>
                  <a:cubicBezTo>
                    <a:pt x="158297" y="68642"/>
                    <a:pt x="158257" y="67718"/>
                    <a:pt x="158199" y="66797"/>
                  </a:cubicBezTo>
                  <a:lnTo>
                    <a:pt x="158199" y="43240"/>
                  </a:lnTo>
                  <a:cubicBezTo>
                    <a:pt x="158199" y="36326"/>
                    <a:pt x="163824" y="30700"/>
                    <a:pt x="170740" y="30700"/>
                  </a:cubicBezTo>
                  <a:cubicBezTo>
                    <a:pt x="177656" y="30700"/>
                    <a:pt x="183281" y="36326"/>
                    <a:pt x="183281" y="43240"/>
                  </a:cubicBezTo>
                  <a:lnTo>
                    <a:pt x="183281" y="66799"/>
                  </a:lnTo>
                  <a:cubicBezTo>
                    <a:pt x="183223" y="67718"/>
                    <a:pt x="183183" y="68643"/>
                    <a:pt x="183183" y="69578"/>
                  </a:cubicBezTo>
                  <a:lnTo>
                    <a:pt x="183281" y="153007"/>
                  </a:lnTo>
                  <a:cubicBezTo>
                    <a:pt x="183281" y="161482"/>
                    <a:pt x="190152" y="168351"/>
                    <a:pt x="198626" y="168351"/>
                  </a:cubicBezTo>
                  <a:cubicBezTo>
                    <a:pt x="207099" y="168351"/>
                    <a:pt x="213970" y="161482"/>
                    <a:pt x="213970" y="153007"/>
                  </a:cubicBezTo>
                  <a:lnTo>
                    <a:pt x="213970" y="68074"/>
                  </a:lnTo>
                  <a:cubicBezTo>
                    <a:pt x="214716" y="61865"/>
                    <a:pt x="220007" y="57035"/>
                    <a:pt x="226412" y="57035"/>
                  </a:cubicBezTo>
                  <a:cubicBezTo>
                    <a:pt x="233328" y="57035"/>
                    <a:pt x="238953" y="62662"/>
                    <a:pt x="238953" y="69576"/>
                  </a:cubicBezTo>
                  <a:cubicBezTo>
                    <a:pt x="238953" y="69576"/>
                    <a:pt x="238892" y="144225"/>
                    <a:pt x="238953" y="144784"/>
                  </a:cubicBezTo>
                  <a:lnTo>
                    <a:pt x="238953" y="153007"/>
                  </a:lnTo>
                  <a:cubicBezTo>
                    <a:pt x="238953" y="161482"/>
                    <a:pt x="245824" y="168351"/>
                    <a:pt x="254298" y="168351"/>
                  </a:cubicBezTo>
                  <a:cubicBezTo>
                    <a:pt x="262771" y="168351"/>
                    <a:pt x="269642" y="161482"/>
                    <a:pt x="269642" y="153007"/>
                  </a:cubicBezTo>
                  <a:lnTo>
                    <a:pt x="269642" y="97210"/>
                  </a:lnTo>
                  <a:cubicBezTo>
                    <a:pt x="270388" y="91002"/>
                    <a:pt x="275679" y="86171"/>
                    <a:pt x="282084" y="86171"/>
                  </a:cubicBezTo>
                  <a:cubicBezTo>
                    <a:pt x="289000" y="86171"/>
                    <a:pt x="294625" y="91798"/>
                    <a:pt x="294625" y="98713"/>
                  </a:cubicBezTo>
                  <a:lnTo>
                    <a:pt x="294625" y="253674"/>
                  </a:lnTo>
                  <a:cubicBezTo>
                    <a:pt x="294625" y="285666"/>
                    <a:pt x="281631" y="316972"/>
                    <a:pt x="258979" y="339563"/>
                  </a:cubicBezTo>
                  <a:lnTo>
                    <a:pt x="239495" y="358992"/>
                  </a:lnTo>
                  <a:cubicBezTo>
                    <a:pt x="236607" y="361871"/>
                    <a:pt x="234985" y="365781"/>
                    <a:pt x="234985" y="369858"/>
                  </a:cubicBezTo>
                  <a:lnTo>
                    <a:pt x="234985" y="460338"/>
                  </a:lnTo>
                  <a:lnTo>
                    <a:pt x="204297" y="460338"/>
                  </a:lnTo>
                  <a:lnTo>
                    <a:pt x="204297" y="419596"/>
                  </a:lnTo>
                  <a:cubicBezTo>
                    <a:pt x="204297" y="411123"/>
                    <a:pt x="197426" y="404251"/>
                    <a:pt x="188952" y="404251"/>
                  </a:cubicBezTo>
                  <a:cubicBezTo>
                    <a:pt x="180479" y="404251"/>
                    <a:pt x="173608" y="411123"/>
                    <a:pt x="173608" y="419596"/>
                  </a:cubicBezTo>
                  <a:lnTo>
                    <a:pt x="173608" y="460338"/>
                  </a:lnTo>
                  <a:lnTo>
                    <a:pt x="113565" y="460338"/>
                  </a:lnTo>
                  <a:lnTo>
                    <a:pt x="113565" y="369858"/>
                  </a:lnTo>
                  <a:cubicBezTo>
                    <a:pt x="113565" y="365781"/>
                    <a:pt x="111942" y="361871"/>
                    <a:pt x="109056" y="358992"/>
                  </a:cubicBezTo>
                  <a:lnTo>
                    <a:pt x="78909" y="328932"/>
                  </a:lnTo>
                  <a:close/>
                  <a:moveTo>
                    <a:pt x="460340" y="672081"/>
                  </a:moveTo>
                  <a:lnTo>
                    <a:pt x="369857" y="672081"/>
                  </a:lnTo>
                  <a:lnTo>
                    <a:pt x="369857" y="672082"/>
                  </a:lnTo>
                  <a:cubicBezTo>
                    <a:pt x="365780" y="672082"/>
                    <a:pt x="361870" y="673706"/>
                    <a:pt x="358991" y="676591"/>
                  </a:cubicBezTo>
                  <a:lnTo>
                    <a:pt x="328931" y="706735"/>
                  </a:lnTo>
                  <a:cubicBezTo>
                    <a:pt x="311839" y="723877"/>
                    <a:pt x="290255" y="735411"/>
                    <a:pt x="266509" y="740090"/>
                  </a:cubicBezTo>
                  <a:lnTo>
                    <a:pt x="192465" y="754692"/>
                  </a:lnTo>
                  <a:cubicBezTo>
                    <a:pt x="188966" y="755384"/>
                    <a:pt x="185423" y="754654"/>
                    <a:pt x="182483" y="752637"/>
                  </a:cubicBezTo>
                  <a:cubicBezTo>
                    <a:pt x="179543" y="750621"/>
                    <a:pt x="177583" y="747580"/>
                    <a:pt x="176965" y="744070"/>
                  </a:cubicBezTo>
                  <a:cubicBezTo>
                    <a:pt x="175765" y="737270"/>
                    <a:pt x="180080" y="730654"/>
                    <a:pt x="186786" y="729011"/>
                  </a:cubicBezTo>
                  <a:lnTo>
                    <a:pt x="217559" y="721466"/>
                  </a:lnTo>
                  <a:cubicBezTo>
                    <a:pt x="227263" y="719086"/>
                    <a:pt x="233438" y="710160"/>
                    <a:pt x="232238" y="700240"/>
                  </a:cubicBezTo>
                  <a:cubicBezTo>
                    <a:pt x="231041" y="690319"/>
                    <a:pt x="222918" y="683120"/>
                    <a:pt x="212925" y="683120"/>
                  </a:cubicBezTo>
                  <a:lnTo>
                    <a:pt x="69575" y="683120"/>
                  </a:lnTo>
                  <a:cubicBezTo>
                    <a:pt x="62659" y="683120"/>
                    <a:pt x="57034" y="677494"/>
                    <a:pt x="57034" y="670578"/>
                  </a:cubicBezTo>
                  <a:cubicBezTo>
                    <a:pt x="57034" y="664169"/>
                    <a:pt x="61869" y="658877"/>
                    <a:pt x="68082" y="658135"/>
                  </a:cubicBezTo>
                  <a:lnTo>
                    <a:pt x="153006" y="658039"/>
                  </a:lnTo>
                  <a:cubicBezTo>
                    <a:pt x="161479" y="658039"/>
                    <a:pt x="168351" y="651167"/>
                    <a:pt x="168351" y="642694"/>
                  </a:cubicBezTo>
                  <a:cubicBezTo>
                    <a:pt x="168351" y="634221"/>
                    <a:pt x="161479" y="627349"/>
                    <a:pt x="153006" y="627349"/>
                  </a:cubicBezTo>
                  <a:lnTo>
                    <a:pt x="43241" y="627446"/>
                  </a:lnTo>
                  <a:cubicBezTo>
                    <a:pt x="36325" y="627446"/>
                    <a:pt x="30699" y="621821"/>
                    <a:pt x="30699" y="614905"/>
                  </a:cubicBezTo>
                  <a:cubicBezTo>
                    <a:pt x="30699" y="607991"/>
                    <a:pt x="36325" y="602365"/>
                    <a:pt x="43241" y="602365"/>
                  </a:cubicBezTo>
                  <a:lnTo>
                    <a:pt x="153006" y="602365"/>
                  </a:lnTo>
                  <a:cubicBezTo>
                    <a:pt x="161479" y="602365"/>
                    <a:pt x="168351" y="595494"/>
                    <a:pt x="168351" y="587021"/>
                  </a:cubicBezTo>
                  <a:cubicBezTo>
                    <a:pt x="168351" y="578547"/>
                    <a:pt x="161479" y="571676"/>
                    <a:pt x="153006" y="571676"/>
                  </a:cubicBezTo>
                  <a:lnTo>
                    <a:pt x="68082" y="571676"/>
                  </a:lnTo>
                  <a:cubicBezTo>
                    <a:pt x="61869" y="570935"/>
                    <a:pt x="57034" y="565642"/>
                    <a:pt x="57034" y="559233"/>
                  </a:cubicBezTo>
                  <a:cubicBezTo>
                    <a:pt x="57034" y="552319"/>
                    <a:pt x="62659" y="546693"/>
                    <a:pt x="69575" y="546693"/>
                  </a:cubicBezTo>
                  <a:lnTo>
                    <a:pt x="153006" y="546693"/>
                  </a:lnTo>
                  <a:cubicBezTo>
                    <a:pt x="161479" y="546693"/>
                    <a:pt x="168351" y="539822"/>
                    <a:pt x="168351" y="531348"/>
                  </a:cubicBezTo>
                  <a:cubicBezTo>
                    <a:pt x="168351" y="522875"/>
                    <a:pt x="161479" y="516004"/>
                    <a:pt x="153006" y="516004"/>
                  </a:cubicBezTo>
                  <a:lnTo>
                    <a:pt x="97219" y="516004"/>
                  </a:lnTo>
                  <a:cubicBezTo>
                    <a:pt x="91007" y="515263"/>
                    <a:pt x="86172" y="509970"/>
                    <a:pt x="86172" y="503561"/>
                  </a:cubicBezTo>
                  <a:cubicBezTo>
                    <a:pt x="86172" y="496645"/>
                    <a:pt x="91797" y="491020"/>
                    <a:pt x="98712" y="491020"/>
                  </a:cubicBezTo>
                  <a:lnTo>
                    <a:pt x="253673" y="491020"/>
                  </a:lnTo>
                  <a:cubicBezTo>
                    <a:pt x="286135" y="491020"/>
                    <a:pt x="316639" y="503680"/>
                    <a:pt x="339562" y="526667"/>
                  </a:cubicBezTo>
                  <a:lnTo>
                    <a:pt x="358991" y="546151"/>
                  </a:lnTo>
                  <a:cubicBezTo>
                    <a:pt x="361870" y="549039"/>
                    <a:pt x="365780" y="550661"/>
                    <a:pt x="369857" y="550661"/>
                  </a:cubicBezTo>
                  <a:lnTo>
                    <a:pt x="460340" y="550661"/>
                  </a:lnTo>
                  <a:lnTo>
                    <a:pt x="460340" y="672081"/>
                  </a:lnTo>
                  <a:close/>
                  <a:moveTo>
                    <a:pt x="460808" y="519983"/>
                  </a:moveTo>
                  <a:lnTo>
                    <a:pt x="376225" y="519983"/>
                  </a:lnTo>
                  <a:lnTo>
                    <a:pt x="361293" y="505008"/>
                  </a:lnTo>
                  <a:cubicBezTo>
                    <a:pt x="335411" y="479052"/>
                    <a:pt x="301820" y="463611"/>
                    <a:pt x="265668" y="460809"/>
                  </a:cubicBezTo>
                  <a:lnTo>
                    <a:pt x="265668" y="376226"/>
                  </a:lnTo>
                  <a:lnTo>
                    <a:pt x="280643" y="361294"/>
                  </a:lnTo>
                  <a:cubicBezTo>
                    <a:pt x="306190" y="335819"/>
                    <a:pt x="321925" y="301499"/>
                    <a:pt x="324819" y="265667"/>
                  </a:cubicBezTo>
                  <a:lnTo>
                    <a:pt x="409423" y="265667"/>
                  </a:lnTo>
                  <a:lnTo>
                    <a:pt x="424355" y="280642"/>
                  </a:lnTo>
                  <a:cubicBezTo>
                    <a:pt x="450237" y="306598"/>
                    <a:pt x="483830" y="322038"/>
                    <a:pt x="519982" y="324841"/>
                  </a:cubicBezTo>
                  <a:lnTo>
                    <a:pt x="519982" y="409426"/>
                  </a:lnTo>
                  <a:lnTo>
                    <a:pt x="505007" y="424358"/>
                  </a:lnTo>
                  <a:cubicBezTo>
                    <a:pt x="479051" y="450236"/>
                    <a:pt x="463610" y="483831"/>
                    <a:pt x="460808" y="519983"/>
                  </a:cubicBezTo>
                  <a:close/>
                  <a:moveTo>
                    <a:pt x="752638" y="603163"/>
                  </a:moveTo>
                  <a:cubicBezTo>
                    <a:pt x="750623" y="606103"/>
                    <a:pt x="747580" y="608063"/>
                    <a:pt x="744069" y="608683"/>
                  </a:cubicBezTo>
                  <a:cubicBezTo>
                    <a:pt x="737261" y="609889"/>
                    <a:pt x="730654" y="605568"/>
                    <a:pt x="729012" y="598860"/>
                  </a:cubicBezTo>
                  <a:lnTo>
                    <a:pt x="721467" y="568088"/>
                  </a:lnTo>
                  <a:cubicBezTo>
                    <a:pt x="719087" y="558381"/>
                    <a:pt x="710144" y="552217"/>
                    <a:pt x="700239" y="553408"/>
                  </a:cubicBezTo>
                  <a:cubicBezTo>
                    <a:pt x="690319" y="554606"/>
                    <a:pt x="683119" y="562728"/>
                    <a:pt x="683119" y="572721"/>
                  </a:cubicBezTo>
                  <a:lnTo>
                    <a:pt x="683119" y="716074"/>
                  </a:lnTo>
                  <a:cubicBezTo>
                    <a:pt x="683119" y="722990"/>
                    <a:pt x="677493" y="728615"/>
                    <a:pt x="670579" y="728615"/>
                  </a:cubicBezTo>
                  <a:cubicBezTo>
                    <a:pt x="664170" y="728615"/>
                    <a:pt x="658877" y="723780"/>
                    <a:pt x="658136" y="717567"/>
                  </a:cubicBezTo>
                  <a:lnTo>
                    <a:pt x="658039" y="632645"/>
                  </a:lnTo>
                  <a:cubicBezTo>
                    <a:pt x="658039" y="624172"/>
                    <a:pt x="651168" y="617300"/>
                    <a:pt x="642695" y="617300"/>
                  </a:cubicBezTo>
                  <a:cubicBezTo>
                    <a:pt x="634221" y="617300"/>
                    <a:pt x="627350" y="624172"/>
                    <a:pt x="627350" y="632645"/>
                  </a:cubicBezTo>
                  <a:lnTo>
                    <a:pt x="627447" y="742412"/>
                  </a:lnTo>
                  <a:cubicBezTo>
                    <a:pt x="627447" y="749326"/>
                    <a:pt x="621821" y="754951"/>
                    <a:pt x="614906" y="754951"/>
                  </a:cubicBezTo>
                  <a:cubicBezTo>
                    <a:pt x="607991" y="754951"/>
                    <a:pt x="602366" y="749326"/>
                    <a:pt x="602366" y="742412"/>
                  </a:cubicBezTo>
                  <a:lnTo>
                    <a:pt x="602366" y="632645"/>
                  </a:lnTo>
                  <a:cubicBezTo>
                    <a:pt x="602366" y="624172"/>
                    <a:pt x="595495" y="617300"/>
                    <a:pt x="587021" y="617300"/>
                  </a:cubicBezTo>
                  <a:cubicBezTo>
                    <a:pt x="578548" y="617300"/>
                    <a:pt x="571676" y="624172"/>
                    <a:pt x="571676" y="632645"/>
                  </a:cubicBezTo>
                  <a:lnTo>
                    <a:pt x="571676" y="717567"/>
                  </a:lnTo>
                  <a:cubicBezTo>
                    <a:pt x="570935" y="723780"/>
                    <a:pt x="565643" y="728615"/>
                    <a:pt x="559233" y="728615"/>
                  </a:cubicBezTo>
                  <a:cubicBezTo>
                    <a:pt x="552318" y="728615"/>
                    <a:pt x="546692" y="722990"/>
                    <a:pt x="546692" y="716074"/>
                  </a:cubicBezTo>
                  <a:lnTo>
                    <a:pt x="546692" y="632645"/>
                  </a:lnTo>
                  <a:cubicBezTo>
                    <a:pt x="546692" y="624172"/>
                    <a:pt x="539821" y="617300"/>
                    <a:pt x="531348" y="617300"/>
                  </a:cubicBezTo>
                  <a:cubicBezTo>
                    <a:pt x="522874" y="617300"/>
                    <a:pt x="516003" y="624172"/>
                    <a:pt x="516003" y="632645"/>
                  </a:cubicBezTo>
                  <a:lnTo>
                    <a:pt x="516003" y="688441"/>
                  </a:lnTo>
                  <a:cubicBezTo>
                    <a:pt x="515257" y="694650"/>
                    <a:pt x="509966" y="699480"/>
                    <a:pt x="503561" y="699480"/>
                  </a:cubicBezTo>
                  <a:cubicBezTo>
                    <a:pt x="496646" y="699480"/>
                    <a:pt x="491020" y="693855"/>
                    <a:pt x="491020" y="686939"/>
                  </a:cubicBezTo>
                  <a:lnTo>
                    <a:pt x="491020" y="625201"/>
                  </a:lnTo>
                  <a:lnTo>
                    <a:pt x="491020" y="583375"/>
                  </a:lnTo>
                  <a:lnTo>
                    <a:pt x="491020" y="531978"/>
                  </a:lnTo>
                  <a:cubicBezTo>
                    <a:pt x="491020" y="499516"/>
                    <a:pt x="503681" y="469012"/>
                    <a:pt x="526667" y="446087"/>
                  </a:cubicBezTo>
                  <a:lnTo>
                    <a:pt x="546152" y="426658"/>
                  </a:lnTo>
                  <a:cubicBezTo>
                    <a:pt x="549040" y="423779"/>
                    <a:pt x="550662" y="419869"/>
                    <a:pt x="550662" y="415792"/>
                  </a:cubicBezTo>
                  <a:lnTo>
                    <a:pt x="550662" y="325311"/>
                  </a:lnTo>
                  <a:lnTo>
                    <a:pt x="583361" y="325311"/>
                  </a:lnTo>
                  <a:lnTo>
                    <a:pt x="609846" y="325311"/>
                  </a:lnTo>
                  <a:lnTo>
                    <a:pt x="609846" y="371856"/>
                  </a:lnTo>
                  <a:cubicBezTo>
                    <a:pt x="609846" y="380331"/>
                    <a:pt x="616718" y="387200"/>
                    <a:pt x="625191" y="387200"/>
                  </a:cubicBezTo>
                  <a:cubicBezTo>
                    <a:pt x="633664" y="387200"/>
                    <a:pt x="640536" y="380331"/>
                    <a:pt x="640536" y="371856"/>
                  </a:cubicBezTo>
                  <a:lnTo>
                    <a:pt x="640536" y="325311"/>
                  </a:lnTo>
                  <a:lnTo>
                    <a:pt x="672075" y="325311"/>
                  </a:lnTo>
                  <a:lnTo>
                    <a:pt x="672075" y="415792"/>
                  </a:lnTo>
                  <a:cubicBezTo>
                    <a:pt x="672075" y="419869"/>
                    <a:pt x="673699" y="423779"/>
                    <a:pt x="676584" y="426658"/>
                  </a:cubicBezTo>
                  <a:lnTo>
                    <a:pt x="706728" y="456718"/>
                  </a:lnTo>
                  <a:cubicBezTo>
                    <a:pt x="723870" y="473810"/>
                    <a:pt x="735404" y="495394"/>
                    <a:pt x="740083" y="519142"/>
                  </a:cubicBezTo>
                  <a:lnTo>
                    <a:pt x="754685" y="593184"/>
                  </a:lnTo>
                  <a:cubicBezTo>
                    <a:pt x="755383" y="596680"/>
                    <a:pt x="754654" y="600225"/>
                    <a:pt x="752638" y="603163"/>
                  </a:cubicBezTo>
                  <a:close/>
                </a:path>
              </a:pathLst>
            </a:custGeom>
            <a:grpFill/>
            <a:ln w="1525" cap="flat">
              <a:noFill/>
              <a:prstDash val="solid"/>
              <a:miter/>
            </a:ln>
          </p:spPr>
          <p:txBody>
            <a:bodyPr rtlCol="0" anchor="ctr"/>
            <a:lstStyle/>
            <a:p>
              <a:endParaRPr lang="zh-CN" altLang="en-US"/>
            </a:p>
          </p:txBody>
        </p:sp>
        <p:sp>
          <p:nvSpPr>
            <p:cNvPr id="68" name="任意多边形: 形状 67">
              <a:extLst>
                <a:ext uri="{FF2B5EF4-FFF2-40B4-BE49-F238E27FC236}">
                  <a16:creationId xmlns="" xmlns:a16="http://schemas.microsoft.com/office/drawing/2014/main" id="{76CF1E75-262C-47BF-A6D9-7F61514FAB7F}"/>
                </a:ext>
              </a:extLst>
            </p:cNvPr>
            <p:cNvSpPr/>
            <p:nvPr/>
          </p:nvSpPr>
          <p:spPr>
            <a:xfrm>
              <a:off x="2763413" y="3924050"/>
              <a:ext cx="30689" cy="30689"/>
            </a:xfrm>
            <a:custGeom>
              <a:avLst/>
              <a:gdLst>
                <a:gd name="connsiteX0" fmla="*/ 26193 w 30689"/>
                <a:gd name="connsiteY0" fmla="*/ 4496 h 30689"/>
                <a:gd name="connsiteX1" fmla="*/ 15345 w 30689"/>
                <a:gd name="connsiteY1" fmla="*/ 0 h 30689"/>
                <a:gd name="connsiteX2" fmla="*/ 4498 w 30689"/>
                <a:gd name="connsiteY2" fmla="*/ 4496 h 30689"/>
                <a:gd name="connsiteX3" fmla="*/ 0 w 30689"/>
                <a:gd name="connsiteY3" fmla="*/ 15360 h 30689"/>
                <a:gd name="connsiteX4" fmla="*/ 4498 w 30689"/>
                <a:gd name="connsiteY4" fmla="*/ 26209 h 30689"/>
                <a:gd name="connsiteX5" fmla="*/ 15345 w 30689"/>
                <a:gd name="connsiteY5" fmla="*/ 30689 h 30689"/>
                <a:gd name="connsiteX6" fmla="*/ 26193 w 30689"/>
                <a:gd name="connsiteY6" fmla="*/ 26209 h 30689"/>
                <a:gd name="connsiteX7" fmla="*/ 30689 w 30689"/>
                <a:gd name="connsiteY7" fmla="*/ 15360 h 30689"/>
                <a:gd name="connsiteX8" fmla="*/ 26193 w 30689"/>
                <a:gd name="connsiteY8" fmla="*/ 4496 h 3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89" h="30689">
                  <a:moveTo>
                    <a:pt x="26193" y="4496"/>
                  </a:moveTo>
                  <a:cubicBezTo>
                    <a:pt x="23339" y="1640"/>
                    <a:pt x="19379" y="0"/>
                    <a:pt x="15345" y="0"/>
                  </a:cubicBezTo>
                  <a:cubicBezTo>
                    <a:pt x="11309" y="0"/>
                    <a:pt x="7350" y="1640"/>
                    <a:pt x="4498" y="4496"/>
                  </a:cubicBezTo>
                  <a:cubicBezTo>
                    <a:pt x="1643" y="7350"/>
                    <a:pt x="0" y="11307"/>
                    <a:pt x="0" y="15360"/>
                  </a:cubicBezTo>
                  <a:cubicBezTo>
                    <a:pt x="0" y="19396"/>
                    <a:pt x="1642" y="23355"/>
                    <a:pt x="4498" y="26209"/>
                  </a:cubicBezTo>
                  <a:cubicBezTo>
                    <a:pt x="7350" y="29061"/>
                    <a:pt x="11309" y="30689"/>
                    <a:pt x="15345" y="30689"/>
                  </a:cubicBezTo>
                  <a:cubicBezTo>
                    <a:pt x="19380" y="30689"/>
                    <a:pt x="23339" y="29061"/>
                    <a:pt x="26193" y="26209"/>
                  </a:cubicBezTo>
                  <a:cubicBezTo>
                    <a:pt x="29047" y="23339"/>
                    <a:pt x="30689" y="19396"/>
                    <a:pt x="30689" y="15360"/>
                  </a:cubicBezTo>
                  <a:cubicBezTo>
                    <a:pt x="30689" y="11324"/>
                    <a:pt x="29049" y="7365"/>
                    <a:pt x="26193" y="4496"/>
                  </a:cubicBezTo>
                  <a:close/>
                </a:path>
              </a:pathLst>
            </a:custGeom>
            <a:grpFill/>
            <a:ln w="1525"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B9CA038B-B708-4DDF-A36E-78F94357A965}"/>
                </a:ext>
              </a:extLst>
            </p:cNvPr>
            <p:cNvSpPr/>
            <p:nvPr/>
          </p:nvSpPr>
          <p:spPr>
            <a:xfrm>
              <a:off x="2327161" y="3856351"/>
              <a:ext cx="30689" cy="30689"/>
            </a:xfrm>
            <a:custGeom>
              <a:avLst/>
              <a:gdLst>
                <a:gd name="connsiteX0" fmla="*/ 26193 w 30689"/>
                <a:gd name="connsiteY0" fmla="*/ 4496 h 30689"/>
                <a:gd name="connsiteX1" fmla="*/ 15345 w 30689"/>
                <a:gd name="connsiteY1" fmla="*/ 0 h 30689"/>
                <a:gd name="connsiteX2" fmla="*/ 4496 w 30689"/>
                <a:gd name="connsiteY2" fmla="*/ 4496 h 30689"/>
                <a:gd name="connsiteX3" fmla="*/ 0 w 30689"/>
                <a:gd name="connsiteY3" fmla="*/ 15345 h 30689"/>
                <a:gd name="connsiteX4" fmla="*/ 4496 w 30689"/>
                <a:gd name="connsiteY4" fmla="*/ 26193 h 30689"/>
                <a:gd name="connsiteX5" fmla="*/ 15345 w 30689"/>
                <a:gd name="connsiteY5" fmla="*/ 30689 h 30689"/>
                <a:gd name="connsiteX6" fmla="*/ 26193 w 30689"/>
                <a:gd name="connsiteY6" fmla="*/ 26193 h 30689"/>
                <a:gd name="connsiteX7" fmla="*/ 30689 w 30689"/>
                <a:gd name="connsiteY7" fmla="*/ 15345 h 30689"/>
                <a:gd name="connsiteX8" fmla="*/ 26193 w 30689"/>
                <a:gd name="connsiteY8" fmla="*/ 4496 h 30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89" h="30689">
                  <a:moveTo>
                    <a:pt x="26193" y="4496"/>
                  </a:moveTo>
                  <a:cubicBezTo>
                    <a:pt x="23339" y="1627"/>
                    <a:pt x="19380" y="0"/>
                    <a:pt x="15345" y="0"/>
                  </a:cubicBezTo>
                  <a:cubicBezTo>
                    <a:pt x="11309" y="0"/>
                    <a:pt x="7350" y="1627"/>
                    <a:pt x="4496" y="4496"/>
                  </a:cubicBezTo>
                  <a:cubicBezTo>
                    <a:pt x="1643" y="7350"/>
                    <a:pt x="0" y="11294"/>
                    <a:pt x="0" y="15345"/>
                  </a:cubicBezTo>
                  <a:cubicBezTo>
                    <a:pt x="0" y="19380"/>
                    <a:pt x="1642" y="23339"/>
                    <a:pt x="4496" y="26193"/>
                  </a:cubicBezTo>
                  <a:cubicBezTo>
                    <a:pt x="7350" y="29048"/>
                    <a:pt x="11309" y="30689"/>
                    <a:pt x="15345" y="30689"/>
                  </a:cubicBezTo>
                  <a:cubicBezTo>
                    <a:pt x="19380" y="30689"/>
                    <a:pt x="23339" y="29048"/>
                    <a:pt x="26193" y="26193"/>
                  </a:cubicBezTo>
                  <a:cubicBezTo>
                    <a:pt x="29046" y="23339"/>
                    <a:pt x="30689" y="19380"/>
                    <a:pt x="30689" y="15345"/>
                  </a:cubicBezTo>
                  <a:cubicBezTo>
                    <a:pt x="30689" y="11294"/>
                    <a:pt x="29047" y="7350"/>
                    <a:pt x="26193" y="4496"/>
                  </a:cubicBezTo>
                  <a:close/>
                </a:path>
              </a:pathLst>
            </a:custGeom>
            <a:grpFill/>
            <a:ln w="1525" cap="flat">
              <a:noFill/>
              <a:prstDash val="solid"/>
              <a:miter/>
            </a:ln>
          </p:spPr>
          <p:txBody>
            <a:bodyPr rtlCol="0" anchor="ctr"/>
            <a:lstStyle/>
            <a:p>
              <a:endParaRPr lang="zh-CN" altLang="en-US"/>
            </a:p>
          </p:txBody>
        </p:sp>
      </p:grpSp>
      <p:grpSp>
        <p:nvGrpSpPr>
          <p:cNvPr id="70" name="图形 34">
            <a:extLst>
              <a:ext uri="{FF2B5EF4-FFF2-40B4-BE49-F238E27FC236}">
                <a16:creationId xmlns="" xmlns:a16="http://schemas.microsoft.com/office/drawing/2014/main" id="{A55CD442-7E22-44F6-986A-34E20373F48A}"/>
              </a:ext>
            </a:extLst>
          </p:cNvPr>
          <p:cNvGrpSpPr/>
          <p:nvPr/>
        </p:nvGrpSpPr>
        <p:grpSpPr>
          <a:xfrm>
            <a:off x="9714426" y="2948433"/>
            <a:ext cx="516832" cy="516832"/>
            <a:chOff x="937122" y="3629132"/>
            <a:chExt cx="987582" cy="987582"/>
          </a:xfrm>
          <a:solidFill>
            <a:schemeClr val="bg1"/>
          </a:solidFill>
        </p:grpSpPr>
        <p:sp>
          <p:nvSpPr>
            <p:cNvPr id="71" name="任意多边形: 形状 70">
              <a:extLst>
                <a:ext uri="{FF2B5EF4-FFF2-40B4-BE49-F238E27FC236}">
                  <a16:creationId xmlns="" xmlns:a16="http://schemas.microsoft.com/office/drawing/2014/main" id="{F87496BE-536B-4378-8803-8D344570A785}"/>
                </a:ext>
              </a:extLst>
            </p:cNvPr>
            <p:cNvSpPr/>
            <p:nvPr/>
          </p:nvSpPr>
          <p:spPr>
            <a:xfrm>
              <a:off x="1322896" y="3706294"/>
              <a:ext cx="216033"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FD73BACE-A57B-4F3A-B079-33C921275D22}"/>
                </a:ext>
              </a:extLst>
            </p:cNvPr>
            <p:cNvSpPr/>
            <p:nvPr/>
          </p:nvSpPr>
          <p:spPr>
            <a:xfrm>
              <a:off x="952552" y="3644562"/>
              <a:ext cx="956720"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lstStyle/>
            <a:p>
              <a:endParaRPr lang="zh-CN" altLang="en-US"/>
            </a:p>
          </p:txBody>
        </p:sp>
        <p:sp>
          <p:nvSpPr>
            <p:cNvPr id="73" name="任意多边形: 形状 72">
              <a:extLst>
                <a:ext uri="{FF2B5EF4-FFF2-40B4-BE49-F238E27FC236}">
                  <a16:creationId xmlns="" xmlns:a16="http://schemas.microsoft.com/office/drawing/2014/main" id="{6A9BAABB-40B2-4469-B9CE-07F75D4FD0A1}"/>
                </a:ext>
              </a:extLst>
            </p:cNvPr>
            <p:cNvSpPr/>
            <p:nvPr/>
          </p:nvSpPr>
          <p:spPr>
            <a:xfrm>
              <a:off x="1353758" y="4045768"/>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endParaRPr lang="zh-CN" altLang="en-US"/>
            </a:p>
          </p:txBody>
        </p:sp>
        <p:sp>
          <p:nvSpPr>
            <p:cNvPr id="74" name="任意多边形: 形状 73">
              <a:extLst>
                <a:ext uri="{FF2B5EF4-FFF2-40B4-BE49-F238E27FC236}">
                  <a16:creationId xmlns="" xmlns:a16="http://schemas.microsoft.com/office/drawing/2014/main" id="{90A67A03-D832-47E4-8DE6-C00B52219364}"/>
                </a:ext>
              </a:extLst>
            </p:cNvPr>
            <p:cNvSpPr/>
            <p:nvPr/>
          </p:nvSpPr>
          <p:spPr>
            <a:xfrm>
              <a:off x="1616084" y="3968613"/>
              <a:ext cx="246895"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74AF72CF-949D-4F9A-9C74-30F8578E2ECA}"/>
                </a:ext>
              </a:extLst>
            </p:cNvPr>
            <p:cNvSpPr/>
            <p:nvPr/>
          </p:nvSpPr>
          <p:spPr>
            <a:xfrm>
              <a:off x="1014276" y="4030337"/>
              <a:ext cx="216033" cy="216033"/>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lstStyle/>
            <a:p>
              <a:endParaRPr lang="zh-CN" altLang="en-US"/>
            </a:p>
          </p:txBody>
        </p:sp>
      </p:grpSp>
      <p:grpSp>
        <p:nvGrpSpPr>
          <p:cNvPr id="76" name="图形 104">
            <a:extLst>
              <a:ext uri="{FF2B5EF4-FFF2-40B4-BE49-F238E27FC236}">
                <a16:creationId xmlns="" xmlns:a16="http://schemas.microsoft.com/office/drawing/2014/main" id="{927FA2A4-2953-422B-8E5B-4417EA8CF29B}"/>
              </a:ext>
            </a:extLst>
          </p:cNvPr>
          <p:cNvGrpSpPr/>
          <p:nvPr/>
        </p:nvGrpSpPr>
        <p:grpSpPr>
          <a:xfrm>
            <a:off x="8258061" y="1613544"/>
            <a:ext cx="516832" cy="516832"/>
            <a:chOff x="729205" y="3507326"/>
            <a:chExt cx="773227" cy="773227"/>
          </a:xfrm>
          <a:solidFill>
            <a:schemeClr val="bg1"/>
          </a:solidFill>
        </p:grpSpPr>
        <p:sp>
          <p:nvSpPr>
            <p:cNvPr id="77" name="任意多边形: 形状 76">
              <a:extLst>
                <a:ext uri="{FF2B5EF4-FFF2-40B4-BE49-F238E27FC236}">
                  <a16:creationId xmlns="" xmlns:a16="http://schemas.microsoft.com/office/drawing/2014/main" id="{71B34F11-522D-4667-A69E-D2E967E5C79F}"/>
                </a:ext>
              </a:extLst>
            </p:cNvPr>
            <p:cNvSpPr/>
            <p:nvPr/>
          </p:nvSpPr>
          <p:spPr>
            <a:xfrm>
              <a:off x="735954" y="3894055"/>
              <a:ext cx="443749" cy="386651"/>
            </a:xfrm>
            <a:custGeom>
              <a:avLst/>
              <a:gdLst>
                <a:gd name="connsiteX0" fmla="*/ 432167 w 443749"/>
                <a:gd name="connsiteY0" fmla="*/ 303950 h 386651"/>
                <a:gd name="connsiteX1" fmla="*/ 432167 w 443749"/>
                <a:gd name="connsiteY1" fmla="*/ 257737 h 386651"/>
                <a:gd name="connsiteX2" fmla="*/ 406392 w 443749"/>
                <a:gd name="connsiteY2" fmla="*/ 257737 h 386651"/>
                <a:gd name="connsiteX3" fmla="*/ 406392 w 443749"/>
                <a:gd name="connsiteY3" fmla="*/ 278176 h 386651"/>
                <a:gd name="connsiteX4" fmla="*/ 321518 w 443749"/>
                <a:gd name="connsiteY4" fmla="*/ 193302 h 386651"/>
                <a:gd name="connsiteX5" fmla="*/ 406392 w 443749"/>
                <a:gd name="connsiteY5" fmla="*/ 108427 h 386651"/>
                <a:gd name="connsiteX6" fmla="*/ 406392 w 443749"/>
                <a:gd name="connsiteY6" fmla="*/ 141753 h 386651"/>
                <a:gd name="connsiteX7" fmla="*/ 432167 w 443749"/>
                <a:gd name="connsiteY7" fmla="*/ 141753 h 386651"/>
                <a:gd name="connsiteX8" fmla="*/ 432167 w 443749"/>
                <a:gd name="connsiteY8" fmla="*/ 82653 h 386651"/>
                <a:gd name="connsiteX9" fmla="*/ 439976 w 443749"/>
                <a:gd name="connsiteY9" fmla="*/ 74843 h 386651"/>
                <a:gd name="connsiteX10" fmla="*/ 439976 w 443749"/>
                <a:gd name="connsiteY10" fmla="*/ 56621 h 386651"/>
                <a:gd name="connsiteX11" fmla="*/ 166855 w 443749"/>
                <a:gd name="connsiteY11" fmla="*/ 56510 h 386651"/>
                <a:gd name="connsiteX12" fmla="*/ 116896 w 443749"/>
                <a:gd name="connsiteY12" fmla="*/ 142836 h 386651"/>
                <a:gd name="connsiteX13" fmla="*/ 8073 w 443749"/>
                <a:gd name="connsiteY13" fmla="*/ 134631 h 386651"/>
                <a:gd name="connsiteX14" fmla="*/ 3773 w 443749"/>
                <a:gd name="connsiteY14" fmla="*/ 138623 h 386651"/>
                <a:gd name="connsiteX15" fmla="*/ 3773 w 443749"/>
                <a:gd name="connsiteY15" fmla="*/ 156845 h 386651"/>
                <a:gd name="connsiteX16" fmla="*/ 40218 w 443749"/>
                <a:gd name="connsiteY16" fmla="*/ 193303 h 386651"/>
                <a:gd name="connsiteX17" fmla="*/ 3773 w 443749"/>
                <a:gd name="connsiteY17" fmla="*/ 229759 h 386651"/>
                <a:gd name="connsiteX18" fmla="*/ 3773 w 443749"/>
                <a:gd name="connsiteY18" fmla="*/ 247982 h 386651"/>
                <a:gd name="connsiteX19" fmla="*/ 112904 w 443749"/>
                <a:gd name="connsiteY19" fmla="*/ 248067 h 386651"/>
                <a:gd name="connsiteX20" fmla="*/ 116896 w 443749"/>
                <a:gd name="connsiteY20" fmla="*/ 243767 h 386651"/>
                <a:gd name="connsiteX21" fmla="*/ 353650 w 443749"/>
                <a:gd name="connsiteY21" fmla="*/ 379941 h 386651"/>
                <a:gd name="connsiteX22" fmla="*/ 439976 w 443749"/>
                <a:gd name="connsiteY22" fmla="*/ 329982 h 386651"/>
                <a:gd name="connsiteX23" fmla="*/ 439976 w 443749"/>
                <a:gd name="connsiteY23" fmla="*/ 311760 h 386651"/>
                <a:gd name="connsiteX24" fmla="*/ 432167 w 443749"/>
                <a:gd name="connsiteY24" fmla="*/ 303950 h 386651"/>
                <a:gd name="connsiteX25" fmla="*/ 84558 w 443749"/>
                <a:gd name="connsiteY25" fmla="*/ 237725 h 386651"/>
                <a:gd name="connsiteX26" fmla="*/ 58440 w 443749"/>
                <a:gd name="connsiteY26" fmla="*/ 244852 h 386651"/>
                <a:gd name="connsiteX27" fmla="*/ 32254 w 443749"/>
                <a:gd name="connsiteY27" fmla="*/ 237725 h 386651"/>
                <a:gd name="connsiteX28" fmla="*/ 67551 w 443749"/>
                <a:gd name="connsiteY28" fmla="*/ 202414 h 386651"/>
                <a:gd name="connsiteX29" fmla="*/ 67551 w 443749"/>
                <a:gd name="connsiteY29" fmla="*/ 184192 h 386651"/>
                <a:gd name="connsiteX30" fmla="*/ 32254 w 443749"/>
                <a:gd name="connsiteY30" fmla="*/ 148881 h 386651"/>
                <a:gd name="connsiteX31" fmla="*/ 102828 w 443749"/>
                <a:gd name="connsiteY31" fmla="*/ 167150 h 386651"/>
                <a:gd name="connsiteX32" fmla="*/ 84558 w 443749"/>
                <a:gd name="connsiteY32" fmla="*/ 237725 h 386651"/>
                <a:gd name="connsiteX33" fmla="*/ 176085 w 443749"/>
                <a:gd name="connsiteY33" fmla="*/ 302291 h 386651"/>
                <a:gd name="connsiteX34" fmla="*/ 194332 w 443749"/>
                <a:gd name="connsiteY34" fmla="*/ 66069 h 386651"/>
                <a:gd name="connsiteX35" fmla="*/ 412309 w 443749"/>
                <a:gd name="connsiteY35" fmla="*/ 66069 h 386651"/>
                <a:gd name="connsiteX36" fmla="*/ 294186 w 443749"/>
                <a:gd name="connsiteY36" fmla="*/ 184192 h 386651"/>
                <a:gd name="connsiteX37" fmla="*/ 294186 w 443749"/>
                <a:gd name="connsiteY37" fmla="*/ 202414 h 386651"/>
                <a:gd name="connsiteX38" fmla="*/ 412309 w 443749"/>
                <a:gd name="connsiteY38" fmla="*/ 320538 h 386651"/>
                <a:gd name="connsiteX39" fmla="*/ 176085 w 443749"/>
                <a:gd name="connsiteY39" fmla="*/ 302291 h 38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43749" h="386651">
                  <a:moveTo>
                    <a:pt x="432167" y="303950"/>
                  </a:moveTo>
                  <a:lnTo>
                    <a:pt x="432167" y="257737"/>
                  </a:lnTo>
                  <a:lnTo>
                    <a:pt x="406392" y="257737"/>
                  </a:lnTo>
                  <a:lnTo>
                    <a:pt x="406392" y="278176"/>
                  </a:lnTo>
                  <a:lnTo>
                    <a:pt x="321518" y="193302"/>
                  </a:lnTo>
                  <a:lnTo>
                    <a:pt x="406392" y="108427"/>
                  </a:lnTo>
                  <a:lnTo>
                    <a:pt x="406392" y="141753"/>
                  </a:lnTo>
                  <a:lnTo>
                    <a:pt x="432167" y="141753"/>
                  </a:lnTo>
                  <a:lnTo>
                    <a:pt x="432167" y="82653"/>
                  </a:lnTo>
                  <a:lnTo>
                    <a:pt x="439976" y="74843"/>
                  </a:lnTo>
                  <a:cubicBezTo>
                    <a:pt x="445007" y="69811"/>
                    <a:pt x="445007" y="61653"/>
                    <a:pt x="439976" y="56621"/>
                  </a:cubicBezTo>
                  <a:cubicBezTo>
                    <a:pt x="364587" y="-18830"/>
                    <a:pt x="242306" y="-18880"/>
                    <a:pt x="166855" y="56510"/>
                  </a:cubicBezTo>
                  <a:cubicBezTo>
                    <a:pt x="142930" y="80414"/>
                    <a:pt x="125703" y="110183"/>
                    <a:pt x="116896" y="142836"/>
                  </a:cubicBezTo>
                  <a:cubicBezTo>
                    <a:pt x="89112" y="110520"/>
                    <a:pt x="40390" y="106847"/>
                    <a:pt x="8073" y="134631"/>
                  </a:cubicBezTo>
                  <a:cubicBezTo>
                    <a:pt x="6589" y="135907"/>
                    <a:pt x="5155" y="137238"/>
                    <a:pt x="3773" y="138623"/>
                  </a:cubicBezTo>
                  <a:cubicBezTo>
                    <a:pt x="-1258" y="143656"/>
                    <a:pt x="-1258" y="151813"/>
                    <a:pt x="3773" y="156845"/>
                  </a:cubicBezTo>
                  <a:lnTo>
                    <a:pt x="40218" y="193303"/>
                  </a:lnTo>
                  <a:lnTo>
                    <a:pt x="3773" y="229759"/>
                  </a:lnTo>
                  <a:cubicBezTo>
                    <a:pt x="-1258" y="234792"/>
                    <a:pt x="-1258" y="242949"/>
                    <a:pt x="3773" y="247982"/>
                  </a:cubicBezTo>
                  <a:cubicBezTo>
                    <a:pt x="33885" y="278141"/>
                    <a:pt x="82745" y="278179"/>
                    <a:pt x="112904" y="248067"/>
                  </a:cubicBezTo>
                  <a:cubicBezTo>
                    <a:pt x="114288" y="246685"/>
                    <a:pt x="115620" y="245251"/>
                    <a:pt x="116896" y="243767"/>
                  </a:cubicBezTo>
                  <a:cubicBezTo>
                    <a:pt x="144671" y="346748"/>
                    <a:pt x="250669" y="407716"/>
                    <a:pt x="353650" y="379941"/>
                  </a:cubicBezTo>
                  <a:cubicBezTo>
                    <a:pt x="386303" y="371134"/>
                    <a:pt x="416072" y="353907"/>
                    <a:pt x="439976" y="329982"/>
                  </a:cubicBezTo>
                  <a:cubicBezTo>
                    <a:pt x="445007" y="324950"/>
                    <a:pt x="445007" y="316792"/>
                    <a:pt x="439976" y="311760"/>
                  </a:cubicBezTo>
                  <a:lnTo>
                    <a:pt x="432167" y="303950"/>
                  </a:lnTo>
                  <a:close/>
                  <a:moveTo>
                    <a:pt x="84558" y="237725"/>
                  </a:moveTo>
                  <a:cubicBezTo>
                    <a:pt x="76642" y="242385"/>
                    <a:pt x="67626" y="244845"/>
                    <a:pt x="58440" y="244852"/>
                  </a:cubicBezTo>
                  <a:cubicBezTo>
                    <a:pt x="49229" y="244881"/>
                    <a:pt x="40181" y="242418"/>
                    <a:pt x="32254" y="237725"/>
                  </a:cubicBezTo>
                  <a:lnTo>
                    <a:pt x="67551" y="202414"/>
                  </a:lnTo>
                  <a:cubicBezTo>
                    <a:pt x="72582" y="197382"/>
                    <a:pt x="72582" y="189224"/>
                    <a:pt x="67551" y="184192"/>
                  </a:cubicBezTo>
                  <a:lnTo>
                    <a:pt x="32254" y="148881"/>
                  </a:lnTo>
                  <a:cubicBezTo>
                    <a:pt x="56787" y="134438"/>
                    <a:pt x="88383" y="142618"/>
                    <a:pt x="102828" y="167150"/>
                  </a:cubicBezTo>
                  <a:cubicBezTo>
                    <a:pt x="117272" y="191684"/>
                    <a:pt x="109091" y="223280"/>
                    <a:pt x="84558" y="237725"/>
                  </a:cubicBezTo>
                  <a:close/>
                  <a:moveTo>
                    <a:pt x="176085" y="302291"/>
                  </a:moveTo>
                  <a:cubicBezTo>
                    <a:pt x="115893" y="232021"/>
                    <a:pt x="124061" y="126261"/>
                    <a:pt x="194332" y="66069"/>
                  </a:cubicBezTo>
                  <a:cubicBezTo>
                    <a:pt x="257058" y="12337"/>
                    <a:pt x="349583" y="12337"/>
                    <a:pt x="412309" y="66069"/>
                  </a:cubicBezTo>
                  <a:lnTo>
                    <a:pt x="294186" y="184192"/>
                  </a:lnTo>
                  <a:cubicBezTo>
                    <a:pt x="289155" y="189224"/>
                    <a:pt x="289155" y="197382"/>
                    <a:pt x="294186" y="202414"/>
                  </a:cubicBezTo>
                  <a:lnTo>
                    <a:pt x="412309" y="320538"/>
                  </a:lnTo>
                  <a:cubicBezTo>
                    <a:pt x="342037" y="380730"/>
                    <a:pt x="236278" y="372561"/>
                    <a:pt x="176085" y="302291"/>
                  </a:cubicBezTo>
                  <a:close/>
                </a:path>
              </a:pathLst>
            </a:custGeom>
            <a:grpFill/>
            <a:ln w="1607"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A7AD7EB5-E148-4333-9556-81B842ABFCF1}"/>
                </a:ext>
              </a:extLst>
            </p:cNvPr>
            <p:cNvSpPr/>
            <p:nvPr/>
          </p:nvSpPr>
          <p:spPr>
            <a:xfrm>
              <a:off x="1230999" y="3971399"/>
              <a:ext cx="270832" cy="231974"/>
            </a:xfrm>
            <a:custGeom>
              <a:avLst/>
              <a:gdLst>
                <a:gd name="connsiteX0" fmla="*/ 247765 w 270832"/>
                <a:gd name="connsiteY0" fmla="*/ 148859 h 231974"/>
                <a:gd name="connsiteX1" fmla="*/ 242881 w 270832"/>
                <a:gd name="connsiteY1" fmla="*/ 158640 h 231974"/>
                <a:gd name="connsiteX2" fmla="*/ 200199 w 270832"/>
                <a:gd name="connsiteY2" fmla="*/ 115958 h 231974"/>
                <a:gd name="connsiteX3" fmla="*/ 242881 w 270832"/>
                <a:gd name="connsiteY3" fmla="*/ 73276 h 231974"/>
                <a:gd name="connsiteX4" fmla="*/ 247765 w 270832"/>
                <a:gd name="connsiteY4" fmla="*/ 83057 h 231974"/>
                <a:gd name="connsiteX5" fmla="*/ 270833 w 270832"/>
                <a:gd name="connsiteY5" fmla="*/ 71536 h 231974"/>
                <a:gd name="connsiteX6" fmla="*/ 262095 w 270832"/>
                <a:gd name="connsiteY6" fmla="*/ 54100 h 231974"/>
                <a:gd name="connsiteX7" fmla="*/ 263990 w 270832"/>
                <a:gd name="connsiteY7" fmla="*/ 52193 h 231974"/>
                <a:gd name="connsiteX8" fmla="*/ 263990 w 270832"/>
                <a:gd name="connsiteY8" fmla="*/ 33970 h 231974"/>
                <a:gd name="connsiteX9" fmla="*/ 100146 w 270832"/>
                <a:gd name="connsiteY9" fmla="*/ 33895 h 231974"/>
                <a:gd name="connsiteX10" fmla="*/ 73041 w 270832"/>
                <a:gd name="connsiteY10" fmla="*/ 76562 h 231974"/>
                <a:gd name="connsiteX11" fmla="*/ 3773 w 270832"/>
                <a:gd name="connsiteY11" fmla="*/ 79539 h 231974"/>
                <a:gd name="connsiteX12" fmla="*/ 3773 w 270832"/>
                <a:gd name="connsiteY12" fmla="*/ 97762 h 231974"/>
                <a:gd name="connsiteX13" fmla="*/ 21995 w 270832"/>
                <a:gd name="connsiteY13" fmla="*/ 115958 h 231974"/>
                <a:gd name="connsiteX14" fmla="*/ 3773 w 270832"/>
                <a:gd name="connsiteY14" fmla="*/ 134181 h 231974"/>
                <a:gd name="connsiteX15" fmla="*/ 3773 w 270832"/>
                <a:gd name="connsiteY15" fmla="*/ 152403 h 231974"/>
                <a:gd name="connsiteX16" fmla="*/ 73041 w 270832"/>
                <a:gd name="connsiteY16" fmla="*/ 155380 h 231974"/>
                <a:gd name="connsiteX17" fmla="*/ 221322 w 270832"/>
                <a:gd name="connsiteY17" fmla="*/ 225077 h 231974"/>
                <a:gd name="connsiteX18" fmla="*/ 263990 w 270832"/>
                <a:gd name="connsiteY18" fmla="*/ 197972 h 231974"/>
                <a:gd name="connsiteX19" fmla="*/ 263990 w 270832"/>
                <a:gd name="connsiteY19" fmla="*/ 179750 h 231974"/>
                <a:gd name="connsiteX20" fmla="*/ 262095 w 270832"/>
                <a:gd name="connsiteY20" fmla="*/ 177842 h 231974"/>
                <a:gd name="connsiteX21" fmla="*/ 270833 w 270832"/>
                <a:gd name="connsiteY21" fmla="*/ 160380 h 231974"/>
                <a:gd name="connsiteX22" fmla="*/ 247765 w 270832"/>
                <a:gd name="connsiteY22" fmla="*/ 148859 h 231974"/>
                <a:gd name="connsiteX23" fmla="*/ 40218 w 270832"/>
                <a:gd name="connsiteY23" fmla="*/ 141733 h 231974"/>
                <a:gd name="connsiteX24" fmla="*/ 33529 w 270832"/>
                <a:gd name="connsiteY24" fmla="*/ 140869 h 231974"/>
                <a:gd name="connsiteX25" fmla="*/ 49329 w 270832"/>
                <a:gd name="connsiteY25" fmla="*/ 125069 h 231974"/>
                <a:gd name="connsiteX26" fmla="*/ 49329 w 270832"/>
                <a:gd name="connsiteY26" fmla="*/ 106847 h 231974"/>
                <a:gd name="connsiteX27" fmla="*/ 33529 w 270832"/>
                <a:gd name="connsiteY27" fmla="*/ 91048 h 231974"/>
                <a:gd name="connsiteX28" fmla="*/ 40218 w 270832"/>
                <a:gd name="connsiteY28" fmla="*/ 90184 h 231974"/>
                <a:gd name="connsiteX29" fmla="*/ 65992 w 270832"/>
                <a:gd name="connsiteY29" fmla="*/ 115958 h 231974"/>
                <a:gd name="connsiteX30" fmla="*/ 40218 w 270832"/>
                <a:gd name="connsiteY30" fmla="*/ 141733 h 231974"/>
                <a:gd name="connsiteX31" fmla="*/ 109749 w 270832"/>
                <a:gd name="connsiteY31" fmla="*/ 169965 h 231974"/>
                <a:gd name="connsiteX32" fmla="*/ 128002 w 270832"/>
                <a:gd name="connsiteY32" fmla="*/ 43702 h 231974"/>
                <a:gd name="connsiteX33" fmla="*/ 236012 w 270832"/>
                <a:gd name="connsiteY33" fmla="*/ 43702 h 231974"/>
                <a:gd name="connsiteX34" fmla="*/ 172865 w 270832"/>
                <a:gd name="connsiteY34" fmla="*/ 106849 h 231974"/>
                <a:gd name="connsiteX35" fmla="*/ 172865 w 270832"/>
                <a:gd name="connsiteY35" fmla="*/ 125071 h 231974"/>
                <a:gd name="connsiteX36" fmla="*/ 236012 w 270832"/>
                <a:gd name="connsiteY36" fmla="*/ 188218 h 231974"/>
                <a:gd name="connsiteX37" fmla="*/ 109749 w 270832"/>
                <a:gd name="connsiteY37" fmla="*/ 169965 h 23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70832" h="231974">
                  <a:moveTo>
                    <a:pt x="247765" y="148859"/>
                  </a:moveTo>
                  <a:lnTo>
                    <a:pt x="242881" y="158640"/>
                  </a:lnTo>
                  <a:lnTo>
                    <a:pt x="200199" y="115958"/>
                  </a:lnTo>
                  <a:lnTo>
                    <a:pt x="242881" y="73276"/>
                  </a:lnTo>
                  <a:lnTo>
                    <a:pt x="247765" y="83057"/>
                  </a:lnTo>
                  <a:lnTo>
                    <a:pt x="270833" y="71536"/>
                  </a:lnTo>
                  <a:lnTo>
                    <a:pt x="262095" y="54100"/>
                  </a:lnTo>
                  <a:lnTo>
                    <a:pt x="263990" y="52193"/>
                  </a:lnTo>
                  <a:cubicBezTo>
                    <a:pt x="269021" y="47160"/>
                    <a:pt x="269021" y="39003"/>
                    <a:pt x="263990" y="33970"/>
                  </a:cubicBezTo>
                  <a:cubicBezTo>
                    <a:pt x="218766" y="-11294"/>
                    <a:pt x="145411" y="-11328"/>
                    <a:pt x="100146" y="33895"/>
                  </a:cubicBezTo>
                  <a:cubicBezTo>
                    <a:pt x="88081" y="45949"/>
                    <a:pt x="78826" y="60518"/>
                    <a:pt x="73041" y="76562"/>
                  </a:cubicBezTo>
                  <a:cubicBezTo>
                    <a:pt x="52718" y="59311"/>
                    <a:pt x="22542" y="60608"/>
                    <a:pt x="3773" y="79539"/>
                  </a:cubicBezTo>
                  <a:cubicBezTo>
                    <a:pt x="-1258" y="84572"/>
                    <a:pt x="-1258" y="92729"/>
                    <a:pt x="3773" y="97762"/>
                  </a:cubicBezTo>
                  <a:lnTo>
                    <a:pt x="21995" y="115958"/>
                  </a:lnTo>
                  <a:lnTo>
                    <a:pt x="3773" y="134181"/>
                  </a:lnTo>
                  <a:cubicBezTo>
                    <a:pt x="-1258" y="139213"/>
                    <a:pt x="-1258" y="147371"/>
                    <a:pt x="3773" y="152403"/>
                  </a:cubicBezTo>
                  <a:cubicBezTo>
                    <a:pt x="22542" y="171334"/>
                    <a:pt x="52718" y="172631"/>
                    <a:pt x="73041" y="155380"/>
                  </a:cubicBezTo>
                  <a:cubicBezTo>
                    <a:pt x="94742" y="215572"/>
                    <a:pt x="161130" y="246777"/>
                    <a:pt x="221322" y="225077"/>
                  </a:cubicBezTo>
                  <a:cubicBezTo>
                    <a:pt x="237367" y="219292"/>
                    <a:pt x="251935" y="210037"/>
                    <a:pt x="263990" y="197972"/>
                  </a:cubicBezTo>
                  <a:cubicBezTo>
                    <a:pt x="269021" y="192939"/>
                    <a:pt x="269021" y="184782"/>
                    <a:pt x="263990" y="179750"/>
                  </a:cubicBezTo>
                  <a:lnTo>
                    <a:pt x="262095" y="177842"/>
                  </a:lnTo>
                  <a:lnTo>
                    <a:pt x="270833" y="160380"/>
                  </a:lnTo>
                  <a:lnTo>
                    <a:pt x="247765" y="148859"/>
                  </a:lnTo>
                  <a:close/>
                  <a:moveTo>
                    <a:pt x="40218" y="141733"/>
                  </a:moveTo>
                  <a:cubicBezTo>
                    <a:pt x="37961" y="141734"/>
                    <a:pt x="35712" y="141444"/>
                    <a:pt x="33529" y="140869"/>
                  </a:cubicBezTo>
                  <a:lnTo>
                    <a:pt x="49329" y="125069"/>
                  </a:lnTo>
                  <a:cubicBezTo>
                    <a:pt x="54360" y="120037"/>
                    <a:pt x="54360" y="111879"/>
                    <a:pt x="49329" y="106847"/>
                  </a:cubicBezTo>
                  <a:lnTo>
                    <a:pt x="33529" y="91048"/>
                  </a:lnTo>
                  <a:cubicBezTo>
                    <a:pt x="35712" y="90472"/>
                    <a:pt x="37961" y="90182"/>
                    <a:pt x="40218" y="90184"/>
                  </a:cubicBezTo>
                  <a:cubicBezTo>
                    <a:pt x="54453" y="90184"/>
                    <a:pt x="65992" y="101723"/>
                    <a:pt x="65992" y="115958"/>
                  </a:cubicBezTo>
                  <a:cubicBezTo>
                    <a:pt x="65992" y="130194"/>
                    <a:pt x="54453" y="141733"/>
                    <a:pt x="40218" y="141733"/>
                  </a:cubicBezTo>
                  <a:close/>
                  <a:moveTo>
                    <a:pt x="109749" y="169965"/>
                  </a:moveTo>
                  <a:cubicBezTo>
                    <a:pt x="79921" y="130058"/>
                    <a:pt x="88093" y="73527"/>
                    <a:pt x="128002" y="43702"/>
                  </a:cubicBezTo>
                  <a:cubicBezTo>
                    <a:pt x="160028" y="19766"/>
                    <a:pt x="203987" y="19766"/>
                    <a:pt x="236012" y="43702"/>
                  </a:cubicBezTo>
                  <a:lnTo>
                    <a:pt x="172865" y="106849"/>
                  </a:lnTo>
                  <a:cubicBezTo>
                    <a:pt x="167834" y="111881"/>
                    <a:pt x="167834" y="120039"/>
                    <a:pt x="172865" y="125071"/>
                  </a:cubicBezTo>
                  <a:lnTo>
                    <a:pt x="236012" y="188218"/>
                  </a:lnTo>
                  <a:cubicBezTo>
                    <a:pt x="196105" y="218044"/>
                    <a:pt x="139574" y="209872"/>
                    <a:pt x="109749" y="169965"/>
                  </a:cubicBezTo>
                  <a:close/>
                </a:path>
              </a:pathLst>
            </a:custGeom>
            <a:grpFill/>
            <a:ln w="1607" cap="flat">
              <a:noFill/>
              <a:prstDash val="solid"/>
              <a:miter/>
            </a:ln>
          </p:spPr>
          <p:txBody>
            <a:bodyPr rtlCol="0" anchor="ctr"/>
            <a:lstStyle/>
            <a:p>
              <a:endParaRPr lang="zh-CN" altLang="en-US"/>
            </a:p>
          </p:txBody>
        </p:sp>
        <p:sp>
          <p:nvSpPr>
            <p:cNvPr id="79" name="任意多边形: 形状 78">
              <a:extLst>
                <a:ext uri="{FF2B5EF4-FFF2-40B4-BE49-F238E27FC236}">
                  <a16:creationId xmlns="" xmlns:a16="http://schemas.microsoft.com/office/drawing/2014/main" id="{D546824B-606E-4209-BB9F-17814C493038}"/>
                </a:ext>
              </a:extLst>
            </p:cNvPr>
            <p:cNvSpPr/>
            <p:nvPr/>
          </p:nvSpPr>
          <p:spPr>
            <a:xfrm>
              <a:off x="1400088" y="4010034"/>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80" name="任意多边形: 形状 79">
              <a:extLst>
                <a:ext uri="{FF2B5EF4-FFF2-40B4-BE49-F238E27FC236}">
                  <a16:creationId xmlns="" xmlns:a16="http://schemas.microsoft.com/office/drawing/2014/main" id="{EF978E51-4D63-47E5-B644-F3F85A10575B}"/>
                </a:ext>
              </a:extLst>
            </p:cNvPr>
            <p:cNvSpPr/>
            <p:nvPr/>
          </p:nvSpPr>
          <p:spPr>
            <a:xfrm>
              <a:off x="1052136" y="3971373"/>
              <a:ext cx="25774" cy="25774"/>
            </a:xfrm>
            <a:custGeom>
              <a:avLst/>
              <a:gdLst>
                <a:gd name="connsiteX0" fmla="*/ 0 w 25774"/>
                <a:gd name="connsiteY0" fmla="*/ 0 h 25774"/>
                <a:gd name="connsiteX1" fmla="*/ 25774 w 25774"/>
                <a:gd name="connsiteY1" fmla="*/ 0 h 25774"/>
                <a:gd name="connsiteX2" fmla="*/ 25774 w 25774"/>
                <a:gd name="connsiteY2" fmla="*/ 25774 h 25774"/>
                <a:gd name="connsiteX3" fmla="*/ 0 w 25774"/>
                <a:gd name="connsiteY3" fmla="*/ 25774 h 25774"/>
              </a:gdLst>
              <a:ahLst/>
              <a:cxnLst>
                <a:cxn ang="0">
                  <a:pos x="connsiteX0" y="connsiteY0"/>
                </a:cxn>
                <a:cxn ang="0">
                  <a:pos x="connsiteX1" y="connsiteY1"/>
                </a:cxn>
                <a:cxn ang="0">
                  <a:pos x="connsiteX2" y="connsiteY2"/>
                </a:cxn>
                <a:cxn ang="0">
                  <a:pos x="connsiteX3" y="connsiteY3"/>
                </a:cxn>
              </a:cxnLst>
              <a:rect l="l" t="t" r="r" b="b"/>
              <a:pathLst>
                <a:path w="25774" h="25774">
                  <a:moveTo>
                    <a:pt x="0" y="0"/>
                  </a:moveTo>
                  <a:lnTo>
                    <a:pt x="25774" y="0"/>
                  </a:lnTo>
                  <a:lnTo>
                    <a:pt x="25774" y="25774"/>
                  </a:lnTo>
                  <a:lnTo>
                    <a:pt x="0" y="25774"/>
                  </a:lnTo>
                  <a:close/>
                </a:path>
              </a:pathLst>
            </a:custGeom>
            <a:grpFill/>
            <a:ln w="1607"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509D4BEB-1B9F-4B7D-9199-4096BC24D4A6}"/>
                </a:ext>
              </a:extLst>
            </p:cNvPr>
            <p:cNvSpPr/>
            <p:nvPr/>
          </p:nvSpPr>
          <p:spPr>
            <a:xfrm>
              <a:off x="1284104" y="3726519"/>
              <a:ext cx="154645" cy="154645"/>
            </a:xfrm>
            <a:custGeom>
              <a:avLst/>
              <a:gdLst>
                <a:gd name="connsiteX0" fmla="*/ 77323 w 154645"/>
                <a:gd name="connsiteY0" fmla="*/ 0 h 154645"/>
                <a:gd name="connsiteX1" fmla="*/ 0 w 154645"/>
                <a:gd name="connsiteY1" fmla="*/ 77323 h 154645"/>
                <a:gd name="connsiteX2" fmla="*/ 77323 w 154645"/>
                <a:gd name="connsiteY2" fmla="*/ 154645 h 154645"/>
                <a:gd name="connsiteX3" fmla="*/ 154645 w 154645"/>
                <a:gd name="connsiteY3" fmla="*/ 77323 h 154645"/>
                <a:gd name="connsiteX4" fmla="*/ 77323 w 154645"/>
                <a:gd name="connsiteY4" fmla="*/ 0 h 154645"/>
                <a:gd name="connsiteX5" fmla="*/ 77323 w 154645"/>
                <a:gd name="connsiteY5" fmla="*/ 128871 h 154645"/>
                <a:gd name="connsiteX6" fmla="*/ 25774 w 154645"/>
                <a:gd name="connsiteY6" fmla="*/ 77323 h 154645"/>
                <a:gd name="connsiteX7" fmla="*/ 77323 w 154645"/>
                <a:gd name="connsiteY7" fmla="*/ 25774 h 154645"/>
                <a:gd name="connsiteX8" fmla="*/ 128871 w 154645"/>
                <a:gd name="connsiteY8" fmla="*/ 77323 h 154645"/>
                <a:gd name="connsiteX9" fmla="*/ 77323 w 154645"/>
                <a:gd name="connsiteY9" fmla="*/ 12887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645" h="154645">
                  <a:moveTo>
                    <a:pt x="77323" y="0"/>
                  </a:moveTo>
                  <a:cubicBezTo>
                    <a:pt x="34618" y="0"/>
                    <a:pt x="0" y="34618"/>
                    <a:pt x="0" y="77323"/>
                  </a:cubicBezTo>
                  <a:cubicBezTo>
                    <a:pt x="0" y="120027"/>
                    <a:pt x="34618" y="154645"/>
                    <a:pt x="77323" y="154645"/>
                  </a:cubicBezTo>
                  <a:cubicBezTo>
                    <a:pt x="120010" y="154604"/>
                    <a:pt x="154604" y="120010"/>
                    <a:pt x="154645" y="77323"/>
                  </a:cubicBezTo>
                  <a:cubicBezTo>
                    <a:pt x="154645" y="34618"/>
                    <a:pt x="120027" y="0"/>
                    <a:pt x="77323" y="0"/>
                  </a:cubicBezTo>
                  <a:close/>
                  <a:moveTo>
                    <a:pt x="77323" y="128871"/>
                  </a:moveTo>
                  <a:cubicBezTo>
                    <a:pt x="48853" y="128871"/>
                    <a:pt x="25774" y="105792"/>
                    <a:pt x="25774" y="77323"/>
                  </a:cubicBezTo>
                  <a:cubicBezTo>
                    <a:pt x="25774" y="48853"/>
                    <a:pt x="48853" y="25774"/>
                    <a:pt x="77323" y="25774"/>
                  </a:cubicBezTo>
                  <a:cubicBezTo>
                    <a:pt x="105792" y="25774"/>
                    <a:pt x="128871" y="48853"/>
                    <a:pt x="128871" y="77323"/>
                  </a:cubicBezTo>
                  <a:cubicBezTo>
                    <a:pt x="128871" y="105792"/>
                    <a:pt x="105792" y="128871"/>
                    <a:pt x="77323" y="128871"/>
                  </a:cubicBezTo>
                  <a:close/>
                </a:path>
              </a:pathLst>
            </a:custGeom>
            <a:grpFill/>
            <a:ln w="1607" cap="flat">
              <a:noFill/>
              <a:prstDash val="solid"/>
              <a:miter/>
            </a:ln>
          </p:spPr>
          <p:txBody>
            <a:bodyPr rtlCol="0" anchor="ctr"/>
            <a:lstStyle/>
            <a:p>
              <a:endParaRPr lang="zh-CN" altLang="en-US"/>
            </a:p>
          </p:txBody>
        </p:sp>
        <p:sp>
          <p:nvSpPr>
            <p:cNvPr id="82" name="任意多边形: 形状 81">
              <a:extLst>
                <a:ext uri="{FF2B5EF4-FFF2-40B4-BE49-F238E27FC236}">
                  <a16:creationId xmlns="" xmlns:a16="http://schemas.microsoft.com/office/drawing/2014/main" id="{7CF0E16C-5F23-4D5D-A38F-4100A03D66B5}"/>
                </a:ext>
              </a:extLst>
            </p:cNvPr>
            <p:cNvSpPr/>
            <p:nvPr/>
          </p:nvSpPr>
          <p:spPr>
            <a:xfrm>
              <a:off x="1206735" y="3507326"/>
              <a:ext cx="292674" cy="176073"/>
            </a:xfrm>
            <a:custGeom>
              <a:avLst/>
              <a:gdLst>
                <a:gd name="connsiteX0" fmla="*/ 274452 w 292674"/>
                <a:gd name="connsiteY0" fmla="*/ 132758 h 176073"/>
                <a:gd name="connsiteX1" fmla="*/ 189578 w 292674"/>
                <a:gd name="connsiteY1" fmla="*/ 132758 h 176073"/>
                <a:gd name="connsiteX2" fmla="*/ 171355 w 292674"/>
                <a:gd name="connsiteY2" fmla="*/ 132758 h 176073"/>
                <a:gd name="connsiteX3" fmla="*/ 110554 w 292674"/>
                <a:gd name="connsiteY3" fmla="*/ 147166 h 176073"/>
                <a:gd name="connsiteX4" fmla="*/ 147166 w 292674"/>
                <a:gd name="connsiteY4" fmla="*/ 44127 h 176073"/>
                <a:gd name="connsiteX5" fmla="*/ 44127 w 292674"/>
                <a:gd name="connsiteY5" fmla="*/ 7515 h 176073"/>
                <a:gd name="connsiteX6" fmla="*/ 7515 w 292674"/>
                <a:gd name="connsiteY6" fmla="*/ 110554 h 176073"/>
                <a:gd name="connsiteX7" fmla="*/ 72511 w 292674"/>
                <a:gd name="connsiteY7" fmla="*/ 154512 h 176073"/>
                <a:gd name="connsiteX8" fmla="*/ 180466 w 292674"/>
                <a:gd name="connsiteY8" fmla="*/ 158906 h 176073"/>
                <a:gd name="connsiteX9" fmla="*/ 292675 w 292674"/>
                <a:gd name="connsiteY9" fmla="*/ 150980 h 176073"/>
                <a:gd name="connsiteX10" fmla="*/ 274452 w 292674"/>
                <a:gd name="connsiteY10" fmla="*/ 132758 h 176073"/>
                <a:gd name="connsiteX11" fmla="*/ 25821 w 292674"/>
                <a:gd name="connsiteY11" fmla="*/ 77434 h 176073"/>
                <a:gd name="connsiteX12" fmla="*/ 77370 w 292674"/>
                <a:gd name="connsiteY12" fmla="*/ 25885 h 176073"/>
                <a:gd name="connsiteX13" fmla="*/ 128918 w 292674"/>
                <a:gd name="connsiteY13" fmla="*/ 77434 h 176073"/>
                <a:gd name="connsiteX14" fmla="*/ 77370 w 292674"/>
                <a:gd name="connsiteY14" fmla="*/ 128982 h 176073"/>
                <a:gd name="connsiteX15" fmla="*/ 25821 w 292674"/>
                <a:gd name="connsiteY15" fmla="*/ 77434 h 17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2674" h="176073">
                  <a:moveTo>
                    <a:pt x="274452" y="132758"/>
                  </a:moveTo>
                  <a:cubicBezTo>
                    <a:pt x="250994" y="156147"/>
                    <a:pt x="213035" y="156147"/>
                    <a:pt x="189578" y="132758"/>
                  </a:cubicBezTo>
                  <a:cubicBezTo>
                    <a:pt x="184545" y="127727"/>
                    <a:pt x="176388" y="127727"/>
                    <a:pt x="171355" y="132758"/>
                  </a:cubicBezTo>
                  <a:cubicBezTo>
                    <a:pt x="155401" y="148596"/>
                    <a:pt x="131919" y="154162"/>
                    <a:pt x="110554" y="147166"/>
                  </a:cubicBezTo>
                  <a:cubicBezTo>
                    <a:pt x="149117" y="128823"/>
                    <a:pt x="165509" y="82690"/>
                    <a:pt x="147166" y="44127"/>
                  </a:cubicBezTo>
                  <a:cubicBezTo>
                    <a:pt x="128825" y="5564"/>
                    <a:pt x="82692" y="-10829"/>
                    <a:pt x="44127" y="7515"/>
                  </a:cubicBezTo>
                  <a:cubicBezTo>
                    <a:pt x="5563" y="25858"/>
                    <a:pt x="-10828" y="71991"/>
                    <a:pt x="7515" y="110554"/>
                  </a:cubicBezTo>
                  <a:cubicBezTo>
                    <a:pt x="19584" y="135928"/>
                    <a:pt x="44469" y="152757"/>
                    <a:pt x="72511" y="154512"/>
                  </a:cubicBezTo>
                  <a:cubicBezTo>
                    <a:pt x="102928" y="181323"/>
                    <a:pt x="147970" y="183156"/>
                    <a:pt x="180466" y="158906"/>
                  </a:cubicBezTo>
                  <a:cubicBezTo>
                    <a:pt x="214642" y="184519"/>
                    <a:pt x="262440" y="181143"/>
                    <a:pt x="292675" y="150980"/>
                  </a:cubicBezTo>
                  <a:lnTo>
                    <a:pt x="274452" y="132758"/>
                  </a:lnTo>
                  <a:close/>
                  <a:moveTo>
                    <a:pt x="25821" y="77434"/>
                  </a:moveTo>
                  <a:cubicBezTo>
                    <a:pt x="25821" y="48964"/>
                    <a:pt x="48900" y="25885"/>
                    <a:pt x="77370" y="25885"/>
                  </a:cubicBezTo>
                  <a:cubicBezTo>
                    <a:pt x="105839" y="25885"/>
                    <a:pt x="128918" y="48964"/>
                    <a:pt x="128918" y="77434"/>
                  </a:cubicBezTo>
                  <a:cubicBezTo>
                    <a:pt x="128918" y="105903"/>
                    <a:pt x="105839" y="128982"/>
                    <a:pt x="77370" y="128982"/>
                  </a:cubicBezTo>
                  <a:cubicBezTo>
                    <a:pt x="48900" y="128982"/>
                    <a:pt x="25821" y="105905"/>
                    <a:pt x="25821" y="77434"/>
                  </a:cubicBezTo>
                  <a:close/>
                </a:path>
              </a:pathLst>
            </a:custGeom>
            <a:grpFill/>
            <a:ln w="1607" cap="flat">
              <a:noFill/>
              <a:prstDash val="solid"/>
              <a:miter/>
            </a:ln>
          </p:spPr>
          <p:txBody>
            <a:bodyPr rtlCol="0" anchor="ctr"/>
            <a:lstStyle/>
            <a:p>
              <a:endParaRPr lang="zh-CN" altLang="en-US"/>
            </a:p>
          </p:txBody>
        </p:sp>
        <p:sp>
          <p:nvSpPr>
            <p:cNvPr id="83" name="任意多边形: 形状 82">
              <a:extLst>
                <a:ext uri="{FF2B5EF4-FFF2-40B4-BE49-F238E27FC236}">
                  <a16:creationId xmlns="" xmlns:a16="http://schemas.microsoft.com/office/drawing/2014/main" id="{B21CB8FF-6F89-4301-BBF5-13FBED557F74}"/>
                </a:ext>
              </a:extLst>
            </p:cNvPr>
            <p:cNvSpPr/>
            <p:nvPr/>
          </p:nvSpPr>
          <p:spPr>
            <a:xfrm>
              <a:off x="729958" y="3571872"/>
              <a:ext cx="257742" cy="257742"/>
            </a:xfrm>
            <a:custGeom>
              <a:avLst/>
              <a:gdLst>
                <a:gd name="connsiteX0" fmla="*/ 128871 w 257742"/>
                <a:gd name="connsiteY0" fmla="*/ 0 h 257742"/>
                <a:gd name="connsiteX1" fmla="*/ 0 w 257742"/>
                <a:gd name="connsiteY1" fmla="*/ 128871 h 257742"/>
                <a:gd name="connsiteX2" fmla="*/ 128871 w 257742"/>
                <a:gd name="connsiteY2" fmla="*/ 257742 h 257742"/>
                <a:gd name="connsiteX3" fmla="*/ 257742 w 257742"/>
                <a:gd name="connsiteY3" fmla="*/ 128871 h 257742"/>
                <a:gd name="connsiteX4" fmla="*/ 128871 w 257742"/>
                <a:gd name="connsiteY4" fmla="*/ 0 h 257742"/>
                <a:gd name="connsiteX5" fmla="*/ 128871 w 257742"/>
                <a:gd name="connsiteY5" fmla="*/ 231970 h 257742"/>
                <a:gd name="connsiteX6" fmla="*/ 25774 w 257742"/>
                <a:gd name="connsiteY6" fmla="*/ 128873 h 257742"/>
                <a:gd name="connsiteX7" fmla="*/ 128871 w 257742"/>
                <a:gd name="connsiteY7" fmla="*/ 25776 h 257742"/>
                <a:gd name="connsiteX8" fmla="*/ 231968 w 257742"/>
                <a:gd name="connsiteY8" fmla="*/ 128873 h 257742"/>
                <a:gd name="connsiteX9" fmla="*/ 128871 w 257742"/>
                <a:gd name="connsiteY9" fmla="*/ 231970 h 25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742" h="257742">
                  <a:moveTo>
                    <a:pt x="128871" y="0"/>
                  </a:moveTo>
                  <a:cubicBezTo>
                    <a:pt x="57697" y="0"/>
                    <a:pt x="0" y="57697"/>
                    <a:pt x="0" y="128871"/>
                  </a:cubicBezTo>
                  <a:cubicBezTo>
                    <a:pt x="79" y="200013"/>
                    <a:pt x="57729" y="257663"/>
                    <a:pt x="128871" y="257742"/>
                  </a:cubicBezTo>
                  <a:cubicBezTo>
                    <a:pt x="200045" y="257742"/>
                    <a:pt x="257742" y="200045"/>
                    <a:pt x="257742" y="128871"/>
                  </a:cubicBezTo>
                  <a:cubicBezTo>
                    <a:pt x="257742" y="57697"/>
                    <a:pt x="200045" y="0"/>
                    <a:pt x="128871" y="0"/>
                  </a:cubicBezTo>
                  <a:close/>
                  <a:moveTo>
                    <a:pt x="128871" y="231970"/>
                  </a:moveTo>
                  <a:cubicBezTo>
                    <a:pt x="71933" y="231970"/>
                    <a:pt x="25774" y="185811"/>
                    <a:pt x="25774" y="128873"/>
                  </a:cubicBezTo>
                  <a:cubicBezTo>
                    <a:pt x="25839" y="71960"/>
                    <a:pt x="71958" y="25840"/>
                    <a:pt x="128871" y="25776"/>
                  </a:cubicBezTo>
                  <a:cubicBezTo>
                    <a:pt x="185810" y="25776"/>
                    <a:pt x="231968" y="71934"/>
                    <a:pt x="231968" y="128873"/>
                  </a:cubicBezTo>
                  <a:cubicBezTo>
                    <a:pt x="231968" y="185811"/>
                    <a:pt x="185810" y="231970"/>
                    <a:pt x="128871" y="231970"/>
                  </a:cubicBezTo>
                  <a:close/>
                </a:path>
              </a:pathLst>
            </a:custGeom>
            <a:grpFill/>
            <a:ln w="1607"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E480D067-AC22-4BE8-96BA-BE7819CFB973}"/>
                </a:ext>
              </a:extLst>
            </p:cNvPr>
            <p:cNvSpPr/>
            <p:nvPr/>
          </p:nvSpPr>
          <p:spPr>
            <a:xfrm>
              <a:off x="1000588" y="3507437"/>
              <a:ext cx="103096" cy="103096"/>
            </a:xfrm>
            <a:custGeom>
              <a:avLst/>
              <a:gdLst>
                <a:gd name="connsiteX0" fmla="*/ 51548 w 103096"/>
                <a:gd name="connsiteY0" fmla="*/ 0 h 103096"/>
                <a:gd name="connsiteX1" fmla="*/ 0 w 103096"/>
                <a:gd name="connsiteY1" fmla="*/ 51548 h 103096"/>
                <a:gd name="connsiteX2" fmla="*/ 51548 w 103096"/>
                <a:gd name="connsiteY2" fmla="*/ 103097 h 103096"/>
                <a:gd name="connsiteX3" fmla="*/ 103097 w 103096"/>
                <a:gd name="connsiteY3" fmla="*/ 51548 h 103096"/>
                <a:gd name="connsiteX4" fmla="*/ 51548 w 103096"/>
                <a:gd name="connsiteY4" fmla="*/ 0 h 103096"/>
                <a:gd name="connsiteX5" fmla="*/ 51548 w 103096"/>
                <a:gd name="connsiteY5" fmla="*/ 77323 h 103096"/>
                <a:gd name="connsiteX6" fmla="*/ 25774 w 103096"/>
                <a:gd name="connsiteY6" fmla="*/ 51548 h 103096"/>
                <a:gd name="connsiteX7" fmla="*/ 51548 w 103096"/>
                <a:gd name="connsiteY7" fmla="*/ 25774 h 103096"/>
                <a:gd name="connsiteX8" fmla="*/ 77323 w 103096"/>
                <a:gd name="connsiteY8" fmla="*/ 51548 h 103096"/>
                <a:gd name="connsiteX9" fmla="*/ 51548 w 103096"/>
                <a:gd name="connsiteY9" fmla="*/ 77323 h 103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096" h="103096">
                  <a:moveTo>
                    <a:pt x="51548" y="0"/>
                  </a:moveTo>
                  <a:cubicBezTo>
                    <a:pt x="23079" y="0"/>
                    <a:pt x="0" y="23079"/>
                    <a:pt x="0" y="51548"/>
                  </a:cubicBezTo>
                  <a:cubicBezTo>
                    <a:pt x="0" y="80018"/>
                    <a:pt x="23079" y="103097"/>
                    <a:pt x="51548" y="103097"/>
                  </a:cubicBezTo>
                  <a:cubicBezTo>
                    <a:pt x="80018" y="103097"/>
                    <a:pt x="103097" y="80018"/>
                    <a:pt x="103097" y="51548"/>
                  </a:cubicBezTo>
                  <a:cubicBezTo>
                    <a:pt x="103097" y="23079"/>
                    <a:pt x="80018" y="0"/>
                    <a:pt x="51548" y="0"/>
                  </a:cubicBezTo>
                  <a:close/>
                  <a:moveTo>
                    <a:pt x="51548" y="77323"/>
                  </a:moveTo>
                  <a:cubicBezTo>
                    <a:pt x="37313" y="77323"/>
                    <a:pt x="25774" y="65784"/>
                    <a:pt x="25774" y="51548"/>
                  </a:cubicBezTo>
                  <a:cubicBezTo>
                    <a:pt x="25774" y="37313"/>
                    <a:pt x="37313" y="25774"/>
                    <a:pt x="51548" y="25774"/>
                  </a:cubicBezTo>
                  <a:cubicBezTo>
                    <a:pt x="65784" y="25774"/>
                    <a:pt x="77323" y="37313"/>
                    <a:pt x="77323" y="51548"/>
                  </a:cubicBezTo>
                  <a:cubicBezTo>
                    <a:pt x="77323" y="65784"/>
                    <a:pt x="65784" y="77323"/>
                    <a:pt x="51548" y="77323"/>
                  </a:cubicBezTo>
                  <a:close/>
                </a:path>
              </a:pathLst>
            </a:custGeom>
            <a:grpFill/>
            <a:ln w="1607" cap="flat">
              <a:noFill/>
              <a:prstDash val="solid"/>
              <a:miter/>
            </a:ln>
          </p:spPr>
          <p:txBody>
            <a:bodyPr rtlCol="0" anchor="ctr"/>
            <a:lstStyle/>
            <a:p>
              <a:endParaRPr lang="zh-CN" altLang="en-US"/>
            </a:p>
          </p:txBody>
        </p:sp>
        <p:sp>
          <p:nvSpPr>
            <p:cNvPr id="85" name="任意多边形: 形状 84">
              <a:extLst>
                <a:ext uri="{FF2B5EF4-FFF2-40B4-BE49-F238E27FC236}">
                  <a16:creationId xmlns="" xmlns:a16="http://schemas.microsoft.com/office/drawing/2014/main" id="{F6DCD57E-CECE-4220-B3BC-C2ACD9ADDAD0}"/>
                </a:ext>
              </a:extLst>
            </p:cNvPr>
            <p:cNvSpPr/>
            <p:nvPr/>
          </p:nvSpPr>
          <p:spPr>
            <a:xfrm>
              <a:off x="1342310" y="3765181"/>
              <a:ext cx="38234" cy="77322"/>
            </a:xfrm>
            <a:custGeom>
              <a:avLst/>
              <a:gdLst>
                <a:gd name="connsiteX0" fmla="*/ 37045 w 38234"/>
                <a:gd name="connsiteY0" fmla="*/ 44884 h 77322"/>
                <a:gd name="connsiteX1" fmla="*/ 19117 w 38234"/>
                <a:gd name="connsiteY1" fmla="*/ 32218 h 77322"/>
                <a:gd name="connsiteX2" fmla="*/ 12673 w 38234"/>
                <a:gd name="connsiteY2" fmla="*/ 25774 h 77322"/>
                <a:gd name="connsiteX3" fmla="*/ 19117 w 38234"/>
                <a:gd name="connsiteY3" fmla="*/ 19331 h 77322"/>
                <a:gd name="connsiteX4" fmla="*/ 32004 w 38234"/>
                <a:gd name="connsiteY4" fmla="*/ 19331 h 77322"/>
                <a:gd name="connsiteX5" fmla="*/ 32004 w 38234"/>
                <a:gd name="connsiteY5" fmla="*/ 6444 h 77322"/>
                <a:gd name="connsiteX6" fmla="*/ 25561 w 38234"/>
                <a:gd name="connsiteY6" fmla="*/ 6444 h 77322"/>
                <a:gd name="connsiteX7" fmla="*/ 25561 w 38234"/>
                <a:gd name="connsiteY7" fmla="*/ 0 h 77322"/>
                <a:gd name="connsiteX8" fmla="*/ 12673 w 38234"/>
                <a:gd name="connsiteY8" fmla="*/ 0 h 77322"/>
                <a:gd name="connsiteX9" fmla="*/ 12673 w 38234"/>
                <a:gd name="connsiteY9" fmla="*/ 7629 h 77322"/>
                <a:gd name="connsiteX10" fmla="*/ 1189 w 38234"/>
                <a:gd name="connsiteY10" fmla="*/ 32438 h 77322"/>
                <a:gd name="connsiteX11" fmla="*/ 19117 w 38234"/>
                <a:gd name="connsiteY11" fmla="*/ 45105 h 77322"/>
                <a:gd name="connsiteX12" fmla="*/ 25561 w 38234"/>
                <a:gd name="connsiteY12" fmla="*/ 51548 h 77322"/>
                <a:gd name="connsiteX13" fmla="*/ 19117 w 38234"/>
                <a:gd name="connsiteY13" fmla="*/ 57992 h 77322"/>
                <a:gd name="connsiteX14" fmla="*/ 6230 w 38234"/>
                <a:gd name="connsiteY14" fmla="*/ 57992 h 77322"/>
                <a:gd name="connsiteX15" fmla="*/ 6230 w 38234"/>
                <a:gd name="connsiteY15" fmla="*/ 70879 h 77322"/>
                <a:gd name="connsiteX16" fmla="*/ 12673 w 38234"/>
                <a:gd name="connsiteY16" fmla="*/ 70879 h 77322"/>
                <a:gd name="connsiteX17" fmla="*/ 12673 w 38234"/>
                <a:gd name="connsiteY17" fmla="*/ 77323 h 77322"/>
                <a:gd name="connsiteX18" fmla="*/ 25561 w 38234"/>
                <a:gd name="connsiteY18" fmla="*/ 77323 h 77322"/>
                <a:gd name="connsiteX19" fmla="*/ 25561 w 38234"/>
                <a:gd name="connsiteY19" fmla="*/ 69694 h 77322"/>
                <a:gd name="connsiteX20" fmla="*/ 37045 w 38234"/>
                <a:gd name="connsiteY20" fmla="*/ 4488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234" h="77322">
                  <a:moveTo>
                    <a:pt x="37045" y="44884"/>
                  </a:moveTo>
                  <a:cubicBezTo>
                    <a:pt x="34279" y="37350"/>
                    <a:pt x="27144" y="32308"/>
                    <a:pt x="19117" y="32218"/>
                  </a:cubicBezTo>
                  <a:cubicBezTo>
                    <a:pt x="15559" y="32218"/>
                    <a:pt x="12673" y="29333"/>
                    <a:pt x="12673" y="25774"/>
                  </a:cubicBezTo>
                  <a:cubicBezTo>
                    <a:pt x="12673" y="22216"/>
                    <a:pt x="15559" y="19331"/>
                    <a:pt x="19117" y="19331"/>
                  </a:cubicBezTo>
                  <a:lnTo>
                    <a:pt x="32004" y="19331"/>
                  </a:lnTo>
                  <a:lnTo>
                    <a:pt x="32004" y="6444"/>
                  </a:lnTo>
                  <a:lnTo>
                    <a:pt x="25561" y="6444"/>
                  </a:lnTo>
                  <a:lnTo>
                    <a:pt x="25561" y="0"/>
                  </a:lnTo>
                  <a:lnTo>
                    <a:pt x="12673" y="0"/>
                  </a:lnTo>
                  <a:lnTo>
                    <a:pt x="12673" y="7629"/>
                  </a:lnTo>
                  <a:cubicBezTo>
                    <a:pt x="2652" y="11308"/>
                    <a:pt x="-2490" y="22416"/>
                    <a:pt x="1189" y="32438"/>
                  </a:cubicBezTo>
                  <a:cubicBezTo>
                    <a:pt x="3955" y="39973"/>
                    <a:pt x="11092" y="45015"/>
                    <a:pt x="19117" y="45105"/>
                  </a:cubicBezTo>
                  <a:cubicBezTo>
                    <a:pt x="22676" y="45105"/>
                    <a:pt x="25561" y="47990"/>
                    <a:pt x="25561" y="51548"/>
                  </a:cubicBezTo>
                  <a:cubicBezTo>
                    <a:pt x="25561" y="55107"/>
                    <a:pt x="22676" y="57992"/>
                    <a:pt x="19117" y="57992"/>
                  </a:cubicBezTo>
                  <a:lnTo>
                    <a:pt x="6230" y="57992"/>
                  </a:lnTo>
                  <a:lnTo>
                    <a:pt x="6230" y="70879"/>
                  </a:lnTo>
                  <a:lnTo>
                    <a:pt x="12673" y="70879"/>
                  </a:lnTo>
                  <a:lnTo>
                    <a:pt x="12673" y="77323"/>
                  </a:lnTo>
                  <a:lnTo>
                    <a:pt x="25561" y="77323"/>
                  </a:lnTo>
                  <a:lnTo>
                    <a:pt x="25561" y="69694"/>
                  </a:lnTo>
                  <a:cubicBezTo>
                    <a:pt x="35582" y="66013"/>
                    <a:pt x="40724" y="54906"/>
                    <a:pt x="37045" y="44884"/>
                  </a:cubicBezTo>
                  <a:close/>
                </a:path>
              </a:pathLst>
            </a:custGeom>
            <a:grpFill/>
            <a:ln w="1607" cap="flat">
              <a:noFill/>
              <a:prstDash val="solid"/>
              <a:miter/>
            </a:ln>
          </p:spPr>
          <p:txBody>
            <a:bodyPr rtlCol="0" anchor="ctr"/>
            <a:lstStyle/>
            <a:p>
              <a:endParaRPr lang="zh-CN" altLang="en-US"/>
            </a:p>
          </p:txBody>
        </p:sp>
        <p:sp>
          <p:nvSpPr>
            <p:cNvPr id="86" name="任意多边形: 形状 85">
              <a:extLst>
                <a:ext uri="{FF2B5EF4-FFF2-40B4-BE49-F238E27FC236}">
                  <a16:creationId xmlns="" xmlns:a16="http://schemas.microsoft.com/office/drawing/2014/main" id="{4C2C0695-2844-402E-9E27-6E1AF5E81C5E}"/>
                </a:ext>
              </a:extLst>
            </p:cNvPr>
            <p:cNvSpPr/>
            <p:nvPr/>
          </p:nvSpPr>
          <p:spPr>
            <a:xfrm>
              <a:off x="1264987" y="3546100"/>
              <a:ext cx="38234" cy="77322"/>
            </a:xfrm>
            <a:custGeom>
              <a:avLst/>
              <a:gdLst>
                <a:gd name="connsiteX0" fmla="*/ 37045 w 38234"/>
                <a:gd name="connsiteY0" fmla="*/ 44884 h 77322"/>
                <a:gd name="connsiteX1" fmla="*/ 19117 w 38234"/>
                <a:gd name="connsiteY1" fmla="*/ 32218 h 77322"/>
                <a:gd name="connsiteX2" fmla="*/ 12673 w 38234"/>
                <a:gd name="connsiteY2" fmla="*/ 25774 h 77322"/>
                <a:gd name="connsiteX3" fmla="*/ 19117 w 38234"/>
                <a:gd name="connsiteY3" fmla="*/ 19331 h 77322"/>
                <a:gd name="connsiteX4" fmla="*/ 32004 w 38234"/>
                <a:gd name="connsiteY4" fmla="*/ 19331 h 77322"/>
                <a:gd name="connsiteX5" fmla="*/ 32004 w 38234"/>
                <a:gd name="connsiteY5" fmla="*/ 6444 h 77322"/>
                <a:gd name="connsiteX6" fmla="*/ 25561 w 38234"/>
                <a:gd name="connsiteY6" fmla="*/ 6444 h 77322"/>
                <a:gd name="connsiteX7" fmla="*/ 25561 w 38234"/>
                <a:gd name="connsiteY7" fmla="*/ 0 h 77322"/>
                <a:gd name="connsiteX8" fmla="*/ 12673 w 38234"/>
                <a:gd name="connsiteY8" fmla="*/ 0 h 77322"/>
                <a:gd name="connsiteX9" fmla="*/ 12673 w 38234"/>
                <a:gd name="connsiteY9" fmla="*/ 7629 h 77322"/>
                <a:gd name="connsiteX10" fmla="*/ 1189 w 38234"/>
                <a:gd name="connsiteY10" fmla="*/ 32438 h 77322"/>
                <a:gd name="connsiteX11" fmla="*/ 19117 w 38234"/>
                <a:gd name="connsiteY11" fmla="*/ 45105 h 77322"/>
                <a:gd name="connsiteX12" fmla="*/ 25561 w 38234"/>
                <a:gd name="connsiteY12" fmla="*/ 51548 h 77322"/>
                <a:gd name="connsiteX13" fmla="*/ 19117 w 38234"/>
                <a:gd name="connsiteY13" fmla="*/ 57992 h 77322"/>
                <a:gd name="connsiteX14" fmla="*/ 6230 w 38234"/>
                <a:gd name="connsiteY14" fmla="*/ 57992 h 77322"/>
                <a:gd name="connsiteX15" fmla="*/ 6230 w 38234"/>
                <a:gd name="connsiteY15" fmla="*/ 70879 h 77322"/>
                <a:gd name="connsiteX16" fmla="*/ 12673 w 38234"/>
                <a:gd name="connsiteY16" fmla="*/ 70879 h 77322"/>
                <a:gd name="connsiteX17" fmla="*/ 12673 w 38234"/>
                <a:gd name="connsiteY17" fmla="*/ 77323 h 77322"/>
                <a:gd name="connsiteX18" fmla="*/ 25561 w 38234"/>
                <a:gd name="connsiteY18" fmla="*/ 77323 h 77322"/>
                <a:gd name="connsiteX19" fmla="*/ 25561 w 38234"/>
                <a:gd name="connsiteY19" fmla="*/ 69694 h 77322"/>
                <a:gd name="connsiteX20" fmla="*/ 37045 w 38234"/>
                <a:gd name="connsiteY20" fmla="*/ 44884 h 77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234" h="77322">
                  <a:moveTo>
                    <a:pt x="37045" y="44884"/>
                  </a:moveTo>
                  <a:cubicBezTo>
                    <a:pt x="34279" y="37350"/>
                    <a:pt x="27143" y="32308"/>
                    <a:pt x="19117" y="32218"/>
                  </a:cubicBezTo>
                  <a:cubicBezTo>
                    <a:pt x="15559" y="32218"/>
                    <a:pt x="12673" y="29333"/>
                    <a:pt x="12673" y="25774"/>
                  </a:cubicBezTo>
                  <a:cubicBezTo>
                    <a:pt x="12673" y="22216"/>
                    <a:pt x="15559" y="19331"/>
                    <a:pt x="19117" y="19331"/>
                  </a:cubicBezTo>
                  <a:lnTo>
                    <a:pt x="32004" y="19331"/>
                  </a:lnTo>
                  <a:lnTo>
                    <a:pt x="32004" y="6444"/>
                  </a:lnTo>
                  <a:lnTo>
                    <a:pt x="25561" y="6444"/>
                  </a:lnTo>
                  <a:lnTo>
                    <a:pt x="25561" y="0"/>
                  </a:lnTo>
                  <a:lnTo>
                    <a:pt x="12673" y="0"/>
                  </a:lnTo>
                  <a:lnTo>
                    <a:pt x="12673" y="7629"/>
                  </a:lnTo>
                  <a:cubicBezTo>
                    <a:pt x="2652" y="11308"/>
                    <a:pt x="-2490" y="22416"/>
                    <a:pt x="1189" y="32438"/>
                  </a:cubicBezTo>
                  <a:cubicBezTo>
                    <a:pt x="3955" y="39973"/>
                    <a:pt x="11090" y="45015"/>
                    <a:pt x="19117" y="45105"/>
                  </a:cubicBezTo>
                  <a:cubicBezTo>
                    <a:pt x="22676" y="45105"/>
                    <a:pt x="25561" y="47990"/>
                    <a:pt x="25561" y="51548"/>
                  </a:cubicBezTo>
                  <a:cubicBezTo>
                    <a:pt x="25561" y="55107"/>
                    <a:pt x="22676" y="57992"/>
                    <a:pt x="19117" y="57992"/>
                  </a:cubicBezTo>
                  <a:lnTo>
                    <a:pt x="6230" y="57992"/>
                  </a:lnTo>
                  <a:lnTo>
                    <a:pt x="6230" y="70879"/>
                  </a:lnTo>
                  <a:lnTo>
                    <a:pt x="12673" y="70879"/>
                  </a:lnTo>
                  <a:lnTo>
                    <a:pt x="12673" y="77323"/>
                  </a:lnTo>
                  <a:lnTo>
                    <a:pt x="25561" y="77323"/>
                  </a:lnTo>
                  <a:lnTo>
                    <a:pt x="25561" y="69694"/>
                  </a:lnTo>
                  <a:cubicBezTo>
                    <a:pt x="35582" y="66013"/>
                    <a:pt x="40724" y="54906"/>
                    <a:pt x="37045" y="44884"/>
                  </a:cubicBezTo>
                  <a:close/>
                </a:path>
              </a:pathLst>
            </a:custGeom>
            <a:grpFill/>
            <a:ln w="1607"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DAEBC709-FE42-4B26-9599-B13A6A479389}"/>
                </a:ext>
              </a:extLst>
            </p:cNvPr>
            <p:cNvSpPr/>
            <p:nvPr/>
          </p:nvSpPr>
          <p:spPr>
            <a:xfrm>
              <a:off x="820168" y="3623421"/>
              <a:ext cx="77322" cy="154645"/>
            </a:xfrm>
            <a:custGeom>
              <a:avLst/>
              <a:gdLst>
                <a:gd name="connsiteX0" fmla="*/ 38661 w 77322"/>
                <a:gd name="connsiteY0" fmla="*/ 38661 h 154645"/>
                <a:gd name="connsiteX1" fmla="*/ 77323 w 77322"/>
                <a:gd name="connsiteY1" fmla="*/ 38661 h 154645"/>
                <a:gd name="connsiteX2" fmla="*/ 77323 w 77322"/>
                <a:gd name="connsiteY2" fmla="*/ 12887 h 154645"/>
                <a:gd name="connsiteX3" fmla="*/ 51548 w 77322"/>
                <a:gd name="connsiteY3" fmla="*/ 12887 h 154645"/>
                <a:gd name="connsiteX4" fmla="*/ 51548 w 77322"/>
                <a:gd name="connsiteY4" fmla="*/ 0 h 154645"/>
                <a:gd name="connsiteX5" fmla="*/ 25774 w 77322"/>
                <a:gd name="connsiteY5" fmla="*/ 0 h 154645"/>
                <a:gd name="connsiteX6" fmla="*/ 25774 w 77322"/>
                <a:gd name="connsiteY6" fmla="*/ 15258 h 154645"/>
                <a:gd name="connsiteX7" fmla="*/ 2209 w 77322"/>
                <a:gd name="connsiteY7" fmla="*/ 64453 h 154645"/>
                <a:gd name="connsiteX8" fmla="*/ 38661 w 77322"/>
                <a:gd name="connsiteY8" fmla="*/ 90210 h 154645"/>
                <a:gd name="connsiteX9" fmla="*/ 51548 w 77322"/>
                <a:gd name="connsiteY9" fmla="*/ 103097 h 154645"/>
                <a:gd name="connsiteX10" fmla="*/ 38661 w 77322"/>
                <a:gd name="connsiteY10" fmla="*/ 115984 h 154645"/>
                <a:gd name="connsiteX11" fmla="*/ 0 w 77322"/>
                <a:gd name="connsiteY11" fmla="*/ 115984 h 154645"/>
                <a:gd name="connsiteX12" fmla="*/ 0 w 77322"/>
                <a:gd name="connsiteY12" fmla="*/ 141758 h 154645"/>
                <a:gd name="connsiteX13" fmla="*/ 25774 w 77322"/>
                <a:gd name="connsiteY13" fmla="*/ 141758 h 154645"/>
                <a:gd name="connsiteX14" fmla="*/ 25774 w 77322"/>
                <a:gd name="connsiteY14" fmla="*/ 154645 h 154645"/>
                <a:gd name="connsiteX15" fmla="*/ 51548 w 77322"/>
                <a:gd name="connsiteY15" fmla="*/ 154645 h 154645"/>
                <a:gd name="connsiteX16" fmla="*/ 51548 w 77322"/>
                <a:gd name="connsiteY16" fmla="*/ 139387 h 154645"/>
                <a:gd name="connsiteX17" fmla="*/ 75114 w 77322"/>
                <a:gd name="connsiteY17" fmla="*/ 90192 h 154645"/>
                <a:gd name="connsiteX18" fmla="*/ 38661 w 77322"/>
                <a:gd name="connsiteY18" fmla="*/ 64436 h 154645"/>
                <a:gd name="connsiteX19" fmla="*/ 25774 w 77322"/>
                <a:gd name="connsiteY19" fmla="*/ 51548 h 154645"/>
                <a:gd name="connsiteX20" fmla="*/ 38661 w 77322"/>
                <a:gd name="connsiteY20" fmla="*/ 38661 h 154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322" h="154645">
                  <a:moveTo>
                    <a:pt x="38661" y="38661"/>
                  </a:moveTo>
                  <a:lnTo>
                    <a:pt x="77323" y="38661"/>
                  </a:lnTo>
                  <a:lnTo>
                    <a:pt x="77323" y="12887"/>
                  </a:lnTo>
                  <a:lnTo>
                    <a:pt x="51548" y="12887"/>
                  </a:lnTo>
                  <a:lnTo>
                    <a:pt x="51548" y="0"/>
                  </a:lnTo>
                  <a:lnTo>
                    <a:pt x="25774" y="0"/>
                  </a:lnTo>
                  <a:lnTo>
                    <a:pt x="25774" y="15258"/>
                  </a:lnTo>
                  <a:cubicBezTo>
                    <a:pt x="5682" y="22335"/>
                    <a:pt x="-4870" y="44361"/>
                    <a:pt x="2209" y="64453"/>
                  </a:cubicBezTo>
                  <a:cubicBezTo>
                    <a:pt x="7653" y="79911"/>
                    <a:pt x="22272" y="90242"/>
                    <a:pt x="38661" y="90210"/>
                  </a:cubicBezTo>
                  <a:cubicBezTo>
                    <a:pt x="45778" y="90210"/>
                    <a:pt x="51548" y="95980"/>
                    <a:pt x="51548" y="103097"/>
                  </a:cubicBezTo>
                  <a:cubicBezTo>
                    <a:pt x="51548" y="110214"/>
                    <a:pt x="45778" y="115984"/>
                    <a:pt x="38661" y="115984"/>
                  </a:cubicBezTo>
                  <a:lnTo>
                    <a:pt x="0" y="115984"/>
                  </a:lnTo>
                  <a:lnTo>
                    <a:pt x="0" y="141758"/>
                  </a:lnTo>
                  <a:lnTo>
                    <a:pt x="25774" y="141758"/>
                  </a:lnTo>
                  <a:lnTo>
                    <a:pt x="25774" y="154645"/>
                  </a:lnTo>
                  <a:lnTo>
                    <a:pt x="51548" y="154645"/>
                  </a:lnTo>
                  <a:lnTo>
                    <a:pt x="51548" y="139387"/>
                  </a:lnTo>
                  <a:cubicBezTo>
                    <a:pt x="71641" y="132310"/>
                    <a:pt x="82192" y="110285"/>
                    <a:pt x="75114" y="90192"/>
                  </a:cubicBezTo>
                  <a:cubicBezTo>
                    <a:pt x="69669" y="74734"/>
                    <a:pt x="55051" y="64403"/>
                    <a:pt x="38661" y="64436"/>
                  </a:cubicBezTo>
                  <a:cubicBezTo>
                    <a:pt x="31544" y="64436"/>
                    <a:pt x="25774" y="58665"/>
                    <a:pt x="25774" y="51548"/>
                  </a:cubicBezTo>
                  <a:cubicBezTo>
                    <a:pt x="25774" y="44432"/>
                    <a:pt x="31544" y="38661"/>
                    <a:pt x="38661" y="38661"/>
                  </a:cubicBezTo>
                  <a:close/>
                </a:path>
              </a:pathLst>
            </a:custGeom>
            <a:grpFill/>
            <a:ln w="1607" cap="flat">
              <a:noFill/>
              <a:prstDash val="solid"/>
              <a:miter/>
            </a:ln>
          </p:spPr>
          <p:txBody>
            <a:bodyPr rtlCol="0" anchor="ctr"/>
            <a:lstStyle/>
            <a:p>
              <a:endParaRPr lang="zh-CN" altLang="en-US"/>
            </a:p>
          </p:txBody>
        </p:sp>
        <p:sp>
          <p:nvSpPr>
            <p:cNvPr id="88" name="任意多边形: 形状 87">
              <a:extLst>
                <a:ext uri="{FF2B5EF4-FFF2-40B4-BE49-F238E27FC236}">
                  <a16:creationId xmlns="" xmlns:a16="http://schemas.microsoft.com/office/drawing/2014/main" id="{3D9A3820-8BC3-405B-B0BB-65FA6D750907}"/>
                </a:ext>
              </a:extLst>
            </p:cNvPr>
            <p:cNvSpPr/>
            <p:nvPr/>
          </p:nvSpPr>
          <p:spPr>
            <a:xfrm>
              <a:off x="965702" y="3790956"/>
              <a:ext cx="224416" cy="47088"/>
            </a:xfrm>
            <a:custGeom>
              <a:avLst/>
              <a:gdLst>
                <a:gd name="connsiteX0" fmla="*/ 206194 w 224416"/>
                <a:gd name="connsiteY0" fmla="*/ 3773 h 47088"/>
                <a:gd name="connsiteX1" fmla="*/ 121319 w 224416"/>
                <a:gd name="connsiteY1" fmla="*/ 3773 h 47088"/>
                <a:gd name="connsiteX2" fmla="*/ 103097 w 224416"/>
                <a:gd name="connsiteY2" fmla="*/ 3773 h 47088"/>
                <a:gd name="connsiteX3" fmla="*/ 18222 w 224416"/>
                <a:gd name="connsiteY3" fmla="*/ 3773 h 47088"/>
                <a:gd name="connsiteX4" fmla="*/ 0 w 224416"/>
                <a:gd name="connsiteY4" fmla="*/ 21996 h 47088"/>
                <a:gd name="connsiteX5" fmla="*/ 112208 w 224416"/>
                <a:gd name="connsiteY5" fmla="*/ 29921 h 47088"/>
                <a:gd name="connsiteX6" fmla="*/ 224416 w 224416"/>
                <a:gd name="connsiteY6" fmla="*/ 21996 h 47088"/>
                <a:gd name="connsiteX7" fmla="*/ 206194 w 224416"/>
                <a:gd name="connsiteY7" fmla="*/ 3773 h 4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416" h="47088">
                  <a:moveTo>
                    <a:pt x="206194" y="3773"/>
                  </a:moveTo>
                  <a:cubicBezTo>
                    <a:pt x="182736" y="27162"/>
                    <a:pt x="144777" y="27162"/>
                    <a:pt x="121319" y="3773"/>
                  </a:cubicBezTo>
                  <a:cubicBezTo>
                    <a:pt x="116287" y="-1258"/>
                    <a:pt x="108129" y="-1258"/>
                    <a:pt x="103097" y="3773"/>
                  </a:cubicBezTo>
                  <a:cubicBezTo>
                    <a:pt x="79639" y="27162"/>
                    <a:pt x="41680" y="27162"/>
                    <a:pt x="18222" y="3773"/>
                  </a:cubicBezTo>
                  <a:lnTo>
                    <a:pt x="0" y="21996"/>
                  </a:lnTo>
                  <a:cubicBezTo>
                    <a:pt x="30235" y="52158"/>
                    <a:pt x="78033" y="55534"/>
                    <a:pt x="112208" y="29921"/>
                  </a:cubicBezTo>
                  <a:cubicBezTo>
                    <a:pt x="146383" y="55534"/>
                    <a:pt x="194181" y="52158"/>
                    <a:pt x="224416" y="21996"/>
                  </a:cubicBezTo>
                  <a:lnTo>
                    <a:pt x="206194" y="3773"/>
                  </a:lnTo>
                  <a:close/>
                </a:path>
              </a:pathLst>
            </a:custGeom>
            <a:grpFill/>
            <a:ln w="1607"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26810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a:extLst>
              <a:ext uri="{FF2B5EF4-FFF2-40B4-BE49-F238E27FC236}">
                <a16:creationId xmlns="" xmlns:a16="http://schemas.microsoft.com/office/drawing/2014/main" id="{6AE40407-44FB-4561-ADBD-224DFFF84E64}"/>
              </a:ext>
            </a:extLst>
          </p:cNvPr>
          <p:cNvCxnSpPr>
            <a:cxnSpLocks/>
          </p:cNvCxnSpPr>
          <p:nvPr/>
        </p:nvCxnSpPr>
        <p:spPr>
          <a:xfrm flipH="1">
            <a:off x="4381571" y="3176184"/>
            <a:ext cx="0" cy="1895482"/>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195F02C-5D55-4922-8CA3-9FFBB3CC2368}"/>
              </a:ext>
            </a:extLst>
          </p:cNvPr>
          <p:cNvCxnSpPr>
            <a:cxnSpLocks/>
          </p:cNvCxnSpPr>
          <p:nvPr/>
        </p:nvCxnSpPr>
        <p:spPr>
          <a:xfrm>
            <a:off x="7690603" y="3862310"/>
            <a:ext cx="0" cy="1164014"/>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2019F5F5-33F5-49A2-91FB-1BC926CD7DB9}"/>
              </a:ext>
            </a:extLst>
          </p:cNvPr>
          <p:cNvSpPr>
            <a:spLocks noGrp="1"/>
          </p:cNvSpPr>
          <p:nvPr>
            <p:ph type="body" sz="quarter" idx="10"/>
          </p:nvPr>
        </p:nvSpPr>
        <p:spPr>
          <a:xfrm>
            <a:off x="695325" y="519812"/>
            <a:ext cx="9561195" cy="535531"/>
          </a:xfrm>
        </p:spPr>
        <p:txBody>
          <a:bodyPr/>
          <a:lstStyle/>
          <a:p>
            <a:r>
              <a:rPr lang="zh-CN" altLang="en-US" dirty="0"/>
              <a:t>公司大事记</a:t>
            </a:r>
          </a:p>
        </p:txBody>
      </p:sp>
      <p:cxnSp>
        <p:nvCxnSpPr>
          <p:cNvPr id="5" name="直接连接符 4">
            <a:extLst>
              <a:ext uri="{FF2B5EF4-FFF2-40B4-BE49-F238E27FC236}">
                <a16:creationId xmlns="" xmlns:a16="http://schemas.microsoft.com/office/drawing/2014/main" id="{3EB285DB-0D0D-476C-8448-492AF2241508}"/>
              </a:ext>
            </a:extLst>
          </p:cNvPr>
          <p:cNvCxnSpPr>
            <a:cxnSpLocks/>
          </p:cNvCxnSpPr>
          <p:nvPr/>
        </p:nvCxnSpPr>
        <p:spPr>
          <a:xfrm flipH="1" flipV="1">
            <a:off x="2723787" y="1663222"/>
            <a:ext cx="1" cy="1589417"/>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BDAC63DE-AA84-488D-B1A2-3F406CD131C7}"/>
              </a:ext>
            </a:extLst>
          </p:cNvPr>
          <p:cNvCxnSpPr>
            <a:cxnSpLocks/>
          </p:cNvCxnSpPr>
          <p:nvPr/>
        </p:nvCxnSpPr>
        <p:spPr>
          <a:xfrm flipH="1" flipV="1">
            <a:off x="6039354" y="1738783"/>
            <a:ext cx="1" cy="1610248"/>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639C882E-2AF7-4D3B-B67C-A277A2BC0567}"/>
              </a:ext>
            </a:extLst>
          </p:cNvPr>
          <p:cNvCxnSpPr>
            <a:cxnSpLocks/>
          </p:cNvCxnSpPr>
          <p:nvPr/>
        </p:nvCxnSpPr>
        <p:spPr>
          <a:xfrm flipH="1" flipV="1">
            <a:off x="9352626" y="1972480"/>
            <a:ext cx="1" cy="1973457"/>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8" name="任意多边形: 形状 7">
            <a:extLst>
              <a:ext uri="{FF2B5EF4-FFF2-40B4-BE49-F238E27FC236}">
                <a16:creationId xmlns="" xmlns:a16="http://schemas.microsoft.com/office/drawing/2014/main" id="{E8127454-4036-46AB-932D-BFF361F63092}"/>
              </a:ext>
            </a:extLst>
          </p:cNvPr>
          <p:cNvSpPr/>
          <p:nvPr/>
        </p:nvSpPr>
        <p:spPr>
          <a:xfrm>
            <a:off x="-685800" y="2432842"/>
            <a:ext cx="14112240" cy="1992316"/>
          </a:xfrm>
          <a:custGeom>
            <a:avLst/>
            <a:gdLst>
              <a:gd name="connsiteX0" fmla="*/ 0 w 10363200"/>
              <a:gd name="connsiteY0" fmla="*/ 1463040 h 1463040"/>
              <a:gd name="connsiteX1" fmla="*/ 76200 w 10363200"/>
              <a:gd name="connsiteY1" fmla="*/ 1432560 h 1463040"/>
              <a:gd name="connsiteX2" fmla="*/ 3078480 w 10363200"/>
              <a:gd name="connsiteY2" fmla="*/ 472440 h 1463040"/>
              <a:gd name="connsiteX3" fmla="*/ 7498080 w 10363200"/>
              <a:gd name="connsiteY3" fmla="*/ 1127760 h 1463040"/>
              <a:gd name="connsiteX4" fmla="*/ 10363200 w 10363200"/>
              <a:gd name="connsiteY4" fmla="*/ 0 h 1463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0" h="1463040">
                <a:moveTo>
                  <a:pt x="0" y="1463040"/>
                </a:moveTo>
                <a:lnTo>
                  <a:pt x="76200" y="1432560"/>
                </a:lnTo>
                <a:cubicBezTo>
                  <a:pt x="589280" y="1267460"/>
                  <a:pt x="1841500" y="523240"/>
                  <a:pt x="3078480" y="472440"/>
                </a:cubicBezTo>
                <a:cubicBezTo>
                  <a:pt x="4315460" y="421640"/>
                  <a:pt x="6283960" y="1206500"/>
                  <a:pt x="7498080" y="1127760"/>
                </a:cubicBezTo>
                <a:cubicBezTo>
                  <a:pt x="8712200" y="1049020"/>
                  <a:pt x="9537700" y="524510"/>
                  <a:pt x="10363200" y="0"/>
                </a:cubicBezTo>
              </a:path>
            </a:pathLst>
          </a:custGeom>
          <a:noFill/>
          <a:ln w="47625" cap="flat" cmpd="sng" algn="ctr">
            <a:gradFill flip="none" rotWithShape="1">
              <a:gsLst>
                <a:gs pos="0">
                  <a:schemeClr val="accent2">
                    <a:alpha val="0"/>
                  </a:schemeClr>
                </a:gs>
                <a:gs pos="58000">
                  <a:schemeClr val="accent2"/>
                </a:gs>
                <a:gs pos="100000">
                  <a:schemeClr val="accent2">
                    <a:alpha val="0"/>
                  </a:schemeClr>
                </a:gs>
              </a:gsLst>
              <a:lin ang="0" scaled="1"/>
              <a:tileRect/>
            </a:gradFill>
            <a:prstDash val="solid"/>
            <a:miter lim="800000"/>
          </a:ln>
          <a:effectLst>
            <a:outerShdw blurRad="50800" dist="889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E0082CAD-FBC6-468F-83FC-07C274541078}"/>
              </a:ext>
            </a:extLst>
          </p:cNvPr>
          <p:cNvSpPr/>
          <p:nvPr/>
        </p:nvSpPr>
        <p:spPr>
          <a:xfrm>
            <a:off x="942231" y="3520617"/>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cxnSp>
        <p:nvCxnSpPr>
          <p:cNvPr id="10" name="直接连接符 9">
            <a:extLst>
              <a:ext uri="{FF2B5EF4-FFF2-40B4-BE49-F238E27FC236}">
                <a16:creationId xmlns="" xmlns:a16="http://schemas.microsoft.com/office/drawing/2014/main" id="{E416E958-DDAF-48B5-9A45-7F37D3E5F1F2}"/>
              </a:ext>
            </a:extLst>
          </p:cNvPr>
          <p:cNvCxnSpPr>
            <a:cxnSpLocks/>
          </p:cNvCxnSpPr>
          <p:nvPr/>
        </p:nvCxnSpPr>
        <p:spPr>
          <a:xfrm>
            <a:off x="1072539" y="3635044"/>
            <a:ext cx="0" cy="1126537"/>
          </a:xfrm>
          <a:prstGeom prst="line">
            <a:avLst/>
          </a:prstGeom>
          <a:ln w="12700">
            <a:tailEnd type="ova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884F8B2B-F85B-4D79-8928-23AA98EEFAE6}"/>
              </a:ext>
            </a:extLst>
          </p:cNvPr>
          <p:cNvSpPr/>
          <p:nvPr/>
        </p:nvSpPr>
        <p:spPr>
          <a:xfrm>
            <a:off x="2596747" y="3026265"/>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6" name="椭圆 15">
            <a:extLst>
              <a:ext uri="{FF2B5EF4-FFF2-40B4-BE49-F238E27FC236}">
                <a16:creationId xmlns="" xmlns:a16="http://schemas.microsoft.com/office/drawing/2014/main" id="{2CE7E7FE-C253-47B0-ADF5-576BC3768CA8}"/>
              </a:ext>
            </a:extLst>
          </p:cNvPr>
          <p:cNvSpPr/>
          <p:nvPr/>
        </p:nvSpPr>
        <p:spPr>
          <a:xfrm>
            <a:off x="4251263" y="3020708"/>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8" name="椭圆 17">
            <a:extLst>
              <a:ext uri="{FF2B5EF4-FFF2-40B4-BE49-F238E27FC236}">
                <a16:creationId xmlns="" xmlns:a16="http://schemas.microsoft.com/office/drawing/2014/main" id="{30DC7D9A-C0D4-48D2-ACC0-84474703D692}"/>
              </a:ext>
            </a:extLst>
          </p:cNvPr>
          <p:cNvSpPr/>
          <p:nvPr/>
        </p:nvSpPr>
        <p:spPr>
          <a:xfrm>
            <a:off x="5905779" y="3237167"/>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11" name="文本框 10">
            <a:extLst>
              <a:ext uri="{FF2B5EF4-FFF2-40B4-BE49-F238E27FC236}">
                <a16:creationId xmlns="" xmlns:a16="http://schemas.microsoft.com/office/drawing/2014/main" id="{E58A2E85-C074-482B-8A85-87EA546F7828}"/>
              </a:ext>
            </a:extLst>
          </p:cNvPr>
          <p:cNvSpPr txBox="1"/>
          <p:nvPr/>
        </p:nvSpPr>
        <p:spPr>
          <a:xfrm>
            <a:off x="1197417" y="4157180"/>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20XX.12</a:t>
            </a:r>
          </a:p>
        </p:txBody>
      </p:sp>
      <p:sp>
        <p:nvSpPr>
          <p:cNvPr id="23" name="文本框 22">
            <a:extLst>
              <a:ext uri="{FF2B5EF4-FFF2-40B4-BE49-F238E27FC236}">
                <a16:creationId xmlns="" xmlns:a16="http://schemas.microsoft.com/office/drawing/2014/main" id="{A409D986-F31C-4313-A5B7-EA878B78ECB3}"/>
              </a:ext>
            </a:extLst>
          </p:cNvPr>
          <p:cNvSpPr txBox="1"/>
          <p:nvPr/>
        </p:nvSpPr>
        <p:spPr>
          <a:xfrm>
            <a:off x="1197417" y="4569607"/>
            <a:ext cx="2228976" cy="625171"/>
          </a:xfrm>
          <a:prstGeom prst="rect">
            <a:avLst/>
          </a:prstGeom>
          <a:noFill/>
        </p:spPr>
        <p:txBody>
          <a:bodyPr wrap="square">
            <a:spAutoFit/>
          </a:bodyPr>
          <a:lstStyle/>
          <a:p>
            <a:pPr>
              <a:lnSpc>
                <a:spcPct val="130000"/>
              </a:lnSpc>
            </a:pPr>
            <a:r>
              <a:rPr lang="zh-CN" altLang="en-US" sz="1400" dirty="0"/>
              <a:t>公司成立，并发布全新愿景、使命、定位</a:t>
            </a:r>
          </a:p>
        </p:txBody>
      </p:sp>
      <p:sp>
        <p:nvSpPr>
          <p:cNvPr id="20" name="椭圆 19">
            <a:extLst>
              <a:ext uri="{FF2B5EF4-FFF2-40B4-BE49-F238E27FC236}">
                <a16:creationId xmlns="" xmlns:a16="http://schemas.microsoft.com/office/drawing/2014/main" id="{723056AC-2DB3-44B2-B120-2EDB6D165D38}"/>
              </a:ext>
            </a:extLst>
          </p:cNvPr>
          <p:cNvSpPr/>
          <p:nvPr/>
        </p:nvSpPr>
        <p:spPr>
          <a:xfrm>
            <a:off x="7560295" y="3744077"/>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22" name="椭圆 21">
            <a:extLst>
              <a:ext uri="{FF2B5EF4-FFF2-40B4-BE49-F238E27FC236}">
                <a16:creationId xmlns="" xmlns:a16="http://schemas.microsoft.com/office/drawing/2014/main" id="{76A664D8-1C99-4272-9AB2-7E27E93D6415}"/>
              </a:ext>
            </a:extLst>
          </p:cNvPr>
          <p:cNvSpPr/>
          <p:nvPr/>
        </p:nvSpPr>
        <p:spPr>
          <a:xfrm>
            <a:off x="9214810" y="3825096"/>
            <a:ext cx="260616" cy="260616"/>
          </a:xfrm>
          <a:prstGeom prst="ellipse">
            <a:avLst/>
          </a:prstGeom>
          <a:gradFill>
            <a:gsLst>
              <a:gs pos="0">
                <a:schemeClr val="accent3">
                  <a:lumMod val="42000"/>
                  <a:lumOff val="58000"/>
                </a:schemeClr>
              </a:gs>
              <a:gs pos="33000">
                <a:srgbClr val="EFC49C"/>
              </a:gs>
              <a:gs pos="71000">
                <a:schemeClr val="accent1"/>
              </a:gs>
            </a:gsLst>
            <a:path path="circle">
              <a:fillToRect r="100000" b="100000"/>
            </a:path>
          </a:gradFill>
          <a:ln>
            <a:noFill/>
          </a:ln>
          <a:effectLst>
            <a:outerShdw blurRad="241300" dist="381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45" name="文本框 44">
            <a:extLst>
              <a:ext uri="{FF2B5EF4-FFF2-40B4-BE49-F238E27FC236}">
                <a16:creationId xmlns="" xmlns:a16="http://schemas.microsoft.com/office/drawing/2014/main" id="{F976CE63-7883-4993-8140-B4BC3FFD06A0}"/>
              </a:ext>
            </a:extLst>
          </p:cNvPr>
          <p:cNvSpPr txBox="1"/>
          <p:nvPr/>
        </p:nvSpPr>
        <p:spPr>
          <a:xfrm>
            <a:off x="9490443" y="1738783"/>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20XX.7</a:t>
            </a:r>
          </a:p>
        </p:txBody>
      </p:sp>
      <p:sp>
        <p:nvSpPr>
          <p:cNvPr id="46" name="文本框 45">
            <a:extLst>
              <a:ext uri="{FF2B5EF4-FFF2-40B4-BE49-F238E27FC236}">
                <a16:creationId xmlns="" xmlns:a16="http://schemas.microsoft.com/office/drawing/2014/main" id="{41856DCD-1E77-4993-8B41-6AEC0E58204C}"/>
              </a:ext>
            </a:extLst>
          </p:cNvPr>
          <p:cNvSpPr txBox="1"/>
          <p:nvPr/>
        </p:nvSpPr>
        <p:spPr>
          <a:xfrm>
            <a:off x="9490443" y="2151210"/>
            <a:ext cx="2228976" cy="905248"/>
          </a:xfrm>
          <a:prstGeom prst="rect">
            <a:avLst/>
          </a:prstGeom>
          <a:noFill/>
        </p:spPr>
        <p:txBody>
          <a:bodyPr wrap="square">
            <a:spAutoFit/>
          </a:bodyPr>
          <a:lstStyle/>
          <a:p>
            <a:pPr>
              <a:lnSpc>
                <a:spcPct val="130000"/>
              </a:lnSpc>
            </a:pPr>
            <a:r>
              <a:rPr lang="zh-CN" altLang="en-US" sz="1400" b="0" i="0" dirty="0">
                <a:solidFill>
                  <a:srgbClr val="333333"/>
                </a:solidFill>
                <a:effectLst/>
                <a:latin typeface="微软雅黑" panose="020B0503020204020204" pitchFamily="34" charset="-122"/>
                <a:ea typeface="微软雅黑" panose="020B0503020204020204" pitchFamily="34" charset="-122"/>
              </a:rPr>
              <a:t>围绕分布式架构与云计算，解决方案体系开始向分布式架构迁移</a:t>
            </a:r>
            <a:endParaRPr lang="zh-CN" altLang="en-US" sz="1400" dirty="0"/>
          </a:p>
        </p:txBody>
      </p:sp>
      <p:sp>
        <p:nvSpPr>
          <p:cNvPr id="50" name="文本框 49">
            <a:extLst>
              <a:ext uri="{FF2B5EF4-FFF2-40B4-BE49-F238E27FC236}">
                <a16:creationId xmlns="" xmlns:a16="http://schemas.microsoft.com/office/drawing/2014/main" id="{6C7B83C2-38C5-4E79-AA27-837AF4FD00A3}"/>
              </a:ext>
            </a:extLst>
          </p:cNvPr>
          <p:cNvSpPr txBox="1"/>
          <p:nvPr/>
        </p:nvSpPr>
        <p:spPr>
          <a:xfrm>
            <a:off x="7820911" y="4569607"/>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20XX.5</a:t>
            </a:r>
          </a:p>
        </p:txBody>
      </p:sp>
      <p:sp>
        <p:nvSpPr>
          <p:cNvPr id="51" name="文本框 50">
            <a:extLst>
              <a:ext uri="{FF2B5EF4-FFF2-40B4-BE49-F238E27FC236}">
                <a16:creationId xmlns="" xmlns:a16="http://schemas.microsoft.com/office/drawing/2014/main" id="{A83F19E5-15E8-4279-A7C6-733A64C764B2}"/>
              </a:ext>
            </a:extLst>
          </p:cNvPr>
          <p:cNvSpPr txBox="1"/>
          <p:nvPr/>
        </p:nvSpPr>
        <p:spPr>
          <a:xfrm>
            <a:off x="7820911" y="4982034"/>
            <a:ext cx="2228976" cy="625171"/>
          </a:xfrm>
          <a:prstGeom prst="rect">
            <a:avLst/>
          </a:prstGeom>
          <a:noFill/>
        </p:spPr>
        <p:txBody>
          <a:bodyPr wrap="square">
            <a:spAutoFit/>
          </a:bodyPr>
          <a:lstStyle/>
          <a:p>
            <a:pPr>
              <a:lnSpc>
                <a:spcPct val="130000"/>
              </a:lnSpc>
            </a:pPr>
            <a:r>
              <a:rPr lang="zh-CN" altLang="en-US" sz="1400" dirty="0"/>
              <a:t>围绕人工智能与大数据，开展解决方案研发与创新</a:t>
            </a:r>
          </a:p>
        </p:txBody>
      </p:sp>
      <p:sp>
        <p:nvSpPr>
          <p:cNvPr id="53" name="文本框 52">
            <a:extLst>
              <a:ext uri="{FF2B5EF4-FFF2-40B4-BE49-F238E27FC236}">
                <a16:creationId xmlns="" xmlns:a16="http://schemas.microsoft.com/office/drawing/2014/main" id="{BBE407A7-14E2-4991-AE72-50FC830E0BA5}"/>
              </a:ext>
            </a:extLst>
          </p:cNvPr>
          <p:cNvSpPr txBox="1"/>
          <p:nvPr/>
        </p:nvSpPr>
        <p:spPr>
          <a:xfrm>
            <a:off x="6166395" y="1663222"/>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20XX.3</a:t>
            </a:r>
          </a:p>
        </p:txBody>
      </p:sp>
      <p:sp>
        <p:nvSpPr>
          <p:cNvPr id="54" name="文本框 53">
            <a:extLst>
              <a:ext uri="{FF2B5EF4-FFF2-40B4-BE49-F238E27FC236}">
                <a16:creationId xmlns="" xmlns:a16="http://schemas.microsoft.com/office/drawing/2014/main" id="{F62E3F52-7D60-4251-9F1A-68FA31183DA7}"/>
              </a:ext>
            </a:extLst>
          </p:cNvPr>
          <p:cNvSpPr txBox="1"/>
          <p:nvPr/>
        </p:nvSpPr>
        <p:spPr>
          <a:xfrm>
            <a:off x="6166395" y="2075649"/>
            <a:ext cx="2228976" cy="905248"/>
          </a:xfrm>
          <a:prstGeom prst="rect">
            <a:avLst/>
          </a:prstGeom>
          <a:noFill/>
        </p:spPr>
        <p:txBody>
          <a:bodyPr wrap="square">
            <a:spAutoFit/>
          </a:bodyPr>
          <a:lstStyle/>
          <a:p>
            <a:pPr>
              <a:lnSpc>
                <a:spcPct val="130000"/>
              </a:lnSpc>
            </a:pPr>
            <a:r>
              <a:rPr lang="zh-CN" altLang="en-US" sz="1400" dirty="0"/>
              <a:t>研发创新：新一代数据治理解决方案、人脸识别技术平台、智能双录系统</a:t>
            </a:r>
          </a:p>
        </p:txBody>
      </p:sp>
      <p:sp>
        <p:nvSpPr>
          <p:cNvPr id="56" name="文本框 55">
            <a:extLst>
              <a:ext uri="{FF2B5EF4-FFF2-40B4-BE49-F238E27FC236}">
                <a16:creationId xmlns="" xmlns:a16="http://schemas.microsoft.com/office/drawing/2014/main" id="{AB4EE5F1-081B-4208-A5BD-B11D2FF70BBB}"/>
              </a:ext>
            </a:extLst>
          </p:cNvPr>
          <p:cNvSpPr txBox="1"/>
          <p:nvPr/>
        </p:nvSpPr>
        <p:spPr>
          <a:xfrm>
            <a:off x="4511879" y="4552867"/>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20XX.11</a:t>
            </a:r>
          </a:p>
        </p:txBody>
      </p:sp>
      <p:sp>
        <p:nvSpPr>
          <p:cNvPr id="57" name="文本框 56">
            <a:extLst>
              <a:ext uri="{FF2B5EF4-FFF2-40B4-BE49-F238E27FC236}">
                <a16:creationId xmlns="" xmlns:a16="http://schemas.microsoft.com/office/drawing/2014/main" id="{6A1533EF-1F33-4725-B963-9E0C6614765A}"/>
              </a:ext>
            </a:extLst>
          </p:cNvPr>
          <p:cNvSpPr txBox="1"/>
          <p:nvPr/>
        </p:nvSpPr>
        <p:spPr>
          <a:xfrm>
            <a:off x="4511879" y="4965294"/>
            <a:ext cx="2228976" cy="625171"/>
          </a:xfrm>
          <a:prstGeom prst="rect">
            <a:avLst/>
          </a:prstGeom>
          <a:noFill/>
        </p:spPr>
        <p:txBody>
          <a:bodyPr wrap="square">
            <a:spAutoFit/>
          </a:bodyPr>
          <a:lstStyle/>
          <a:p>
            <a:pPr>
              <a:lnSpc>
                <a:spcPct val="130000"/>
              </a:lnSpc>
            </a:pPr>
            <a:r>
              <a:rPr lang="zh-CN" altLang="en-US" sz="1400" dirty="0"/>
              <a:t>发布分布式核心业务系统产品金融通</a:t>
            </a:r>
            <a:endParaRPr lang="en-US" altLang="zh-CN" sz="1400" dirty="0"/>
          </a:p>
        </p:txBody>
      </p:sp>
      <p:sp>
        <p:nvSpPr>
          <p:cNvPr id="59" name="文本框 58">
            <a:extLst>
              <a:ext uri="{FF2B5EF4-FFF2-40B4-BE49-F238E27FC236}">
                <a16:creationId xmlns="" xmlns:a16="http://schemas.microsoft.com/office/drawing/2014/main" id="{357AD994-677F-4013-AFDD-DC5AF92996B5}"/>
              </a:ext>
            </a:extLst>
          </p:cNvPr>
          <p:cNvSpPr txBox="1"/>
          <p:nvPr/>
        </p:nvSpPr>
        <p:spPr>
          <a:xfrm>
            <a:off x="2857363" y="1453681"/>
            <a:ext cx="1331723" cy="417429"/>
          </a:xfrm>
          <a:prstGeom prst="rect">
            <a:avLst/>
          </a:prstGeom>
          <a:noFill/>
        </p:spPr>
        <p:txBody>
          <a:bodyPr wrap="square">
            <a:spAutoFit/>
          </a:bodyPr>
          <a:lstStyle/>
          <a:p>
            <a:pPr>
              <a:lnSpc>
                <a:spcPct val="130000"/>
              </a:lnSpc>
            </a:pPr>
            <a:r>
              <a:rPr lang="en-US" altLang="zh-CN" b="1" dirty="0">
                <a:solidFill>
                  <a:schemeClr val="accent2"/>
                </a:solidFill>
                <a:effectLst>
                  <a:outerShdw blurRad="50800" dist="38100" dir="5400000" algn="t" rotWithShape="0">
                    <a:schemeClr val="accent2">
                      <a:alpha val="40000"/>
                    </a:schemeClr>
                  </a:outerShdw>
                </a:effectLst>
              </a:rPr>
              <a:t>20XX.8</a:t>
            </a:r>
          </a:p>
        </p:txBody>
      </p:sp>
      <p:sp>
        <p:nvSpPr>
          <p:cNvPr id="60" name="文本框 59">
            <a:extLst>
              <a:ext uri="{FF2B5EF4-FFF2-40B4-BE49-F238E27FC236}">
                <a16:creationId xmlns="" xmlns:a16="http://schemas.microsoft.com/office/drawing/2014/main" id="{C65A1E29-E024-4D33-9D14-711F640B5127}"/>
              </a:ext>
            </a:extLst>
          </p:cNvPr>
          <p:cNvSpPr txBox="1"/>
          <p:nvPr/>
        </p:nvSpPr>
        <p:spPr>
          <a:xfrm>
            <a:off x="2857363" y="1866108"/>
            <a:ext cx="2228976" cy="905248"/>
          </a:xfrm>
          <a:prstGeom prst="rect">
            <a:avLst/>
          </a:prstGeom>
          <a:noFill/>
        </p:spPr>
        <p:txBody>
          <a:bodyPr wrap="square">
            <a:spAutoFit/>
          </a:bodyPr>
          <a:lstStyle/>
          <a:p>
            <a:pPr>
              <a:lnSpc>
                <a:spcPct val="130000"/>
              </a:lnSpc>
            </a:pPr>
            <a:r>
              <a:rPr lang="zh-CN" altLang="en-US" sz="1400" dirty="0"/>
              <a:t>正式发布金融行业全栈解决方案体系，连续三年位列市场第一名</a:t>
            </a:r>
          </a:p>
        </p:txBody>
      </p:sp>
    </p:spTree>
    <p:extLst>
      <p:ext uri="{BB962C8B-B14F-4D97-AF65-F5344CB8AC3E}">
        <p14:creationId xmlns:p14="http://schemas.microsoft.com/office/powerpoint/2010/main" val="36818900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A98A72A4-DA5F-4B02-9B0C-FB0E0723FE40}"/>
              </a:ext>
            </a:extLst>
          </p:cNvPr>
          <p:cNvSpPr>
            <a:spLocks noGrp="1"/>
          </p:cNvSpPr>
          <p:nvPr>
            <p:ph type="body" sz="quarter" idx="10"/>
          </p:nvPr>
        </p:nvSpPr>
        <p:spPr/>
        <p:txBody>
          <a:bodyPr/>
          <a:lstStyle/>
          <a:p>
            <a:r>
              <a:rPr lang="en-US" altLang="zh-CN" dirty="0"/>
              <a:t>02</a:t>
            </a:r>
            <a:endParaRPr lang="zh-CN" altLang="en-US" dirty="0"/>
          </a:p>
        </p:txBody>
      </p:sp>
      <p:sp>
        <p:nvSpPr>
          <p:cNvPr id="4" name="文本占位符 3">
            <a:extLst>
              <a:ext uri="{FF2B5EF4-FFF2-40B4-BE49-F238E27FC236}">
                <a16:creationId xmlns="" xmlns:a16="http://schemas.microsoft.com/office/drawing/2014/main" id="{273BA3FC-B867-4484-8C29-EC0724FD84FF}"/>
              </a:ext>
            </a:extLst>
          </p:cNvPr>
          <p:cNvSpPr>
            <a:spLocks noGrp="1"/>
          </p:cNvSpPr>
          <p:nvPr>
            <p:ph type="body" sz="quarter" idx="11"/>
          </p:nvPr>
        </p:nvSpPr>
        <p:spPr>
          <a:xfrm>
            <a:off x="3485248" y="2245843"/>
            <a:ext cx="5029200" cy="1311128"/>
          </a:xfrm>
        </p:spPr>
        <p:txBody>
          <a:bodyPr/>
          <a:lstStyle/>
          <a:p>
            <a:r>
              <a:rPr lang="zh-CN" altLang="en-US" dirty="0"/>
              <a:t>业务概况</a:t>
            </a:r>
          </a:p>
        </p:txBody>
      </p:sp>
      <p:sp>
        <p:nvSpPr>
          <p:cNvPr id="5" name="文本占位符 4">
            <a:extLst>
              <a:ext uri="{FF2B5EF4-FFF2-40B4-BE49-F238E27FC236}">
                <a16:creationId xmlns="" xmlns:a16="http://schemas.microsoft.com/office/drawing/2014/main" id="{A62B4A2E-BCAC-4834-8883-8C7A83091177}"/>
              </a:ext>
            </a:extLst>
          </p:cNvPr>
          <p:cNvSpPr>
            <a:spLocks noGrp="1"/>
          </p:cNvSpPr>
          <p:nvPr>
            <p:ph type="body" sz="quarter" idx="12"/>
          </p:nvPr>
        </p:nvSpPr>
        <p:spPr>
          <a:xfrm>
            <a:off x="3453305" y="3622690"/>
            <a:ext cx="5061143" cy="341632"/>
          </a:xfrm>
        </p:spPr>
        <p:txBody>
          <a:bodyPr/>
          <a:lstStyle/>
          <a:p>
            <a:r>
              <a:rPr lang="en-US" altLang="zh-CN" dirty="0"/>
              <a:t>BUSINESS SUMMARY</a:t>
            </a:r>
          </a:p>
        </p:txBody>
      </p:sp>
    </p:spTree>
    <p:extLst>
      <p:ext uri="{BB962C8B-B14F-4D97-AF65-F5344CB8AC3E}">
        <p14:creationId xmlns:p14="http://schemas.microsoft.com/office/powerpoint/2010/main" val="337986943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主题​​">
  <a:themeElements>
    <a:clrScheme name="蓝金">
      <a:dk1>
        <a:sysClr val="windowText" lastClr="000000"/>
      </a:dk1>
      <a:lt1>
        <a:sysClr val="window" lastClr="FFFFFF"/>
      </a:lt1>
      <a:dk2>
        <a:srgbClr val="17406D"/>
      </a:dk2>
      <a:lt2>
        <a:srgbClr val="DBEFF9"/>
      </a:lt2>
      <a:accent1>
        <a:srgbClr val="C38A45"/>
      </a:accent1>
      <a:accent2>
        <a:srgbClr val="595B81"/>
      </a:accent2>
      <a:accent3>
        <a:srgbClr val="DAB88D"/>
      </a:accent3>
      <a:accent4>
        <a:srgbClr val="3C3D56"/>
      </a:accent4>
      <a:accent5>
        <a:srgbClr val="7CCA62"/>
      </a:accent5>
      <a:accent6>
        <a:srgbClr val="A5C249"/>
      </a:accent6>
      <a:hlink>
        <a:srgbClr val="F49100"/>
      </a:hlink>
      <a:folHlink>
        <a:srgbClr val="85DFD0"/>
      </a:folHlink>
    </a:clrScheme>
    <a:fontScheme name="思源宋体">
      <a:majorFont>
        <a:latin typeface="微软雅黑"/>
        <a:ea typeface="思源宋体 CN Heavy"/>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真空白模板.potx" id="{A7973C03-1503-46B7-9BAF-1E612ED27FAE}" vid="{9C891158-D3A9-4304-8DF9-E441DEE81D42}"/>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905</TotalTime>
  <Words>3742</Words>
  <Application>Microsoft Office PowerPoint</Application>
  <PresentationFormat>宽屏</PresentationFormat>
  <Paragraphs>337</Paragraphs>
  <Slides>34</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34</vt:i4>
      </vt:variant>
    </vt:vector>
  </HeadingPairs>
  <TitlesOfParts>
    <vt:vector size="48" baseType="lpstr">
      <vt:lpstr>OPPOSans M</vt:lpstr>
      <vt:lpstr>Roboto</vt:lpstr>
      <vt:lpstr>江城斜黑体 700W</vt:lpstr>
      <vt:lpstr>江城斜黑体 900W</vt:lpstr>
      <vt:lpstr>思源黑体 CN Regular</vt:lpstr>
      <vt:lpstr>思源宋体 CN Heavy</vt:lpstr>
      <vt:lpstr>Microsoft YaHei</vt:lpstr>
      <vt:lpstr>Microsoft YaHei</vt:lpstr>
      <vt:lpstr>微软雅黑 Light</vt:lpstr>
      <vt:lpstr>Arial</vt:lpstr>
      <vt:lpstr>Calibri</vt:lpstr>
      <vt:lpstr>Segoe UI</vt:lpstr>
      <vt:lpstr>Segoe UI Light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蓝金高级感金融行业商业计划书ppt模板</dc:title>
  <dc:creator>风音</dc:creator>
  <cp:keywords>P界达人</cp:keywords>
  <dc:description>www.51pptmoban.com</dc:description>
  <cp:lastModifiedBy>YANGs</cp:lastModifiedBy>
  <cp:revision>92</cp:revision>
  <dcterms:created xsi:type="dcterms:W3CDTF">2021-06-21T07:36:04Z</dcterms:created>
  <dcterms:modified xsi:type="dcterms:W3CDTF">2021-09-17T15:19:02Z</dcterms:modified>
</cp:coreProperties>
</file>