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6" r:id="rId2"/>
    <p:sldId id="287" r:id="rId3"/>
    <p:sldId id="289" r:id="rId4"/>
    <p:sldId id="290" r:id="rId5"/>
    <p:sldId id="283" r:id="rId6"/>
    <p:sldId id="260" r:id="rId7"/>
    <p:sldId id="261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7" r:id="rId19"/>
    <p:sldId id="278" r:id="rId20"/>
    <p:sldId id="265" r:id="rId21"/>
    <p:sldId id="291" r:id="rId22"/>
    <p:sldId id="292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E3F"/>
    <a:srgbClr val="FBF970"/>
    <a:srgbClr val="0040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74" autoAdjust="0"/>
  </p:normalViewPr>
  <p:slideViewPr>
    <p:cSldViewPr snapToGrid="0" showGuides="1">
      <p:cViewPr>
        <p:scale>
          <a:sx n="75" d="100"/>
          <a:sy n="75" d="100"/>
        </p:scale>
        <p:origin x="210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70A53-2C7A-442E-A818-CE4FE5202AF0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4C039B-EA3F-46AA-BC3A-8CBC485229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82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4ACEC9-D1C2-4C44-BB3A-CB1CA629C790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518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C9657BB-22C7-403C-AEB5-468C06C3466B}" type="slidenum">
              <a:rPr lang="zh-CN" altLang="en-US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0827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92CEE78-CC07-4FE0-A6CA-B1CD26C06C95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33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98919D4-2092-43F4-A4AD-4E2AAE52D48A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9844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2214F7-21E2-4421-BCA3-1B077D0AC04C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30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5C6E98-36F7-4981-9F90-180C2A5FC264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450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C5B202-9842-448B-A3C8-4A908E39635E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503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C7F0B8-C271-40D9-B878-79B8A8336632}" type="slidenum">
              <a:rPr lang="zh-CN" altLang="en-US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2625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A3C65F-61D7-43FC-BAAC-1C8E3F1B4A7F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95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A0934BC-67DF-447D-AB68-57821F853BFC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071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94DF38-F6AB-449D-AC09-A411CAC89016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51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8377DC-45CD-4943-A0FA-F9DEEFC66EB5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270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9BF07D-6379-4D2F-82CC-B60B8EFA50A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1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B321EB-585F-4A9E-A6DB-612C2790A6D6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89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B8C2FC-FD87-47B4-9581-9BEC110B7191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06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88ADDE-26D2-4C22-AA79-8CA757C8BB9A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531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7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25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62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158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325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713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313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36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737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491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1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4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93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0"/>
          <a:stretch/>
        </p:blipFill>
        <p:spPr>
          <a:xfrm>
            <a:off x="0" y="933450"/>
            <a:ext cx="12187625" cy="594450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7375F-9594-4816-BE91-67CCE6149E7C}" type="datetimeFigureOut">
              <a:rPr lang="zh-CN" altLang="en-US" smtClean="0"/>
              <a:pPr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8B6B4-CC5C-4EA7-81F6-613A7460D8E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1" r="1"/>
          <a:stretch/>
        </p:blipFill>
        <p:spPr>
          <a:xfrm rot="5400000">
            <a:off x="4308558" y="-1010931"/>
            <a:ext cx="3570516" cy="12196373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583803" y="5201005"/>
            <a:ext cx="3391652" cy="1518584"/>
            <a:chOff x="7924800" y="4725465"/>
            <a:chExt cx="4030744" cy="180473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4800" y="4725465"/>
              <a:ext cx="4030744" cy="180473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9453" y="5033312"/>
              <a:ext cx="979046" cy="86706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/>
        </p:blipFill>
        <p:spPr>
          <a:xfrm>
            <a:off x="-89098" y="4370123"/>
            <a:ext cx="2658128" cy="25371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92"/>
          <a:stretch/>
        </p:blipFill>
        <p:spPr>
          <a:xfrm rot="5400000">
            <a:off x="4308557" y="-4312928"/>
            <a:ext cx="3570516" cy="12196373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0" y="1"/>
            <a:ext cx="1465943" cy="1626584"/>
            <a:chOff x="0" y="1"/>
            <a:chExt cx="2998787" cy="3327400"/>
          </a:xfrm>
        </p:grpSpPr>
        <p:sp>
          <p:nvSpPr>
            <p:cNvPr id="17" name="椭圆 16"/>
            <p:cNvSpPr/>
            <p:nvPr/>
          </p:nvSpPr>
          <p:spPr>
            <a:xfrm>
              <a:off x="1068387" y="584202"/>
              <a:ext cx="1930400" cy="1930400"/>
            </a:xfrm>
            <a:prstGeom prst="ellipse">
              <a:avLst/>
            </a:prstGeom>
            <a:gradFill>
              <a:gsLst>
                <a:gs pos="0">
                  <a:srgbClr val="FBFB70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393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59" r="12644" b="23075"/>
            <a:stretch/>
          </p:blipFill>
          <p:spPr>
            <a:xfrm>
              <a:off x="0" y="1"/>
              <a:ext cx="2895600" cy="332740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428" y="4081463"/>
            <a:ext cx="823939" cy="114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9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Relationship Id="rId1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png"/><Relationship Id="rId18" Type="http://schemas.openxmlformats.org/officeDocument/2006/relationships/image" Target="../media/image13.png"/><Relationship Id="rId3" Type="http://schemas.openxmlformats.org/officeDocument/2006/relationships/tags" Target="../tags/tag4.xml"/><Relationship Id="rId21" Type="http://schemas.openxmlformats.org/officeDocument/2006/relationships/slide" Target="slide4.xml"/><Relationship Id="rId7" Type="http://schemas.openxmlformats.org/officeDocument/2006/relationships/tags" Target="../tags/tag8.xml"/><Relationship Id="rId12" Type="http://schemas.openxmlformats.org/officeDocument/2006/relationships/image" Target="../media/image1.jpg"/><Relationship Id="rId17" Type="http://schemas.openxmlformats.org/officeDocument/2006/relationships/image" Target="../media/image5.png"/><Relationship Id="rId2" Type="http://schemas.openxmlformats.org/officeDocument/2006/relationships/tags" Target="../tags/tag3.xml"/><Relationship Id="rId16" Type="http://schemas.openxmlformats.org/officeDocument/2006/relationships/image" Target="../media/image4.png"/><Relationship Id="rId20" Type="http://schemas.openxmlformats.org/officeDocument/2006/relationships/image" Target="../media/image1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0.png"/><Relationship Id="rId10" Type="http://schemas.openxmlformats.org/officeDocument/2006/relationships/tags" Target="../tags/tag11.xml"/><Relationship Id="rId19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png"/><Relationship Id="rId22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0"/>
          <a:stretch/>
        </p:blipFill>
        <p:spPr>
          <a:xfrm>
            <a:off x="0" y="933450"/>
            <a:ext cx="12187625" cy="59445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08"/>
          <a:stretch/>
        </p:blipFill>
        <p:spPr>
          <a:xfrm>
            <a:off x="1120511" y="1034921"/>
            <a:ext cx="6858000" cy="58013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1" r="1"/>
          <a:stretch/>
        </p:blipFill>
        <p:spPr>
          <a:xfrm rot="5400000">
            <a:off x="4308558" y="-1010931"/>
            <a:ext cx="3570516" cy="121963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92"/>
          <a:stretch/>
        </p:blipFill>
        <p:spPr>
          <a:xfrm rot="5400000">
            <a:off x="4308556" y="-4312928"/>
            <a:ext cx="3570516" cy="1219637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68387" y="584202"/>
            <a:ext cx="1930400" cy="1930400"/>
          </a:xfrm>
          <a:prstGeom prst="ellipse">
            <a:avLst/>
          </a:prstGeom>
          <a:gradFill>
            <a:gsLst>
              <a:gs pos="0">
                <a:srgbClr val="FBFB7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393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" r="12644" b="23075"/>
          <a:stretch/>
        </p:blipFill>
        <p:spPr>
          <a:xfrm>
            <a:off x="0" y="1"/>
            <a:ext cx="2895600" cy="33274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203777" y="4199228"/>
            <a:ext cx="6315262" cy="2827607"/>
            <a:chOff x="7924800" y="4725465"/>
            <a:chExt cx="4030744" cy="18047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4800" y="4725465"/>
              <a:ext cx="4030744" cy="180473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9453" y="5033312"/>
              <a:ext cx="979046" cy="867060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1689" y="431546"/>
            <a:ext cx="1712914" cy="13561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/>
        </p:blipFill>
        <p:spPr>
          <a:xfrm>
            <a:off x="-89099" y="2566957"/>
            <a:ext cx="4547291" cy="43402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0" b="28605"/>
          <a:stretch/>
        </p:blipFill>
        <p:spPr>
          <a:xfrm>
            <a:off x="9169287" y="1311627"/>
            <a:ext cx="2220685" cy="24218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8" r="67316"/>
          <a:stretch/>
        </p:blipFill>
        <p:spPr>
          <a:xfrm>
            <a:off x="9544485" y="25881"/>
            <a:ext cx="1380618" cy="180855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272" y="5758373"/>
            <a:ext cx="745107" cy="5633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352" y="1578967"/>
            <a:ext cx="6848475" cy="2933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34650" y="3713016"/>
            <a:ext cx="1871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latin typeface="+mn-ea"/>
              </a:rPr>
              <a:t>2021-9-21</a:t>
            </a:r>
            <a:endParaRPr lang="zh-CN" altLang="en-US" sz="2800" i="1" dirty="0">
              <a:latin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44947" y="4530943"/>
            <a:ext cx="3288266" cy="44033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</a:t>
            </a:r>
            <a:r>
              <a:rPr lang="zh-CN" altLang="en-US" dirty="0" smtClean="0">
                <a:solidFill>
                  <a:schemeClr val="bg1"/>
                </a:solidFill>
              </a:rPr>
              <a:t>网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8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10313" y="1895475"/>
            <a:ext cx="3294062" cy="1131888"/>
            <a:chOff x="4786313" y="1895475"/>
            <a:chExt cx="3294062" cy="1131888"/>
          </a:xfrm>
        </p:grpSpPr>
        <p:sp>
          <p:nvSpPr>
            <p:cNvPr id="51" name="矩形 50"/>
            <p:cNvSpPr/>
            <p:nvPr/>
          </p:nvSpPr>
          <p:spPr>
            <a:xfrm>
              <a:off x="4786313" y="2254250"/>
              <a:ext cx="3294062" cy="7731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881563" y="2362200"/>
              <a:ext cx="3103562" cy="557213"/>
            </a:xfrm>
            <a:custGeom>
              <a:avLst/>
              <a:gdLst>
                <a:gd name="connsiteX0" fmla="*/ 216817 w 3104014"/>
                <a:gd name="connsiteY0" fmla="*/ 0 h 557548"/>
                <a:gd name="connsiteX1" fmla="*/ 2844907 w 3104014"/>
                <a:gd name="connsiteY1" fmla="*/ 0 h 557548"/>
                <a:gd name="connsiteX2" fmla="*/ 2844907 w 3104014"/>
                <a:gd name="connsiteY2" fmla="*/ 171766 h 557548"/>
                <a:gd name="connsiteX3" fmla="*/ 3104014 w 3104014"/>
                <a:gd name="connsiteY3" fmla="*/ 278774 h 557548"/>
                <a:gd name="connsiteX4" fmla="*/ 2844907 w 3104014"/>
                <a:gd name="connsiteY4" fmla="*/ 385782 h 557548"/>
                <a:gd name="connsiteX5" fmla="*/ 2844907 w 3104014"/>
                <a:gd name="connsiteY5" fmla="*/ 557548 h 557548"/>
                <a:gd name="connsiteX6" fmla="*/ 216817 w 3104014"/>
                <a:gd name="connsiteY6" fmla="*/ 557548 h 557548"/>
                <a:gd name="connsiteX7" fmla="*/ 216817 w 3104014"/>
                <a:gd name="connsiteY7" fmla="*/ 368317 h 557548"/>
                <a:gd name="connsiteX8" fmla="*/ 0 w 3104014"/>
                <a:gd name="connsiteY8" fmla="*/ 278774 h 557548"/>
                <a:gd name="connsiteX9" fmla="*/ 216817 w 3104014"/>
                <a:gd name="connsiteY9" fmla="*/ 189232 h 55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8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6"/>
                  </a:lnTo>
                  <a:lnTo>
                    <a:pt x="3104014" y="278774"/>
                  </a:lnTo>
                  <a:lnTo>
                    <a:pt x="2844907" y="385782"/>
                  </a:lnTo>
                  <a:lnTo>
                    <a:pt x="2844907" y="557548"/>
                  </a:lnTo>
                  <a:lnTo>
                    <a:pt x="216817" y="557548"/>
                  </a:lnTo>
                  <a:lnTo>
                    <a:pt x="216817" y="368317"/>
                  </a:lnTo>
                  <a:lnTo>
                    <a:pt x="0" y="278774"/>
                  </a:lnTo>
                  <a:lnTo>
                    <a:pt x="216817" y="1892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0" r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点击此处输入文本内容</a:t>
              </a:r>
            </a:p>
          </p:txBody>
        </p:sp>
        <p:sp>
          <p:nvSpPr>
            <p:cNvPr id="54" name="椭圆 53"/>
            <p:cNvSpPr/>
            <p:nvPr/>
          </p:nvSpPr>
          <p:spPr>
            <a:xfrm>
              <a:off x="4889371" y="2293845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889371" y="2883793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865045" y="2293845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865045" y="2883793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7" name="弧形 76"/>
            <p:cNvSpPr/>
            <p:nvPr/>
          </p:nvSpPr>
          <p:spPr>
            <a:xfrm flipH="1">
              <a:off x="4949825" y="1906588"/>
              <a:ext cx="33338" cy="941387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弧形 77"/>
            <p:cNvSpPr/>
            <p:nvPr/>
          </p:nvSpPr>
          <p:spPr>
            <a:xfrm flipH="1">
              <a:off x="7929563" y="1895475"/>
              <a:ext cx="34925" cy="982663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6634164" y="2390776"/>
            <a:ext cx="522287" cy="500063"/>
          </a:xfrm>
          <a:prstGeom prst="rect">
            <a:avLst/>
          </a:prstGeom>
          <a:noFill/>
        </p:spPr>
        <p:txBody>
          <a:bodyPr lIns="0" tIns="0" rIns="0" bIns="0" anchor="ctr"/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 eaLnBrk="1" hangingPunct="1">
              <a:lnSpc>
                <a:spcPct val="100000"/>
              </a:lnSpc>
              <a:defRPr/>
            </a:pPr>
            <a:r>
              <a:rPr lang="en-US" altLang="zh-CN" sz="3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dist="38100" dir="5400000" algn="t" rotWithShape="0">
                  <a:sysClr val="window" lastClr="FFFFFF">
                    <a:alpha val="40000"/>
                  </a:sys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10313" y="2940050"/>
            <a:ext cx="3294062" cy="1104900"/>
            <a:chOff x="4786313" y="2940050"/>
            <a:chExt cx="3294062" cy="1104900"/>
          </a:xfrm>
        </p:grpSpPr>
        <p:sp>
          <p:nvSpPr>
            <p:cNvPr id="59" name="矩形 58"/>
            <p:cNvSpPr/>
            <p:nvPr/>
          </p:nvSpPr>
          <p:spPr>
            <a:xfrm>
              <a:off x="4786313" y="3273425"/>
              <a:ext cx="3294062" cy="771525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881563" y="3379788"/>
              <a:ext cx="3103562" cy="558800"/>
            </a:xfrm>
            <a:custGeom>
              <a:avLst/>
              <a:gdLst>
                <a:gd name="connsiteX0" fmla="*/ 216817 w 3104014"/>
                <a:gd name="connsiteY0" fmla="*/ 0 h 557547"/>
                <a:gd name="connsiteX1" fmla="*/ 2844907 w 3104014"/>
                <a:gd name="connsiteY1" fmla="*/ 0 h 557547"/>
                <a:gd name="connsiteX2" fmla="*/ 2844907 w 3104014"/>
                <a:gd name="connsiteY2" fmla="*/ 171765 h 557547"/>
                <a:gd name="connsiteX3" fmla="*/ 3104014 w 3104014"/>
                <a:gd name="connsiteY3" fmla="*/ 278773 h 557547"/>
                <a:gd name="connsiteX4" fmla="*/ 2844907 w 3104014"/>
                <a:gd name="connsiteY4" fmla="*/ 385781 h 557547"/>
                <a:gd name="connsiteX5" fmla="*/ 2844907 w 3104014"/>
                <a:gd name="connsiteY5" fmla="*/ 557547 h 557547"/>
                <a:gd name="connsiteX6" fmla="*/ 216817 w 3104014"/>
                <a:gd name="connsiteY6" fmla="*/ 557547 h 557547"/>
                <a:gd name="connsiteX7" fmla="*/ 216817 w 3104014"/>
                <a:gd name="connsiteY7" fmla="*/ 368316 h 557547"/>
                <a:gd name="connsiteX8" fmla="*/ 0 w 3104014"/>
                <a:gd name="connsiteY8" fmla="*/ 278773 h 557547"/>
                <a:gd name="connsiteX9" fmla="*/ 216817 w 3104014"/>
                <a:gd name="connsiteY9" fmla="*/ 189231 h 55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7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5"/>
                  </a:lnTo>
                  <a:lnTo>
                    <a:pt x="3104014" y="278773"/>
                  </a:lnTo>
                  <a:lnTo>
                    <a:pt x="2844907" y="385781"/>
                  </a:lnTo>
                  <a:lnTo>
                    <a:pt x="2844907" y="557547"/>
                  </a:lnTo>
                  <a:lnTo>
                    <a:pt x="216817" y="557547"/>
                  </a:lnTo>
                  <a:lnTo>
                    <a:pt x="216817" y="368316"/>
                  </a:lnTo>
                  <a:lnTo>
                    <a:pt x="0" y="278773"/>
                  </a:lnTo>
                  <a:lnTo>
                    <a:pt x="216817" y="1892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0" r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点击此处输入文本内容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4889371" y="3296212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889371" y="3902636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865045" y="3312688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865045" y="3902636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2" name="弧形 71"/>
            <p:cNvSpPr/>
            <p:nvPr/>
          </p:nvSpPr>
          <p:spPr>
            <a:xfrm flipH="1">
              <a:off x="4949825" y="2960688"/>
              <a:ext cx="38100" cy="774700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弧形 72"/>
            <p:cNvSpPr/>
            <p:nvPr/>
          </p:nvSpPr>
          <p:spPr>
            <a:xfrm flipH="1">
              <a:off x="7929563" y="2940050"/>
              <a:ext cx="34925" cy="879475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110163" y="3408363"/>
              <a:ext cx="522287" cy="501650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33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10313" y="3968751"/>
            <a:ext cx="3294062" cy="1095375"/>
            <a:chOff x="4786313" y="3968750"/>
            <a:chExt cx="3294062" cy="1095375"/>
          </a:xfrm>
        </p:grpSpPr>
        <p:sp>
          <p:nvSpPr>
            <p:cNvPr id="67" name="矩形 66"/>
            <p:cNvSpPr/>
            <p:nvPr/>
          </p:nvSpPr>
          <p:spPr>
            <a:xfrm>
              <a:off x="4786313" y="4291013"/>
              <a:ext cx="3294062" cy="7731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881563" y="4398963"/>
              <a:ext cx="3103562" cy="557212"/>
            </a:xfrm>
            <a:custGeom>
              <a:avLst/>
              <a:gdLst>
                <a:gd name="connsiteX0" fmla="*/ 216817 w 3104014"/>
                <a:gd name="connsiteY0" fmla="*/ 0 h 557547"/>
                <a:gd name="connsiteX1" fmla="*/ 2844907 w 3104014"/>
                <a:gd name="connsiteY1" fmla="*/ 0 h 557547"/>
                <a:gd name="connsiteX2" fmla="*/ 2844907 w 3104014"/>
                <a:gd name="connsiteY2" fmla="*/ 171765 h 557547"/>
                <a:gd name="connsiteX3" fmla="*/ 3104014 w 3104014"/>
                <a:gd name="connsiteY3" fmla="*/ 278774 h 557547"/>
                <a:gd name="connsiteX4" fmla="*/ 2844907 w 3104014"/>
                <a:gd name="connsiteY4" fmla="*/ 385782 h 557547"/>
                <a:gd name="connsiteX5" fmla="*/ 2844907 w 3104014"/>
                <a:gd name="connsiteY5" fmla="*/ 557547 h 557547"/>
                <a:gd name="connsiteX6" fmla="*/ 216817 w 3104014"/>
                <a:gd name="connsiteY6" fmla="*/ 557547 h 557547"/>
                <a:gd name="connsiteX7" fmla="*/ 216817 w 3104014"/>
                <a:gd name="connsiteY7" fmla="*/ 368316 h 557547"/>
                <a:gd name="connsiteX8" fmla="*/ 0 w 3104014"/>
                <a:gd name="connsiteY8" fmla="*/ 278774 h 557547"/>
                <a:gd name="connsiteX9" fmla="*/ 216817 w 3104014"/>
                <a:gd name="connsiteY9" fmla="*/ 189231 h 55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7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5"/>
                  </a:lnTo>
                  <a:lnTo>
                    <a:pt x="3104014" y="278774"/>
                  </a:lnTo>
                  <a:lnTo>
                    <a:pt x="2844907" y="385782"/>
                  </a:lnTo>
                  <a:lnTo>
                    <a:pt x="2844907" y="557547"/>
                  </a:lnTo>
                  <a:lnTo>
                    <a:pt x="216817" y="557547"/>
                  </a:lnTo>
                  <a:lnTo>
                    <a:pt x="216817" y="368316"/>
                  </a:lnTo>
                  <a:lnTo>
                    <a:pt x="0" y="278774"/>
                  </a:lnTo>
                  <a:lnTo>
                    <a:pt x="216817" y="1892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0" r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点击此处输入文本内容</a:t>
              </a:r>
            </a:p>
          </p:txBody>
        </p:sp>
        <p:sp>
          <p:nvSpPr>
            <p:cNvPr id="70" name="椭圆 69"/>
            <p:cNvSpPr/>
            <p:nvPr/>
          </p:nvSpPr>
          <p:spPr>
            <a:xfrm>
              <a:off x="4889371" y="4296660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7865045" y="4296660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4" name="弧形 73"/>
            <p:cNvSpPr/>
            <p:nvPr/>
          </p:nvSpPr>
          <p:spPr>
            <a:xfrm flipH="1">
              <a:off x="4949825" y="3976688"/>
              <a:ext cx="38100" cy="774700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弧形 74"/>
            <p:cNvSpPr/>
            <p:nvPr/>
          </p:nvSpPr>
          <p:spPr>
            <a:xfrm flipH="1">
              <a:off x="7929563" y="3968750"/>
              <a:ext cx="38100" cy="774700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5110163" y="4427538"/>
              <a:ext cx="522287" cy="500062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33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855186" y="4927236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7830859" y="4927236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30951" y="4992689"/>
            <a:ext cx="3294063" cy="1095375"/>
            <a:chOff x="4806950" y="4992688"/>
            <a:chExt cx="3294063" cy="1095375"/>
          </a:xfrm>
        </p:grpSpPr>
        <p:sp>
          <p:nvSpPr>
            <p:cNvPr id="83" name="矩形 82"/>
            <p:cNvSpPr/>
            <p:nvPr/>
          </p:nvSpPr>
          <p:spPr>
            <a:xfrm>
              <a:off x="4806950" y="5314950"/>
              <a:ext cx="3294063" cy="7731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902200" y="5422900"/>
              <a:ext cx="3103563" cy="557213"/>
            </a:xfrm>
            <a:custGeom>
              <a:avLst/>
              <a:gdLst>
                <a:gd name="connsiteX0" fmla="*/ 216817 w 3104014"/>
                <a:gd name="connsiteY0" fmla="*/ 0 h 557548"/>
                <a:gd name="connsiteX1" fmla="*/ 2844907 w 3104014"/>
                <a:gd name="connsiteY1" fmla="*/ 0 h 557548"/>
                <a:gd name="connsiteX2" fmla="*/ 2844907 w 3104014"/>
                <a:gd name="connsiteY2" fmla="*/ 171766 h 557548"/>
                <a:gd name="connsiteX3" fmla="*/ 3104014 w 3104014"/>
                <a:gd name="connsiteY3" fmla="*/ 278775 h 557548"/>
                <a:gd name="connsiteX4" fmla="*/ 2844907 w 3104014"/>
                <a:gd name="connsiteY4" fmla="*/ 385783 h 557548"/>
                <a:gd name="connsiteX5" fmla="*/ 2844907 w 3104014"/>
                <a:gd name="connsiteY5" fmla="*/ 557548 h 557548"/>
                <a:gd name="connsiteX6" fmla="*/ 216817 w 3104014"/>
                <a:gd name="connsiteY6" fmla="*/ 557548 h 557548"/>
                <a:gd name="connsiteX7" fmla="*/ 216817 w 3104014"/>
                <a:gd name="connsiteY7" fmla="*/ 368317 h 557548"/>
                <a:gd name="connsiteX8" fmla="*/ 0 w 3104014"/>
                <a:gd name="connsiteY8" fmla="*/ 278775 h 557548"/>
                <a:gd name="connsiteX9" fmla="*/ 216817 w 3104014"/>
                <a:gd name="connsiteY9" fmla="*/ 189232 h 55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014" h="557548">
                  <a:moveTo>
                    <a:pt x="216817" y="0"/>
                  </a:moveTo>
                  <a:lnTo>
                    <a:pt x="2844907" y="0"/>
                  </a:lnTo>
                  <a:lnTo>
                    <a:pt x="2844907" y="171766"/>
                  </a:lnTo>
                  <a:lnTo>
                    <a:pt x="3104014" y="278775"/>
                  </a:lnTo>
                  <a:lnTo>
                    <a:pt x="2844907" y="385783"/>
                  </a:lnTo>
                  <a:lnTo>
                    <a:pt x="2844907" y="557548"/>
                  </a:lnTo>
                  <a:lnTo>
                    <a:pt x="216817" y="557548"/>
                  </a:lnTo>
                  <a:lnTo>
                    <a:pt x="216817" y="368317"/>
                  </a:lnTo>
                  <a:lnTo>
                    <a:pt x="0" y="278775"/>
                  </a:lnTo>
                  <a:lnTo>
                    <a:pt x="216817" y="1892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0" r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点击此处输入文本内容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110163" y="5451475"/>
              <a:ext cx="522287" cy="500063"/>
            </a:xfrm>
            <a:prstGeom prst="rect">
              <a:avLst/>
            </a:prstGeom>
            <a:noFill/>
          </p:spPr>
          <p:txBody>
            <a:bodyPr lIns="0" tIns="0" rIns="0" bIns="0" anchor="ctr"/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lnSpc>
                  <a:spcPct val="100000"/>
                </a:lnSpc>
                <a:defRPr/>
              </a:pPr>
              <a:r>
                <a:rPr lang="en-US" altLang="zh-CN" sz="33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dist="38100" dir="5400000" algn="t" rotWithShape="0">
                      <a:sysClr val="window" lastClr="FFFFFF">
                        <a:alpha val="40000"/>
                      </a:sys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dist="38100" dir="5400000" algn="t" rotWithShape="0">
                    <a:sysClr val="window" lastClr="FFFFFF">
                      <a:alpha val="40000"/>
                    </a:sys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4855186" y="5321260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830859" y="5321260"/>
              <a:ext cx="136802" cy="1003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6" name="弧形 95"/>
            <p:cNvSpPr/>
            <p:nvPr/>
          </p:nvSpPr>
          <p:spPr>
            <a:xfrm flipH="1">
              <a:off x="7894638" y="4992688"/>
              <a:ext cx="38100" cy="776287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弧形 96"/>
            <p:cNvSpPr/>
            <p:nvPr/>
          </p:nvSpPr>
          <p:spPr>
            <a:xfrm flipH="1">
              <a:off x="4927600" y="4992688"/>
              <a:ext cx="38100" cy="776287"/>
            </a:xfrm>
            <a:prstGeom prst="arc">
              <a:avLst/>
            </a:prstGeom>
            <a:noFill/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659063" y="1376364"/>
            <a:ext cx="2938462" cy="3732212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943600" y="1895475"/>
            <a:ext cx="41275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923211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3862388" y="4327526"/>
            <a:ext cx="1433512" cy="1431925"/>
          </a:xfrm>
          <a:prstGeom prst="ellipse">
            <a:avLst/>
          </a:prstGeom>
          <a:noFill/>
          <a:ln w="127000" cap="flat" cmpd="thinThick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KSO_GT2.1.1"/>
          <p:cNvSpPr txBox="1"/>
          <p:nvPr/>
        </p:nvSpPr>
        <p:spPr>
          <a:xfrm>
            <a:off x="7104062" y="4213226"/>
            <a:ext cx="4033837" cy="1020763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335214" y="2911475"/>
            <a:ext cx="2160587" cy="2160588"/>
          </a:xfrm>
          <a:prstGeom prst="ellipse">
            <a:avLst/>
          </a:prstGeom>
          <a:noFill/>
          <a:ln w="127000" cap="flat" cmpd="thinThick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cxnSp>
        <p:nvCxnSpPr>
          <p:cNvPr id="3077" name="肘形连接符 27"/>
          <p:cNvCxnSpPr>
            <a:cxnSpLocks noChangeShapeType="1"/>
          </p:cNvCxnSpPr>
          <p:nvPr/>
        </p:nvCxnSpPr>
        <p:spPr bwMode="auto">
          <a:xfrm flipV="1">
            <a:off x="4556125" y="3425826"/>
            <a:ext cx="1766888" cy="561975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chemeClr val="accent1"/>
            </a:solidFill>
            <a:miter lim="800000"/>
            <a:headEnd type="oval" w="med" len="med"/>
            <a:tailEnd type="triangle" w="med" len="med"/>
          </a:ln>
        </p:spPr>
      </p:cxnSp>
      <p:sp>
        <p:nvSpPr>
          <p:cNvPr id="27" name="KSO_GT1.1.1"/>
          <p:cNvSpPr txBox="1"/>
          <p:nvPr/>
        </p:nvSpPr>
        <p:spPr>
          <a:xfrm>
            <a:off x="6343650" y="2843213"/>
            <a:ext cx="3854450" cy="1160462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3079" name="肘形连接符 8"/>
          <p:cNvCxnSpPr>
            <a:cxnSpLocks noChangeShapeType="1"/>
          </p:cNvCxnSpPr>
          <p:nvPr/>
        </p:nvCxnSpPr>
        <p:spPr bwMode="auto">
          <a:xfrm flipV="1">
            <a:off x="5316539" y="4730751"/>
            <a:ext cx="1766887" cy="561975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chemeClr val="accent2"/>
            </a:solidFill>
            <a:miter lim="800000"/>
            <a:headEnd type="oval" w="med" len="med"/>
            <a:tailEnd type="triangle" w="med" len="med"/>
          </a:ln>
        </p:spPr>
      </p:cxnSp>
      <p:grpSp>
        <p:nvGrpSpPr>
          <p:cNvPr id="3" name="组合 2"/>
          <p:cNvGrpSpPr/>
          <p:nvPr/>
        </p:nvGrpSpPr>
        <p:grpSpPr>
          <a:xfrm>
            <a:off x="2219326" y="1643064"/>
            <a:ext cx="7204074" cy="1546225"/>
            <a:chOff x="758825" y="2303463"/>
            <a:chExt cx="7204074" cy="1546225"/>
          </a:xfrm>
        </p:grpSpPr>
        <p:sp>
          <p:nvSpPr>
            <p:cNvPr id="10" name="椭圆 9"/>
            <p:cNvSpPr/>
            <p:nvPr/>
          </p:nvSpPr>
          <p:spPr>
            <a:xfrm>
              <a:off x="758825" y="2417763"/>
              <a:ext cx="1433513" cy="1431925"/>
            </a:xfrm>
            <a:prstGeom prst="ellipse">
              <a:avLst/>
            </a:prstGeom>
            <a:noFill/>
            <a:ln w="127000" cap="flat" cmpd="thinThick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1" name="KSO_GT2.1.1"/>
            <p:cNvSpPr txBox="1"/>
            <p:nvPr/>
          </p:nvSpPr>
          <p:spPr>
            <a:xfrm>
              <a:off x="3998913" y="2303463"/>
              <a:ext cx="3963986" cy="1020762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kern="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kern="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3082" name="肘形连接符 11"/>
            <p:cNvCxnSpPr>
              <a:cxnSpLocks noChangeShapeType="1"/>
            </p:cNvCxnSpPr>
            <p:nvPr/>
          </p:nvCxnSpPr>
          <p:spPr bwMode="auto">
            <a:xfrm flipV="1">
              <a:off x="2212975" y="2820988"/>
              <a:ext cx="1765300" cy="561975"/>
            </a:xfrm>
            <a:prstGeom prst="bentConnector3">
              <a:avLst>
                <a:gd name="adj1" fmla="val 29667"/>
              </a:avLst>
            </a:prstGeom>
            <a:noFill/>
            <a:ln w="38100" algn="ctr">
              <a:solidFill>
                <a:schemeClr val="accent2"/>
              </a:solidFill>
              <a:miter lim="800000"/>
              <a:headEnd type="oval" w="med" len="med"/>
              <a:tailEnd type="triangle" w="med" len="med"/>
            </a:ln>
          </p:spPr>
        </p:cxnSp>
      </p:grpSp>
      <p:sp>
        <p:nvSpPr>
          <p:cNvPr id="12" name="矩形 11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2945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4229100" y="2439990"/>
            <a:ext cx="3341688" cy="395287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rPr>
              <a:t>请在此处输入您的文字</a:t>
            </a: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4783139" y="2014539"/>
            <a:ext cx="1776412" cy="393700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rPr>
              <a:t>此处输入文字</a:t>
            </a: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" name="同心圆 1"/>
          <p:cNvSpPr/>
          <p:nvPr/>
        </p:nvSpPr>
        <p:spPr>
          <a:xfrm>
            <a:off x="3462339" y="1462088"/>
            <a:ext cx="1382712" cy="1382712"/>
          </a:xfrm>
          <a:prstGeom prst="donut">
            <a:avLst>
              <a:gd name="adj" fmla="val 9112"/>
            </a:avLst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4932363" y="3895726"/>
            <a:ext cx="3340100" cy="393700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rPr>
              <a:t>请在此处输入您的文字</a:t>
            </a: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5484814" y="3468690"/>
            <a:ext cx="1776412" cy="395287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rPr>
              <a:t>此处输入文字</a:t>
            </a: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8" name="同心圆 27"/>
          <p:cNvSpPr/>
          <p:nvPr/>
        </p:nvSpPr>
        <p:spPr>
          <a:xfrm>
            <a:off x="4164013" y="2916239"/>
            <a:ext cx="1382712" cy="1382712"/>
          </a:xfrm>
          <a:prstGeom prst="donut">
            <a:avLst>
              <a:gd name="adj" fmla="val 9112"/>
            </a:avLst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5651500" y="5349875"/>
            <a:ext cx="3341688" cy="395288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rPr>
              <a:t>请在此处输入您的文字</a:t>
            </a: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205539" y="4924426"/>
            <a:ext cx="1776412" cy="393700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rPr>
              <a:t>此处输入文字</a:t>
            </a:r>
            <a:endParaRPr lang="en-US" sz="1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4884739" y="4371977"/>
            <a:ext cx="1382712" cy="1382713"/>
          </a:xfrm>
          <a:prstGeom prst="donut">
            <a:avLst>
              <a:gd name="adj" fmla="val 9112"/>
            </a:avLst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49947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>
            <a:off x="4230689" y="3341690"/>
            <a:ext cx="1541463" cy="1393825"/>
          </a:xfrm>
          <a:custGeom>
            <a:avLst/>
            <a:gdLst>
              <a:gd name="connsiteX0" fmla="*/ 891990 w 2007581"/>
              <a:gd name="connsiteY0" fmla="*/ 147 h 1815426"/>
              <a:gd name="connsiteX1" fmla="*/ 1773986 w 2007581"/>
              <a:gd name="connsiteY1" fmla="*/ 636889 h 1815426"/>
              <a:gd name="connsiteX2" fmla="*/ 2007581 w 2007581"/>
              <a:gd name="connsiteY2" fmla="*/ 785094 h 1815426"/>
              <a:gd name="connsiteX3" fmla="*/ 1812383 w 2007581"/>
              <a:gd name="connsiteY3" fmla="*/ 981128 h 1815426"/>
              <a:gd name="connsiteX4" fmla="*/ 921405 w 2007581"/>
              <a:gd name="connsiteY4" fmla="*/ 1815321 h 1815426"/>
              <a:gd name="connsiteX5" fmla="*/ 5656 w 2007581"/>
              <a:gd name="connsiteY5" fmla="*/ 1008398 h 1815426"/>
              <a:gd name="connsiteX6" fmla="*/ 721093 w 2007581"/>
              <a:gd name="connsiteY6" fmla="*/ 19525 h 1815426"/>
              <a:gd name="connsiteX7" fmla="*/ 891990 w 2007581"/>
              <a:gd name="connsiteY7" fmla="*/ 147 h 181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7581" h="1815426">
                <a:moveTo>
                  <a:pt x="891990" y="147"/>
                </a:moveTo>
                <a:cubicBezTo>
                  <a:pt x="1287682" y="-7006"/>
                  <a:pt x="1651878" y="246401"/>
                  <a:pt x="1773986" y="636889"/>
                </a:cubicBezTo>
                <a:lnTo>
                  <a:pt x="2007581" y="785094"/>
                </a:lnTo>
                <a:lnTo>
                  <a:pt x="1812383" y="981128"/>
                </a:lnTo>
                <a:cubicBezTo>
                  <a:pt x="1774597" y="1447180"/>
                  <a:pt x="1388934" y="1808264"/>
                  <a:pt x="921405" y="1815321"/>
                </a:cubicBezTo>
                <a:cubicBezTo>
                  <a:pt x="453877" y="1822378"/>
                  <a:pt x="57491" y="1473098"/>
                  <a:pt x="5656" y="1008398"/>
                </a:cubicBezTo>
                <a:cubicBezTo>
                  <a:pt x="-46178" y="543699"/>
                  <a:pt x="263501" y="115661"/>
                  <a:pt x="721093" y="19525"/>
                </a:cubicBezTo>
                <a:cubicBezTo>
                  <a:pt x="778292" y="7509"/>
                  <a:pt x="835462" y="1169"/>
                  <a:pt x="891990" y="147"/>
                </a:cubicBezTo>
                <a:close/>
              </a:path>
            </a:pathLst>
          </a:custGeom>
          <a:solidFill>
            <a:schemeClr val="accent1"/>
          </a:solidFill>
          <a:ln w="101600" cap="flat" cmpd="sng" algn="ctr">
            <a:noFill/>
            <a:prstDash val="solid"/>
          </a:ln>
          <a:effectLst/>
        </p:spPr>
        <p:txBody>
          <a:bodyPr lIns="360000" tIns="0" rIns="180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输入</a:t>
            </a:r>
            <a:endParaRPr lang="en-US" altLang="zh-CN" sz="2000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5" name="任意多边形 44"/>
          <p:cNvSpPr/>
          <p:nvPr/>
        </p:nvSpPr>
        <p:spPr>
          <a:xfrm flipH="1">
            <a:off x="6242053" y="4570416"/>
            <a:ext cx="1541463" cy="1393825"/>
          </a:xfrm>
          <a:custGeom>
            <a:avLst/>
            <a:gdLst>
              <a:gd name="connsiteX0" fmla="*/ 891990 w 2007581"/>
              <a:gd name="connsiteY0" fmla="*/ 147 h 1815426"/>
              <a:gd name="connsiteX1" fmla="*/ 1773986 w 2007581"/>
              <a:gd name="connsiteY1" fmla="*/ 636889 h 1815426"/>
              <a:gd name="connsiteX2" fmla="*/ 2007581 w 2007581"/>
              <a:gd name="connsiteY2" fmla="*/ 785094 h 1815426"/>
              <a:gd name="connsiteX3" fmla="*/ 1812383 w 2007581"/>
              <a:gd name="connsiteY3" fmla="*/ 981128 h 1815426"/>
              <a:gd name="connsiteX4" fmla="*/ 921405 w 2007581"/>
              <a:gd name="connsiteY4" fmla="*/ 1815321 h 1815426"/>
              <a:gd name="connsiteX5" fmla="*/ 5656 w 2007581"/>
              <a:gd name="connsiteY5" fmla="*/ 1008398 h 1815426"/>
              <a:gd name="connsiteX6" fmla="*/ 721093 w 2007581"/>
              <a:gd name="connsiteY6" fmla="*/ 19525 h 1815426"/>
              <a:gd name="connsiteX7" fmla="*/ 891990 w 2007581"/>
              <a:gd name="connsiteY7" fmla="*/ 147 h 181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7581" h="1815426">
                <a:moveTo>
                  <a:pt x="891990" y="147"/>
                </a:moveTo>
                <a:cubicBezTo>
                  <a:pt x="1287682" y="-7006"/>
                  <a:pt x="1651878" y="246401"/>
                  <a:pt x="1773986" y="636889"/>
                </a:cubicBezTo>
                <a:lnTo>
                  <a:pt x="2007581" y="785094"/>
                </a:lnTo>
                <a:lnTo>
                  <a:pt x="1812383" y="981128"/>
                </a:lnTo>
                <a:cubicBezTo>
                  <a:pt x="1774597" y="1447180"/>
                  <a:pt x="1388934" y="1808264"/>
                  <a:pt x="921405" y="1815321"/>
                </a:cubicBezTo>
                <a:cubicBezTo>
                  <a:pt x="453877" y="1822378"/>
                  <a:pt x="57491" y="1473098"/>
                  <a:pt x="5656" y="1008398"/>
                </a:cubicBezTo>
                <a:cubicBezTo>
                  <a:pt x="-46178" y="543699"/>
                  <a:pt x="263501" y="115661"/>
                  <a:pt x="721093" y="19525"/>
                </a:cubicBezTo>
                <a:cubicBezTo>
                  <a:pt x="778292" y="7509"/>
                  <a:pt x="835462" y="1169"/>
                  <a:pt x="891990" y="147"/>
                </a:cubicBezTo>
                <a:close/>
              </a:path>
            </a:pathLst>
          </a:custGeom>
          <a:solidFill>
            <a:schemeClr val="accent1"/>
          </a:solidFill>
          <a:ln w="101600" cap="flat" cmpd="sng" algn="ctr">
            <a:noFill/>
            <a:prstDash val="solid"/>
          </a:ln>
          <a:effectLst/>
        </p:spPr>
        <p:txBody>
          <a:bodyPr lIns="180000" tIns="0" rIns="360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输入</a:t>
            </a:r>
            <a:endParaRPr lang="en-US" altLang="zh-CN" sz="2000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005513" y="1701802"/>
            <a:ext cx="0" cy="4956175"/>
          </a:xfrm>
          <a:prstGeom prst="line">
            <a:avLst/>
          </a:prstGeom>
          <a:noFill/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/>
        </p:spPr>
      </p:cxnSp>
      <p:sp>
        <p:nvSpPr>
          <p:cNvPr id="23" name="椭圆 22"/>
          <p:cNvSpPr/>
          <p:nvPr/>
        </p:nvSpPr>
        <p:spPr>
          <a:xfrm>
            <a:off x="5946777" y="2620963"/>
            <a:ext cx="112713" cy="114300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946777" y="3892551"/>
            <a:ext cx="112713" cy="114300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946777" y="5141913"/>
            <a:ext cx="112713" cy="112712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7153275" y="4908553"/>
            <a:ext cx="630239" cy="71570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51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4051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4230690" y="3681414"/>
            <a:ext cx="630237" cy="71570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51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4051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62"/>
          <p:cNvSpPr txBox="1"/>
          <p:nvPr/>
        </p:nvSpPr>
        <p:spPr>
          <a:xfrm>
            <a:off x="2238377" y="3632200"/>
            <a:ext cx="1992313" cy="812800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7" name="TextBox 62"/>
          <p:cNvSpPr txBox="1"/>
          <p:nvPr/>
        </p:nvSpPr>
        <p:spPr>
          <a:xfrm>
            <a:off x="7783515" y="4860925"/>
            <a:ext cx="1990725" cy="812800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8" name="TextBox 62"/>
          <p:cNvSpPr txBox="1"/>
          <p:nvPr/>
        </p:nvSpPr>
        <p:spPr>
          <a:xfrm>
            <a:off x="7783515" y="2271713"/>
            <a:ext cx="1990725" cy="812800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任意多边形 48"/>
          <p:cNvSpPr/>
          <p:nvPr/>
        </p:nvSpPr>
        <p:spPr>
          <a:xfrm flipH="1">
            <a:off x="6242053" y="2084390"/>
            <a:ext cx="1541463" cy="1393825"/>
          </a:xfrm>
          <a:custGeom>
            <a:avLst/>
            <a:gdLst>
              <a:gd name="connsiteX0" fmla="*/ 891990 w 2007581"/>
              <a:gd name="connsiteY0" fmla="*/ 147 h 1815426"/>
              <a:gd name="connsiteX1" fmla="*/ 1773986 w 2007581"/>
              <a:gd name="connsiteY1" fmla="*/ 636889 h 1815426"/>
              <a:gd name="connsiteX2" fmla="*/ 2007581 w 2007581"/>
              <a:gd name="connsiteY2" fmla="*/ 785094 h 1815426"/>
              <a:gd name="connsiteX3" fmla="*/ 1812383 w 2007581"/>
              <a:gd name="connsiteY3" fmla="*/ 981128 h 1815426"/>
              <a:gd name="connsiteX4" fmla="*/ 921405 w 2007581"/>
              <a:gd name="connsiteY4" fmla="*/ 1815321 h 1815426"/>
              <a:gd name="connsiteX5" fmla="*/ 5656 w 2007581"/>
              <a:gd name="connsiteY5" fmla="*/ 1008398 h 1815426"/>
              <a:gd name="connsiteX6" fmla="*/ 721093 w 2007581"/>
              <a:gd name="connsiteY6" fmla="*/ 19525 h 1815426"/>
              <a:gd name="connsiteX7" fmla="*/ 891990 w 2007581"/>
              <a:gd name="connsiteY7" fmla="*/ 147 h 181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7581" h="1815426">
                <a:moveTo>
                  <a:pt x="891990" y="147"/>
                </a:moveTo>
                <a:cubicBezTo>
                  <a:pt x="1287682" y="-7006"/>
                  <a:pt x="1651878" y="246401"/>
                  <a:pt x="1773986" y="636889"/>
                </a:cubicBezTo>
                <a:lnTo>
                  <a:pt x="2007581" y="785094"/>
                </a:lnTo>
                <a:lnTo>
                  <a:pt x="1812383" y="981128"/>
                </a:lnTo>
                <a:cubicBezTo>
                  <a:pt x="1774597" y="1447180"/>
                  <a:pt x="1388934" y="1808264"/>
                  <a:pt x="921405" y="1815321"/>
                </a:cubicBezTo>
                <a:cubicBezTo>
                  <a:pt x="453877" y="1822378"/>
                  <a:pt x="57491" y="1473098"/>
                  <a:pt x="5656" y="1008398"/>
                </a:cubicBezTo>
                <a:cubicBezTo>
                  <a:pt x="-46178" y="543699"/>
                  <a:pt x="263501" y="115661"/>
                  <a:pt x="721093" y="19525"/>
                </a:cubicBezTo>
                <a:cubicBezTo>
                  <a:pt x="778292" y="7509"/>
                  <a:pt x="835462" y="1169"/>
                  <a:pt x="891990" y="147"/>
                </a:cubicBezTo>
                <a:close/>
              </a:path>
            </a:pathLst>
          </a:custGeom>
          <a:solidFill>
            <a:schemeClr val="accent1"/>
          </a:solidFill>
          <a:ln w="101600" cap="flat" cmpd="sng" algn="ctr">
            <a:noFill/>
            <a:prstDash val="solid"/>
          </a:ln>
          <a:effectLst/>
        </p:spPr>
        <p:txBody>
          <a:bodyPr lIns="180000" tIns="0" rIns="360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输入</a:t>
            </a:r>
            <a:endParaRPr lang="en-US" altLang="zh-CN" sz="2000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0" name="TextBox 36"/>
          <p:cNvSpPr txBox="1"/>
          <p:nvPr/>
        </p:nvSpPr>
        <p:spPr>
          <a:xfrm flipH="1">
            <a:off x="7153275" y="2424114"/>
            <a:ext cx="630239" cy="71570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51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4051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027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3944939" y="1644651"/>
            <a:ext cx="2257425" cy="2257425"/>
          </a:xfrm>
          <a:prstGeom prst="donut">
            <a:avLst>
              <a:gd name="adj" fmla="val 21317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3937001" y="2565401"/>
            <a:ext cx="544513" cy="479425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2" name="等腰三角形 31"/>
          <p:cNvSpPr/>
          <p:nvPr/>
        </p:nvSpPr>
        <p:spPr>
          <a:xfrm rot="5400000">
            <a:off x="4071144" y="2686844"/>
            <a:ext cx="279400" cy="239712"/>
          </a:xfrm>
          <a:prstGeom prst="triangle">
            <a:avLst/>
          </a:prstGeom>
          <a:solidFill>
            <a:schemeClr val="bg1">
              <a:lumMod val="85000"/>
            </a:schemeClr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8" name="同心圆 47"/>
          <p:cNvSpPr/>
          <p:nvPr/>
        </p:nvSpPr>
        <p:spPr>
          <a:xfrm>
            <a:off x="5954714" y="1644651"/>
            <a:ext cx="2255837" cy="2257425"/>
          </a:xfrm>
          <a:prstGeom prst="donut">
            <a:avLst>
              <a:gd name="adj" fmla="val 21317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2" name="同心圆 51"/>
          <p:cNvSpPr/>
          <p:nvPr/>
        </p:nvSpPr>
        <p:spPr>
          <a:xfrm>
            <a:off x="4903789" y="3228975"/>
            <a:ext cx="2257425" cy="2255838"/>
          </a:xfrm>
          <a:prstGeom prst="donut">
            <a:avLst>
              <a:gd name="adj" fmla="val 21317"/>
            </a:avLst>
          </a:prstGeom>
          <a:solidFill>
            <a:schemeClr val="accent1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 flipH="1">
            <a:off x="7669213" y="2563814"/>
            <a:ext cx="544512" cy="477837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7" name="等腰三角形 36"/>
          <p:cNvSpPr/>
          <p:nvPr/>
        </p:nvSpPr>
        <p:spPr>
          <a:xfrm rot="16200000" flipH="1">
            <a:off x="7822407" y="2685257"/>
            <a:ext cx="279400" cy="239713"/>
          </a:xfrm>
          <a:prstGeom prst="triangl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 rot="5400000" flipH="1">
            <a:off x="5757070" y="4966495"/>
            <a:ext cx="542925" cy="477837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5" name="等腰三角形 44"/>
          <p:cNvSpPr/>
          <p:nvPr/>
        </p:nvSpPr>
        <p:spPr>
          <a:xfrm flipH="1">
            <a:off x="5886450" y="5095875"/>
            <a:ext cx="279400" cy="241300"/>
          </a:xfrm>
          <a:prstGeom prst="triangl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083" name="KSO_GT2.1"/>
          <p:cNvSpPr txBox="1">
            <a:spLocks noChangeArrowheads="1"/>
          </p:cNvSpPr>
          <p:nvPr/>
        </p:nvSpPr>
        <p:spPr bwMode="auto">
          <a:xfrm flipH="1">
            <a:off x="8383588" y="2197101"/>
            <a:ext cx="22479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8B858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8B8585"/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rgbClr val="8B8585"/>
              </a:solidFill>
              <a:cs typeface="+mn-ea"/>
              <a:sym typeface="+mn-lt"/>
            </a:endParaRPr>
          </a:p>
        </p:txBody>
      </p:sp>
      <p:sp>
        <p:nvSpPr>
          <p:cNvPr id="25" name="KSO_GT1.1"/>
          <p:cNvSpPr txBox="1"/>
          <p:nvPr/>
        </p:nvSpPr>
        <p:spPr>
          <a:xfrm flipH="1">
            <a:off x="1927227" y="2197101"/>
            <a:ext cx="1836737" cy="11525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8B858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8B8585"/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rgbClr val="8B8585"/>
              </a:solidFill>
              <a:cs typeface="+mn-ea"/>
              <a:sym typeface="+mn-lt"/>
            </a:endParaRPr>
          </a:p>
        </p:txBody>
      </p:sp>
      <p:sp>
        <p:nvSpPr>
          <p:cNvPr id="26" name="KSO_GT3.1"/>
          <p:cNvSpPr txBox="1"/>
          <p:nvPr/>
        </p:nvSpPr>
        <p:spPr>
          <a:xfrm flipH="1">
            <a:off x="4395787" y="5322888"/>
            <a:ext cx="3273426" cy="11509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8B8585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8B8585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086" name="KSO_GN1"/>
          <p:cNvSpPr txBox="1">
            <a:spLocks noChangeArrowheads="1"/>
          </p:cNvSpPr>
          <p:nvPr/>
        </p:nvSpPr>
        <p:spPr bwMode="auto">
          <a:xfrm>
            <a:off x="4694239" y="1865313"/>
            <a:ext cx="82708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87" name="KSO_GN2"/>
          <p:cNvSpPr txBox="1">
            <a:spLocks noChangeArrowheads="1"/>
          </p:cNvSpPr>
          <p:nvPr/>
        </p:nvSpPr>
        <p:spPr bwMode="auto">
          <a:xfrm>
            <a:off x="6707189" y="1865314"/>
            <a:ext cx="82708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88" name="KSO_GN3"/>
          <p:cNvSpPr txBox="1">
            <a:spLocks noChangeArrowheads="1"/>
          </p:cNvSpPr>
          <p:nvPr/>
        </p:nvSpPr>
        <p:spPr bwMode="auto">
          <a:xfrm>
            <a:off x="5614989" y="3429000"/>
            <a:ext cx="82708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4970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3838575" y="5165726"/>
            <a:ext cx="4611688" cy="638175"/>
          </a:xfrm>
          <a:custGeom>
            <a:avLst/>
            <a:gdLst>
              <a:gd name="connsiteX0" fmla="*/ 2305898 w 4611794"/>
              <a:gd name="connsiteY0" fmla="*/ 176915 h 639232"/>
              <a:gd name="connsiteX1" fmla="*/ 2894395 w 4611794"/>
              <a:gd name="connsiteY1" fmla="*/ 267120 h 639232"/>
              <a:gd name="connsiteX2" fmla="*/ 2305898 w 4611794"/>
              <a:gd name="connsiteY2" fmla="*/ 357325 h 639232"/>
              <a:gd name="connsiteX3" fmla="*/ 1717401 w 4611794"/>
              <a:gd name="connsiteY3" fmla="*/ 267120 h 639232"/>
              <a:gd name="connsiteX4" fmla="*/ 2305898 w 4611794"/>
              <a:gd name="connsiteY4" fmla="*/ 176915 h 639232"/>
              <a:gd name="connsiteX5" fmla="*/ 2305896 w 4611794"/>
              <a:gd name="connsiteY5" fmla="*/ 127061 h 639232"/>
              <a:gd name="connsiteX6" fmla="*/ 1004146 w 4611794"/>
              <a:gd name="connsiteY6" fmla="*/ 283089 h 639232"/>
              <a:gd name="connsiteX7" fmla="*/ 2305896 w 4611794"/>
              <a:gd name="connsiteY7" fmla="*/ 439117 h 639232"/>
              <a:gd name="connsiteX8" fmla="*/ 3607646 w 4611794"/>
              <a:gd name="connsiteY8" fmla="*/ 283089 h 639232"/>
              <a:gd name="connsiteX9" fmla="*/ 2305896 w 4611794"/>
              <a:gd name="connsiteY9" fmla="*/ 127061 h 639232"/>
              <a:gd name="connsiteX10" fmla="*/ 2305897 w 4611794"/>
              <a:gd name="connsiteY10" fmla="*/ 85624 h 639232"/>
              <a:gd name="connsiteX11" fmla="*/ 4116441 w 4611794"/>
              <a:gd name="connsiteY11" fmla="*/ 294807 h 639232"/>
              <a:gd name="connsiteX12" fmla="*/ 2305897 w 4611794"/>
              <a:gd name="connsiteY12" fmla="*/ 503990 h 639232"/>
              <a:gd name="connsiteX13" fmla="*/ 495353 w 4611794"/>
              <a:gd name="connsiteY13" fmla="*/ 294807 h 639232"/>
              <a:gd name="connsiteX14" fmla="*/ 2305897 w 4611794"/>
              <a:gd name="connsiteY14" fmla="*/ 85624 h 639232"/>
              <a:gd name="connsiteX15" fmla="*/ 2305897 w 4611794"/>
              <a:gd name="connsiteY15" fmla="*/ 31880 h 639232"/>
              <a:gd name="connsiteX16" fmla="*/ 184559 w 4611794"/>
              <a:gd name="connsiteY16" fmla="*/ 319548 h 639232"/>
              <a:gd name="connsiteX17" fmla="*/ 2305897 w 4611794"/>
              <a:gd name="connsiteY17" fmla="*/ 607216 h 639232"/>
              <a:gd name="connsiteX18" fmla="*/ 4427235 w 4611794"/>
              <a:gd name="connsiteY18" fmla="*/ 319548 h 639232"/>
              <a:gd name="connsiteX19" fmla="*/ 2305897 w 4611794"/>
              <a:gd name="connsiteY19" fmla="*/ 31880 h 639232"/>
              <a:gd name="connsiteX20" fmla="*/ 2305897 w 4611794"/>
              <a:gd name="connsiteY20" fmla="*/ 0 h 639232"/>
              <a:gd name="connsiteX21" fmla="*/ 4611794 w 4611794"/>
              <a:gd name="connsiteY21" fmla="*/ 319616 h 639232"/>
              <a:gd name="connsiteX22" fmla="*/ 2305897 w 4611794"/>
              <a:gd name="connsiteY22" fmla="*/ 639232 h 639232"/>
              <a:gd name="connsiteX23" fmla="*/ 0 w 4611794"/>
              <a:gd name="connsiteY23" fmla="*/ 319616 h 639232"/>
              <a:gd name="connsiteX24" fmla="*/ 2305897 w 4611794"/>
              <a:gd name="connsiteY24" fmla="*/ 0 h 63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611794" h="639232">
                <a:moveTo>
                  <a:pt x="2305898" y="176915"/>
                </a:moveTo>
                <a:cubicBezTo>
                  <a:pt x="2630916" y="176915"/>
                  <a:pt x="2894395" y="217301"/>
                  <a:pt x="2894395" y="267120"/>
                </a:cubicBezTo>
                <a:cubicBezTo>
                  <a:pt x="2894395" y="316939"/>
                  <a:pt x="2630916" y="357325"/>
                  <a:pt x="2305898" y="357325"/>
                </a:cubicBezTo>
                <a:cubicBezTo>
                  <a:pt x="1980880" y="357325"/>
                  <a:pt x="1717401" y="316939"/>
                  <a:pt x="1717401" y="267120"/>
                </a:cubicBezTo>
                <a:cubicBezTo>
                  <a:pt x="1717401" y="217301"/>
                  <a:pt x="1980880" y="176915"/>
                  <a:pt x="2305898" y="176915"/>
                </a:cubicBezTo>
                <a:close/>
                <a:moveTo>
                  <a:pt x="2305896" y="127061"/>
                </a:moveTo>
                <a:cubicBezTo>
                  <a:pt x="1586959" y="127061"/>
                  <a:pt x="1004146" y="196917"/>
                  <a:pt x="1004146" y="283089"/>
                </a:cubicBezTo>
                <a:cubicBezTo>
                  <a:pt x="1004146" y="369261"/>
                  <a:pt x="1586959" y="439117"/>
                  <a:pt x="2305896" y="439117"/>
                </a:cubicBezTo>
                <a:cubicBezTo>
                  <a:pt x="3024833" y="439117"/>
                  <a:pt x="3607646" y="369261"/>
                  <a:pt x="3607646" y="283089"/>
                </a:cubicBezTo>
                <a:cubicBezTo>
                  <a:pt x="3607646" y="196917"/>
                  <a:pt x="3024833" y="127061"/>
                  <a:pt x="2305896" y="127061"/>
                </a:cubicBezTo>
                <a:close/>
                <a:moveTo>
                  <a:pt x="2305897" y="85624"/>
                </a:moveTo>
                <a:cubicBezTo>
                  <a:pt x="3305833" y="85624"/>
                  <a:pt x="4116441" y="179278"/>
                  <a:pt x="4116441" y="294807"/>
                </a:cubicBezTo>
                <a:cubicBezTo>
                  <a:pt x="4116441" y="410336"/>
                  <a:pt x="3305833" y="503990"/>
                  <a:pt x="2305897" y="503990"/>
                </a:cubicBezTo>
                <a:cubicBezTo>
                  <a:pt x="1305961" y="503990"/>
                  <a:pt x="495353" y="410336"/>
                  <a:pt x="495353" y="294807"/>
                </a:cubicBezTo>
                <a:cubicBezTo>
                  <a:pt x="495353" y="179278"/>
                  <a:pt x="1305961" y="85624"/>
                  <a:pt x="2305897" y="85624"/>
                </a:cubicBezTo>
                <a:close/>
                <a:moveTo>
                  <a:pt x="2305897" y="31880"/>
                </a:moveTo>
                <a:cubicBezTo>
                  <a:pt x="1134314" y="31880"/>
                  <a:pt x="184559" y="160673"/>
                  <a:pt x="184559" y="319548"/>
                </a:cubicBezTo>
                <a:cubicBezTo>
                  <a:pt x="184559" y="478423"/>
                  <a:pt x="1134314" y="607216"/>
                  <a:pt x="2305897" y="607216"/>
                </a:cubicBezTo>
                <a:cubicBezTo>
                  <a:pt x="3477480" y="607216"/>
                  <a:pt x="4427235" y="478423"/>
                  <a:pt x="4427235" y="319548"/>
                </a:cubicBezTo>
                <a:cubicBezTo>
                  <a:pt x="4427235" y="160673"/>
                  <a:pt x="3477480" y="31880"/>
                  <a:pt x="2305897" y="31880"/>
                </a:cubicBezTo>
                <a:close/>
                <a:moveTo>
                  <a:pt x="2305897" y="0"/>
                </a:moveTo>
                <a:cubicBezTo>
                  <a:pt x="3579409" y="0"/>
                  <a:pt x="4611794" y="143097"/>
                  <a:pt x="4611794" y="319616"/>
                </a:cubicBezTo>
                <a:cubicBezTo>
                  <a:pt x="4611794" y="496135"/>
                  <a:pt x="3579409" y="639232"/>
                  <a:pt x="2305897" y="639232"/>
                </a:cubicBezTo>
                <a:cubicBezTo>
                  <a:pt x="1032385" y="639232"/>
                  <a:pt x="0" y="496135"/>
                  <a:pt x="0" y="319616"/>
                </a:cubicBezTo>
                <a:cubicBezTo>
                  <a:pt x="0" y="143097"/>
                  <a:pt x="1032385" y="0"/>
                  <a:pt x="2305897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14"/>
          <p:cNvSpPr/>
          <p:nvPr/>
        </p:nvSpPr>
        <p:spPr>
          <a:xfrm>
            <a:off x="5486401" y="4460876"/>
            <a:ext cx="1323975" cy="111125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6" name="矩形 14"/>
          <p:cNvSpPr/>
          <p:nvPr/>
        </p:nvSpPr>
        <p:spPr>
          <a:xfrm>
            <a:off x="4908550" y="3576639"/>
            <a:ext cx="2470150" cy="111125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7" name="矩形 14"/>
          <p:cNvSpPr/>
          <p:nvPr/>
        </p:nvSpPr>
        <p:spPr>
          <a:xfrm>
            <a:off x="4381500" y="2692401"/>
            <a:ext cx="3525838" cy="111125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8" name="矩形 14"/>
          <p:cNvSpPr/>
          <p:nvPr/>
        </p:nvSpPr>
        <p:spPr>
          <a:xfrm>
            <a:off x="3857626" y="1789113"/>
            <a:ext cx="4575175" cy="114300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5" name="KSO_GT4"/>
          <p:cNvSpPr/>
          <p:nvPr/>
        </p:nvSpPr>
        <p:spPr>
          <a:xfrm>
            <a:off x="5491164" y="4572000"/>
            <a:ext cx="1323975" cy="871538"/>
          </a:xfrm>
          <a:custGeom>
            <a:avLst/>
            <a:gdLst>
              <a:gd name="connsiteX0" fmla="*/ 0 w 1323696"/>
              <a:gd name="connsiteY0" fmla="*/ 0 h 871147"/>
              <a:gd name="connsiteX1" fmla="*/ 1323696 w 1323696"/>
              <a:gd name="connsiteY1" fmla="*/ 0 h 871147"/>
              <a:gd name="connsiteX2" fmla="*/ 661848 w 1323696"/>
              <a:gd name="connsiteY2" fmla="*/ 871147 h 87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696" h="871147">
                <a:moveTo>
                  <a:pt x="0" y="0"/>
                </a:moveTo>
                <a:lnTo>
                  <a:pt x="1323696" y="0"/>
                </a:lnTo>
                <a:lnTo>
                  <a:pt x="661848" y="871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0" rIns="144000" bIns="504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cs typeface="+mn-ea"/>
                <a:sym typeface="+mn-lt"/>
              </a:rPr>
              <a:t>文本</a:t>
            </a:r>
          </a:p>
        </p:txBody>
      </p:sp>
      <p:sp>
        <p:nvSpPr>
          <p:cNvPr id="33" name="KSO_GT3"/>
          <p:cNvSpPr/>
          <p:nvPr/>
        </p:nvSpPr>
        <p:spPr>
          <a:xfrm>
            <a:off x="4908550" y="3687763"/>
            <a:ext cx="2470150" cy="755650"/>
          </a:xfrm>
          <a:custGeom>
            <a:avLst/>
            <a:gdLst/>
            <a:ahLst/>
            <a:cxnLst/>
            <a:rect l="l" t="t" r="r" b="b"/>
            <a:pathLst>
              <a:path w="3061735" h="937284">
                <a:moveTo>
                  <a:pt x="0" y="0"/>
                </a:moveTo>
                <a:lnTo>
                  <a:pt x="3061735" y="0"/>
                </a:lnTo>
                <a:lnTo>
                  <a:pt x="2493758" y="937284"/>
                </a:lnTo>
                <a:lnTo>
                  <a:pt x="567977" y="9372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432000" tIns="46800" r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cs typeface="+mn-ea"/>
                <a:sym typeface="+mn-lt"/>
              </a:rPr>
              <a:t>文本内容</a:t>
            </a:r>
          </a:p>
        </p:txBody>
      </p:sp>
      <p:sp>
        <p:nvSpPr>
          <p:cNvPr id="34" name="KSO_GT2"/>
          <p:cNvSpPr/>
          <p:nvPr/>
        </p:nvSpPr>
        <p:spPr>
          <a:xfrm>
            <a:off x="4381500" y="2803525"/>
            <a:ext cx="3525838" cy="755650"/>
          </a:xfrm>
          <a:custGeom>
            <a:avLst/>
            <a:gdLst/>
            <a:ahLst/>
            <a:cxnLst/>
            <a:rect l="l" t="t" r="r" b="b"/>
            <a:pathLst>
              <a:path w="4370803" h="937284">
                <a:moveTo>
                  <a:pt x="0" y="0"/>
                </a:moveTo>
                <a:lnTo>
                  <a:pt x="4370803" y="0"/>
                </a:lnTo>
                <a:lnTo>
                  <a:pt x="3802825" y="937284"/>
                </a:lnTo>
                <a:lnTo>
                  <a:pt x="567978" y="937284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432000" tIns="46800" r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cs typeface="+mn-ea"/>
                <a:sym typeface="+mn-lt"/>
              </a:rPr>
              <a:t>文本内容</a:t>
            </a:r>
          </a:p>
        </p:txBody>
      </p:sp>
      <p:sp>
        <p:nvSpPr>
          <p:cNvPr id="35" name="KSO_GT1"/>
          <p:cNvSpPr/>
          <p:nvPr/>
        </p:nvSpPr>
        <p:spPr>
          <a:xfrm>
            <a:off x="3857626" y="1903414"/>
            <a:ext cx="4575175" cy="757237"/>
          </a:xfrm>
          <a:custGeom>
            <a:avLst/>
            <a:gdLst/>
            <a:ahLst/>
            <a:cxnLst/>
            <a:rect l="l" t="t" r="r" b="b"/>
            <a:pathLst>
              <a:path w="5670222" h="937284">
                <a:moveTo>
                  <a:pt x="0" y="0"/>
                </a:moveTo>
                <a:lnTo>
                  <a:pt x="5670222" y="0"/>
                </a:lnTo>
                <a:lnTo>
                  <a:pt x="5670222" y="5327"/>
                </a:lnTo>
                <a:lnTo>
                  <a:pt x="5105473" y="937284"/>
                </a:lnTo>
                <a:lnTo>
                  <a:pt x="561559" y="937284"/>
                </a:lnTo>
                <a:lnTo>
                  <a:pt x="0" y="1059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432000" tIns="46800" r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cs typeface="+mn-ea"/>
                <a:sym typeface="+mn-lt"/>
              </a:rPr>
              <a:t>文本内容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7560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2997201" y="1539875"/>
            <a:ext cx="5167313" cy="3409950"/>
            <a:chOff x="1612859" y="1718150"/>
            <a:chExt cx="5166566" cy="3409678"/>
          </a:xfrm>
        </p:grpSpPr>
        <p:sp>
          <p:nvSpPr>
            <p:cNvPr id="25" name="椭圆 2"/>
            <p:cNvSpPr/>
            <p:nvPr/>
          </p:nvSpPr>
          <p:spPr>
            <a:xfrm rot="1748642">
              <a:off x="1612859" y="1718150"/>
              <a:ext cx="2211068" cy="2230260"/>
            </a:xfrm>
            <a:custGeom>
              <a:avLst/>
              <a:gdLst>
                <a:gd name="connsiteX0" fmla="*/ 1764196 w 2997604"/>
                <a:gd name="connsiteY0" fmla="*/ 1790780 h 3024336"/>
                <a:gd name="connsiteX1" fmla="*/ 2997604 w 2997604"/>
                <a:gd name="connsiteY1" fmla="*/ 1790780 h 3024336"/>
                <a:gd name="connsiteX2" fmla="*/ 1512168 w 2997604"/>
                <a:gd name="connsiteY2" fmla="*/ 3024336 h 3024336"/>
                <a:gd name="connsiteX3" fmla="*/ 0 w 2997604"/>
                <a:gd name="connsiteY3" fmla="*/ 1512168 h 3024336"/>
                <a:gd name="connsiteX4" fmla="*/ 1512168 w 2997604"/>
                <a:gd name="connsiteY4" fmla="*/ 0 h 3024336"/>
                <a:gd name="connsiteX5" fmla="*/ 1764196 w 2997604"/>
                <a:gd name="connsiteY5" fmla="*/ 22675 h 3024336"/>
                <a:gd name="connsiteX6" fmla="*/ 1855636 w 2997604"/>
                <a:gd name="connsiteY6" fmla="*/ 1882220 h 3024336"/>
                <a:gd name="connsiteX0" fmla="*/ 1764196 w 2997604"/>
                <a:gd name="connsiteY0" fmla="*/ 1790780 h 3024336"/>
                <a:gd name="connsiteX1" fmla="*/ 2997604 w 2997604"/>
                <a:gd name="connsiteY1" fmla="*/ 1790780 h 3024336"/>
                <a:gd name="connsiteX2" fmla="*/ 1512168 w 2997604"/>
                <a:gd name="connsiteY2" fmla="*/ 3024336 h 3024336"/>
                <a:gd name="connsiteX3" fmla="*/ 0 w 2997604"/>
                <a:gd name="connsiteY3" fmla="*/ 1512168 h 3024336"/>
                <a:gd name="connsiteX4" fmla="*/ 1512168 w 2997604"/>
                <a:gd name="connsiteY4" fmla="*/ 0 h 3024336"/>
                <a:gd name="connsiteX5" fmla="*/ 1764196 w 2997604"/>
                <a:gd name="connsiteY5" fmla="*/ 22675 h 3024336"/>
                <a:gd name="connsiteX0" fmla="*/ 2997604 w 2997604"/>
                <a:gd name="connsiteY0" fmla="*/ 1790780 h 3024336"/>
                <a:gd name="connsiteX1" fmla="*/ 1512168 w 2997604"/>
                <a:gd name="connsiteY1" fmla="*/ 3024336 h 3024336"/>
                <a:gd name="connsiteX2" fmla="*/ 0 w 2997604"/>
                <a:gd name="connsiteY2" fmla="*/ 1512168 h 3024336"/>
                <a:gd name="connsiteX3" fmla="*/ 1512168 w 2997604"/>
                <a:gd name="connsiteY3" fmla="*/ 0 h 3024336"/>
                <a:gd name="connsiteX4" fmla="*/ 1764196 w 2997604"/>
                <a:gd name="connsiteY4" fmla="*/ 22675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7604" h="3024336">
                  <a:moveTo>
                    <a:pt x="2997604" y="1790780"/>
                  </a:moveTo>
                  <a:cubicBezTo>
                    <a:pt x="2867846" y="2492941"/>
                    <a:pt x="2252064" y="3024336"/>
                    <a:pt x="1512168" y="3024336"/>
                  </a:cubicBezTo>
                  <a:cubicBezTo>
                    <a:pt x="677021" y="3024336"/>
                    <a:pt x="0" y="2347315"/>
                    <a:pt x="0" y="1512168"/>
                  </a:cubicBezTo>
                  <a:cubicBezTo>
                    <a:pt x="0" y="677021"/>
                    <a:pt x="677021" y="0"/>
                    <a:pt x="1512168" y="0"/>
                  </a:cubicBezTo>
                  <a:cubicBezTo>
                    <a:pt x="1598138" y="0"/>
                    <a:pt x="1682432" y="7174"/>
                    <a:pt x="1764196" y="22675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ysDash"/>
              <a:headEnd type="none" w="med" len="med"/>
              <a:tailEnd type="triangle" w="lg" len="lg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4"/>
            <p:cNvSpPr/>
            <p:nvPr/>
          </p:nvSpPr>
          <p:spPr>
            <a:xfrm rot="1748642">
              <a:off x="3684248" y="3230917"/>
              <a:ext cx="1574572" cy="747652"/>
            </a:xfrm>
            <a:custGeom>
              <a:avLst/>
              <a:gdLst>
                <a:gd name="connsiteX0" fmla="*/ 0 w 2134918"/>
                <a:gd name="connsiteY0" fmla="*/ 1012045 h 1103485"/>
                <a:gd name="connsiteX1" fmla="*/ 1067459 w 2134918"/>
                <a:gd name="connsiteY1" fmla="*/ 0 h 1103485"/>
                <a:gd name="connsiteX2" fmla="*/ 2134918 w 2134918"/>
                <a:gd name="connsiteY2" fmla="*/ 1012045 h 1103485"/>
                <a:gd name="connsiteX3" fmla="*/ 91440 w 2134918"/>
                <a:gd name="connsiteY3" fmla="*/ 1103485 h 1103485"/>
                <a:gd name="connsiteX0" fmla="*/ 0 w 2134918"/>
                <a:gd name="connsiteY0" fmla="*/ 1012045 h 1012045"/>
                <a:gd name="connsiteX1" fmla="*/ 1067459 w 2134918"/>
                <a:gd name="connsiteY1" fmla="*/ 0 h 1012045"/>
                <a:gd name="connsiteX2" fmla="*/ 2134918 w 2134918"/>
                <a:gd name="connsiteY2" fmla="*/ 1012045 h 101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4"/>
            <p:cNvSpPr/>
            <p:nvPr/>
          </p:nvSpPr>
          <p:spPr>
            <a:xfrm rot="1748642" flipV="1">
              <a:off x="4771527" y="4596058"/>
              <a:ext cx="1122201" cy="531770"/>
            </a:xfrm>
            <a:custGeom>
              <a:avLst/>
              <a:gdLst>
                <a:gd name="connsiteX0" fmla="*/ 0 w 2134918"/>
                <a:gd name="connsiteY0" fmla="*/ 1012045 h 1103485"/>
                <a:gd name="connsiteX1" fmla="*/ 1067459 w 2134918"/>
                <a:gd name="connsiteY1" fmla="*/ 0 h 1103485"/>
                <a:gd name="connsiteX2" fmla="*/ 2134918 w 2134918"/>
                <a:gd name="connsiteY2" fmla="*/ 1012045 h 1103485"/>
                <a:gd name="connsiteX3" fmla="*/ 91440 w 2134918"/>
                <a:gd name="connsiteY3" fmla="*/ 1103485 h 1103485"/>
                <a:gd name="connsiteX0" fmla="*/ 0 w 2134918"/>
                <a:gd name="connsiteY0" fmla="*/ 1012045 h 1012045"/>
                <a:gd name="connsiteX1" fmla="*/ 1067459 w 2134918"/>
                <a:gd name="connsiteY1" fmla="*/ 0 h 1012045"/>
                <a:gd name="connsiteX2" fmla="*/ 2134918 w 2134918"/>
                <a:gd name="connsiteY2" fmla="*/ 1012045 h 101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4"/>
            <p:cNvSpPr/>
            <p:nvPr/>
          </p:nvSpPr>
          <p:spPr>
            <a:xfrm rot="1748642">
              <a:off x="6004837" y="4738922"/>
              <a:ext cx="774588" cy="366683"/>
            </a:xfrm>
            <a:custGeom>
              <a:avLst/>
              <a:gdLst>
                <a:gd name="connsiteX0" fmla="*/ 0 w 2134918"/>
                <a:gd name="connsiteY0" fmla="*/ 1012045 h 1103485"/>
                <a:gd name="connsiteX1" fmla="*/ 1067459 w 2134918"/>
                <a:gd name="connsiteY1" fmla="*/ 0 h 1103485"/>
                <a:gd name="connsiteX2" fmla="*/ 2134918 w 2134918"/>
                <a:gd name="connsiteY2" fmla="*/ 1012045 h 1103485"/>
                <a:gd name="connsiteX3" fmla="*/ 91440 w 2134918"/>
                <a:gd name="connsiteY3" fmla="*/ 1103485 h 1103485"/>
                <a:gd name="connsiteX0" fmla="*/ 0 w 2134918"/>
                <a:gd name="connsiteY0" fmla="*/ 1012045 h 1012045"/>
                <a:gd name="connsiteX1" fmla="*/ 1067459 w 2134918"/>
                <a:gd name="connsiteY1" fmla="*/ 0 h 1012045"/>
                <a:gd name="connsiteX2" fmla="*/ 2134918 w 2134918"/>
                <a:gd name="connsiteY2" fmla="*/ 1012045 h 101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KSO_GT4"/>
          <p:cNvSpPr txBox="1"/>
          <p:nvPr/>
        </p:nvSpPr>
        <p:spPr>
          <a:xfrm>
            <a:off x="5164139" y="2003425"/>
            <a:ext cx="2967037" cy="7318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KSO_GN4"/>
          <p:cNvSpPr/>
          <p:nvPr/>
        </p:nvSpPr>
        <p:spPr>
          <a:xfrm>
            <a:off x="3128964" y="1677989"/>
            <a:ext cx="1963737" cy="196532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7200" b="1" kern="0" dirty="0">
                <a:solidFill>
                  <a:sysClr val="window" lastClr="FFFFFF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1" name="KSO_GT3"/>
          <p:cNvSpPr txBox="1"/>
          <p:nvPr/>
        </p:nvSpPr>
        <p:spPr>
          <a:xfrm>
            <a:off x="3371851" y="4475164"/>
            <a:ext cx="2149475" cy="7334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KSO_GN3"/>
          <p:cNvSpPr/>
          <p:nvPr/>
        </p:nvSpPr>
        <p:spPr>
          <a:xfrm>
            <a:off x="4937125" y="3116263"/>
            <a:ext cx="1390650" cy="13906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5400" b="1" kern="0" dirty="0">
                <a:solidFill>
                  <a:sysClr val="window" lastClr="FFFFF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0" name="KSO_GT2"/>
          <p:cNvSpPr txBox="1"/>
          <p:nvPr/>
        </p:nvSpPr>
        <p:spPr>
          <a:xfrm>
            <a:off x="6777039" y="3182939"/>
            <a:ext cx="2708275" cy="7334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KSO_GN2"/>
          <p:cNvSpPr/>
          <p:nvPr/>
        </p:nvSpPr>
        <p:spPr>
          <a:xfrm rot="10800000" flipV="1">
            <a:off x="6378575" y="3884613"/>
            <a:ext cx="990600" cy="99060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600" b="1" kern="0" dirty="0">
                <a:solidFill>
                  <a:sysClr val="window" lastClr="FFFFFF"/>
                </a:solidFill>
                <a:cs typeface="+mn-ea"/>
                <a:sym typeface="+mn-lt"/>
              </a:rPr>
              <a:t>02</a:t>
            </a:r>
            <a:endParaRPr 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2" name="KSO_GT1"/>
          <p:cNvSpPr txBox="1"/>
          <p:nvPr/>
        </p:nvSpPr>
        <p:spPr>
          <a:xfrm>
            <a:off x="5449888" y="5260975"/>
            <a:ext cx="2190750" cy="7318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</a:t>
            </a:r>
            <a:r>
              <a:rPr lang="zh-CN" altLang="en-US" sz="1600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您的文本</a:t>
            </a:r>
            <a:endParaRPr lang="en-US" altLang="zh-CN" sz="16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KSO_GN1"/>
          <p:cNvSpPr/>
          <p:nvPr/>
        </p:nvSpPr>
        <p:spPr>
          <a:xfrm>
            <a:off x="7324726" y="4613276"/>
            <a:ext cx="682625" cy="68421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7" name="矩形 16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248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椭圆 109"/>
          <p:cNvSpPr/>
          <p:nvPr/>
        </p:nvSpPr>
        <p:spPr>
          <a:xfrm>
            <a:off x="7723188" y="2486026"/>
            <a:ext cx="703262" cy="7016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6724651" y="2555876"/>
            <a:ext cx="703263" cy="7016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5726113" y="2486026"/>
            <a:ext cx="703262" cy="7016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4714876" y="2555876"/>
            <a:ext cx="701675" cy="7016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3708401" y="2486026"/>
            <a:ext cx="701675" cy="7016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7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5" name="燕尾形 114"/>
          <p:cNvSpPr/>
          <p:nvPr/>
        </p:nvSpPr>
        <p:spPr>
          <a:xfrm>
            <a:off x="2982914" y="2306639"/>
            <a:ext cx="155575" cy="155575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6" name="燕尾形 115"/>
          <p:cNvSpPr/>
          <p:nvPr/>
        </p:nvSpPr>
        <p:spPr>
          <a:xfrm>
            <a:off x="2827339" y="2306639"/>
            <a:ext cx="155575" cy="155575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7" name="燕尾形 116"/>
          <p:cNvSpPr/>
          <p:nvPr/>
        </p:nvSpPr>
        <p:spPr>
          <a:xfrm>
            <a:off x="2662239" y="2306639"/>
            <a:ext cx="155575" cy="155575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8" name="椭圆 1"/>
          <p:cNvSpPr/>
          <p:nvPr/>
        </p:nvSpPr>
        <p:spPr>
          <a:xfrm flipV="1">
            <a:off x="3136901" y="2303464"/>
            <a:ext cx="5876925" cy="1133475"/>
          </a:xfrm>
          <a:custGeom>
            <a:avLst/>
            <a:gdLst/>
            <a:ahLst/>
            <a:cxnLst/>
            <a:rect l="l" t="t" r="r" b="b"/>
            <a:pathLst>
              <a:path w="7835363" h="1509993">
                <a:moveTo>
                  <a:pt x="0" y="1509993"/>
                </a:moveTo>
                <a:cubicBezTo>
                  <a:pt x="374580" y="1465544"/>
                  <a:pt x="665607" y="1149153"/>
                  <a:pt x="669884" y="763727"/>
                </a:cubicBezTo>
                <a:lnTo>
                  <a:pt x="671649" y="763727"/>
                </a:lnTo>
                <a:cubicBezTo>
                  <a:pt x="674225" y="450458"/>
                  <a:pt x="929142" y="197478"/>
                  <a:pt x="1243147" y="197478"/>
                </a:cubicBezTo>
                <a:cubicBezTo>
                  <a:pt x="1557152" y="197478"/>
                  <a:pt x="1812070" y="450458"/>
                  <a:pt x="1814645" y="763727"/>
                </a:cubicBezTo>
                <a:lnTo>
                  <a:pt x="1819709" y="763727"/>
                </a:lnTo>
                <a:cubicBezTo>
                  <a:pt x="1830248" y="1175133"/>
                  <a:pt x="2167291" y="1505145"/>
                  <a:pt x="2581412" y="1505145"/>
                </a:cubicBezTo>
                <a:cubicBezTo>
                  <a:pt x="2995850" y="1505145"/>
                  <a:pt x="3333092" y="1174627"/>
                  <a:pt x="3343163" y="762782"/>
                </a:cubicBezTo>
                <a:lnTo>
                  <a:pt x="3346747" y="762782"/>
                </a:lnTo>
                <a:cubicBezTo>
                  <a:pt x="3349323" y="449513"/>
                  <a:pt x="3604240" y="196533"/>
                  <a:pt x="3918245" y="196533"/>
                </a:cubicBezTo>
                <a:cubicBezTo>
                  <a:pt x="4232250" y="196533"/>
                  <a:pt x="4487168" y="449513"/>
                  <a:pt x="4489743" y="762782"/>
                </a:cubicBezTo>
                <a:lnTo>
                  <a:pt x="4492190" y="762782"/>
                </a:lnTo>
                <a:cubicBezTo>
                  <a:pt x="4502730" y="1174188"/>
                  <a:pt x="4839772" y="1504200"/>
                  <a:pt x="5253893" y="1504200"/>
                </a:cubicBezTo>
                <a:cubicBezTo>
                  <a:pt x="5668014" y="1504200"/>
                  <a:pt x="6005057" y="1174188"/>
                  <a:pt x="6015596" y="762782"/>
                </a:cubicBezTo>
                <a:lnTo>
                  <a:pt x="6018043" y="762782"/>
                </a:lnTo>
                <a:cubicBezTo>
                  <a:pt x="6020619" y="449513"/>
                  <a:pt x="6275536" y="196533"/>
                  <a:pt x="6589541" y="196533"/>
                </a:cubicBezTo>
                <a:cubicBezTo>
                  <a:pt x="6903546" y="196533"/>
                  <a:pt x="7158464" y="449513"/>
                  <a:pt x="7161039" y="762782"/>
                </a:cubicBezTo>
                <a:lnTo>
                  <a:pt x="7166200" y="762782"/>
                </a:lnTo>
                <a:cubicBezTo>
                  <a:pt x="7173663" y="1144717"/>
                  <a:pt x="7463295" y="1457174"/>
                  <a:pt x="7835363" y="1501325"/>
                </a:cubicBezTo>
                <a:cubicBezTo>
                  <a:pt x="7825227" y="1499858"/>
                  <a:pt x="7737557" y="1376550"/>
                  <a:pt x="7738498" y="1380622"/>
                </a:cubicBezTo>
                <a:cubicBezTo>
                  <a:pt x="7737557" y="1370912"/>
                  <a:pt x="7830766" y="1294742"/>
                  <a:pt x="7835363" y="1301647"/>
                </a:cubicBezTo>
                <a:cubicBezTo>
                  <a:pt x="7564830" y="1259668"/>
                  <a:pt x="7358105" y="1026556"/>
                  <a:pt x="7355787" y="744607"/>
                </a:cubicBezTo>
                <a:lnTo>
                  <a:pt x="7351406" y="744607"/>
                </a:lnTo>
                <a:cubicBezTo>
                  <a:pt x="7342448" y="331721"/>
                  <a:pt x="7004734" y="0"/>
                  <a:pt x="6589541" y="0"/>
                </a:cubicBezTo>
                <a:cubicBezTo>
                  <a:pt x="6175420" y="0"/>
                  <a:pt x="5838378" y="330012"/>
                  <a:pt x="5827838" y="741418"/>
                </a:cubicBezTo>
                <a:lnTo>
                  <a:pt x="5825391" y="741418"/>
                </a:lnTo>
                <a:cubicBezTo>
                  <a:pt x="5822816" y="1054687"/>
                  <a:pt x="5567898" y="1307667"/>
                  <a:pt x="5253893" y="1307667"/>
                </a:cubicBezTo>
                <a:cubicBezTo>
                  <a:pt x="4939888" y="1307667"/>
                  <a:pt x="4684971" y="1054687"/>
                  <a:pt x="4682395" y="741418"/>
                </a:cubicBezTo>
                <a:lnTo>
                  <a:pt x="4679948" y="741418"/>
                </a:lnTo>
                <a:cubicBezTo>
                  <a:pt x="4669409" y="330012"/>
                  <a:pt x="4332366" y="0"/>
                  <a:pt x="3918245" y="0"/>
                </a:cubicBezTo>
                <a:cubicBezTo>
                  <a:pt x="3503807" y="0"/>
                  <a:pt x="3166565" y="330518"/>
                  <a:pt x="3156494" y="742363"/>
                </a:cubicBezTo>
                <a:lnTo>
                  <a:pt x="3152910" y="742363"/>
                </a:lnTo>
                <a:cubicBezTo>
                  <a:pt x="3150335" y="1055632"/>
                  <a:pt x="2895417" y="1308612"/>
                  <a:pt x="2581412" y="1308612"/>
                </a:cubicBezTo>
                <a:cubicBezTo>
                  <a:pt x="2267407" y="1308612"/>
                  <a:pt x="2012490" y="1055632"/>
                  <a:pt x="2009914" y="742363"/>
                </a:cubicBezTo>
                <a:lnTo>
                  <a:pt x="2004850" y="742363"/>
                </a:lnTo>
                <a:cubicBezTo>
                  <a:pt x="1994310" y="330957"/>
                  <a:pt x="1657268" y="945"/>
                  <a:pt x="1243147" y="945"/>
                </a:cubicBezTo>
                <a:cubicBezTo>
                  <a:pt x="825366" y="945"/>
                  <a:pt x="486031" y="336817"/>
                  <a:pt x="480893" y="753275"/>
                </a:cubicBezTo>
                <a:lnTo>
                  <a:pt x="479576" y="753275"/>
                </a:lnTo>
                <a:cubicBezTo>
                  <a:pt x="477258" y="1035224"/>
                  <a:pt x="270533" y="1268336"/>
                  <a:pt x="0" y="1310315"/>
                </a:cubicBezTo>
                <a:cubicBezTo>
                  <a:pt x="4598" y="1303410"/>
                  <a:pt x="97806" y="1379580"/>
                  <a:pt x="96865" y="1389290"/>
                </a:cubicBezTo>
                <a:lnTo>
                  <a:pt x="93389" y="1393247"/>
                </a:lnTo>
                <a:cubicBezTo>
                  <a:pt x="77100" y="1414141"/>
                  <a:pt x="8869" y="1508710"/>
                  <a:pt x="0" y="150999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19" name="燕尾形 118"/>
          <p:cNvSpPr/>
          <p:nvPr/>
        </p:nvSpPr>
        <p:spPr>
          <a:xfrm flipH="1">
            <a:off x="9005888" y="2301876"/>
            <a:ext cx="157162" cy="155575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0" name="燕尾形 119"/>
          <p:cNvSpPr/>
          <p:nvPr/>
        </p:nvSpPr>
        <p:spPr>
          <a:xfrm flipH="1">
            <a:off x="9148763" y="2301876"/>
            <a:ext cx="157162" cy="155575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1" name="燕尾形 120"/>
          <p:cNvSpPr/>
          <p:nvPr/>
        </p:nvSpPr>
        <p:spPr>
          <a:xfrm flipH="1">
            <a:off x="9297989" y="2301876"/>
            <a:ext cx="155575" cy="155575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89363" y="3465513"/>
            <a:ext cx="539750" cy="14922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795838" y="3465513"/>
            <a:ext cx="539750" cy="14922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807075" y="3465513"/>
            <a:ext cx="541338" cy="14922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05613" y="3465513"/>
            <a:ext cx="539750" cy="14922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804150" y="3465513"/>
            <a:ext cx="541338" cy="14922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6872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3673475" y="1935163"/>
            <a:ext cx="1658938" cy="4076700"/>
            <a:chOff x="1659381" y="1806600"/>
            <a:chExt cx="1659382" cy="4075693"/>
          </a:xfrm>
        </p:grpSpPr>
        <p:sp>
          <p:nvSpPr>
            <p:cNvPr id="41" name="任意多边形 40"/>
            <p:cNvSpPr/>
            <p:nvPr/>
          </p:nvSpPr>
          <p:spPr>
            <a:xfrm>
              <a:off x="1854696" y="2971537"/>
              <a:ext cx="1268751" cy="2910756"/>
            </a:xfrm>
            <a:custGeom>
              <a:avLst/>
              <a:gdLst>
                <a:gd name="connsiteX0" fmla="*/ 633600 w 1268557"/>
                <a:gd name="connsiteY0" fmla="*/ 0 h 2292274"/>
                <a:gd name="connsiteX1" fmla="*/ 1267200 w 1268557"/>
                <a:gd name="connsiteY1" fmla="*/ 633600 h 2292274"/>
                <a:gd name="connsiteX2" fmla="*/ 1267200 w 1268557"/>
                <a:gd name="connsiteY2" fmla="*/ 640872 h 2292274"/>
                <a:gd name="connsiteX3" fmla="*/ 1268557 w 1268557"/>
                <a:gd name="connsiteY3" fmla="*/ 640872 h 2292274"/>
                <a:gd name="connsiteX4" fmla="*/ 1268557 w 1268557"/>
                <a:gd name="connsiteY4" fmla="*/ 2292274 h 2292274"/>
                <a:gd name="connsiteX5" fmla="*/ 634279 w 1268557"/>
                <a:gd name="connsiteY5" fmla="*/ 1965396 h 2292274"/>
                <a:gd name="connsiteX6" fmla="*/ 0 w 1268557"/>
                <a:gd name="connsiteY6" fmla="*/ 2292274 h 2292274"/>
                <a:gd name="connsiteX7" fmla="*/ 0 w 1268557"/>
                <a:gd name="connsiteY7" fmla="*/ 640872 h 2292274"/>
                <a:gd name="connsiteX8" fmla="*/ 0 w 1268557"/>
                <a:gd name="connsiteY8" fmla="*/ 633600 h 2292274"/>
                <a:gd name="connsiteX9" fmla="*/ 633600 w 1268557"/>
                <a:gd name="connsiteY9" fmla="*/ 0 h 229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8557" h="2292274">
                  <a:moveTo>
                    <a:pt x="633600" y="0"/>
                  </a:moveTo>
                  <a:cubicBezTo>
                    <a:pt x="983528" y="0"/>
                    <a:pt x="1267200" y="283672"/>
                    <a:pt x="1267200" y="633600"/>
                  </a:cubicBezTo>
                  <a:lnTo>
                    <a:pt x="1267200" y="640872"/>
                  </a:lnTo>
                  <a:lnTo>
                    <a:pt x="1268557" y="640872"/>
                  </a:lnTo>
                  <a:lnTo>
                    <a:pt x="1268557" y="2292274"/>
                  </a:lnTo>
                  <a:lnTo>
                    <a:pt x="634279" y="1965396"/>
                  </a:lnTo>
                  <a:lnTo>
                    <a:pt x="0" y="2292274"/>
                  </a:lnTo>
                  <a:lnTo>
                    <a:pt x="0" y="640872"/>
                  </a:lnTo>
                  <a:lnTo>
                    <a:pt x="0" y="633600"/>
                  </a:lnTo>
                  <a:cubicBezTo>
                    <a:pt x="0" y="283672"/>
                    <a:pt x="283672" y="0"/>
                    <a:pt x="63360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108000" tIns="540000" rIns="108000" b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请在此处输入您的文本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1659381" y="1806600"/>
              <a:ext cx="1659382" cy="166011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788003" y="1930394"/>
              <a:ext cx="1422781" cy="14236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88000" rIns="0" bIns="0" anchor="ctr"/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小标题</a:t>
              </a:r>
              <a:endParaRPr lang="en-US" sz="2400" kern="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22"/>
            <p:cNvSpPr/>
            <p:nvPr/>
          </p:nvSpPr>
          <p:spPr>
            <a:xfrm>
              <a:off x="1848345" y="1952614"/>
              <a:ext cx="1305274" cy="430106"/>
            </a:xfrm>
            <a:custGeom>
              <a:avLst/>
              <a:gdLst/>
              <a:ahLst/>
              <a:cxnLst/>
              <a:rect l="l" t="t" r="r" b="b"/>
              <a:pathLst>
                <a:path w="1403048" h="461949">
                  <a:moveTo>
                    <a:pt x="701524" y="0"/>
                  </a:moveTo>
                  <a:cubicBezTo>
                    <a:pt x="1016136" y="0"/>
                    <a:pt x="1286342" y="190126"/>
                    <a:pt x="1403048" y="461949"/>
                  </a:cubicBezTo>
                  <a:lnTo>
                    <a:pt x="0" y="461949"/>
                  </a:lnTo>
                  <a:cubicBezTo>
                    <a:pt x="116706" y="190126"/>
                    <a:pt x="386912" y="0"/>
                    <a:pt x="70152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2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222876" y="1935163"/>
            <a:ext cx="1660525" cy="4076700"/>
            <a:chOff x="3174282" y="1806600"/>
            <a:chExt cx="1659382" cy="4075693"/>
          </a:xfrm>
        </p:grpSpPr>
        <p:sp>
          <p:nvSpPr>
            <p:cNvPr id="45" name="任意多边形 44"/>
            <p:cNvSpPr/>
            <p:nvPr/>
          </p:nvSpPr>
          <p:spPr>
            <a:xfrm>
              <a:off x="3369411" y="2971537"/>
              <a:ext cx="1269126" cy="2910756"/>
            </a:xfrm>
            <a:custGeom>
              <a:avLst/>
              <a:gdLst>
                <a:gd name="connsiteX0" fmla="*/ 633600 w 1268557"/>
                <a:gd name="connsiteY0" fmla="*/ 0 h 2292274"/>
                <a:gd name="connsiteX1" fmla="*/ 1267200 w 1268557"/>
                <a:gd name="connsiteY1" fmla="*/ 633600 h 2292274"/>
                <a:gd name="connsiteX2" fmla="*/ 1267200 w 1268557"/>
                <a:gd name="connsiteY2" fmla="*/ 640872 h 2292274"/>
                <a:gd name="connsiteX3" fmla="*/ 1268557 w 1268557"/>
                <a:gd name="connsiteY3" fmla="*/ 640872 h 2292274"/>
                <a:gd name="connsiteX4" fmla="*/ 1268557 w 1268557"/>
                <a:gd name="connsiteY4" fmla="*/ 2292274 h 2292274"/>
                <a:gd name="connsiteX5" fmla="*/ 634279 w 1268557"/>
                <a:gd name="connsiteY5" fmla="*/ 1965396 h 2292274"/>
                <a:gd name="connsiteX6" fmla="*/ 0 w 1268557"/>
                <a:gd name="connsiteY6" fmla="*/ 2292274 h 2292274"/>
                <a:gd name="connsiteX7" fmla="*/ 0 w 1268557"/>
                <a:gd name="connsiteY7" fmla="*/ 640872 h 2292274"/>
                <a:gd name="connsiteX8" fmla="*/ 0 w 1268557"/>
                <a:gd name="connsiteY8" fmla="*/ 633600 h 2292274"/>
                <a:gd name="connsiteX9" fmla="*/ 633600 w 1268557"/>
                <a:gd name="connsiteY9" fmla="*/ 0 h 229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8557" h="2292274">
                  <a:moveTo>
                    <a:pt x="633600" y="0"/>
                  </a:moveTo>
                  <a:cubicBezTo>
                    <a:pt x="983528" y="0"/>
                    <a:pt x="1267200" y="283672"/>
                    <a:pt x="1267200" y="633600"/>
                  </a:cubicBezTo>
                  <a:lnTo>
                    <a:pt x="1267200" y="640872"/>
                  </a:lnTo>
                  <a:lnTo>
                    <a:pt x="1268557" y="640872"/>
                  </a:lnTo>
                  <a:lnTo>
                    <a:pt x="1268557" y="2292274"/>
                  </a:lnTo>
                  <a:lnTo>
                    <a:pt x="634279" y="1965396"/>
                  </a:lnTo>
                  <a:lnTo>
                    <a:pt x="0" y="2292274"/>
                  </a:lnTo>
                  <a:lnTo>
                    <a:pt x="0" y="640872"/>
                  </a:lnTo>
                  <a:lnTo>
                    <a:pt x="0" y="633600"/>
                  </a:lnTo>
                  <a:cubicBezTo>
                    <a:pt x="0" y="283672"/>
                    <a:pt x="283672" y="0"/>
                    <a:pt x="63360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108000" tIns="540000" rIns="108000" b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请在此处输入您的文本</a:t>
              </a:r>
            </a:p>
          </p:txBody>
        </p:sp>
        <p:sp>
          <p:nvSpPr>
            <p:cNvPr id="38" name="椭圆 37"/>
            <p:cNvSpPr/>
            <p:nvPr/>
          </p:nvSpPr>
          <p:spPr>
            <a:xfrm>
              <a:off x="3174282" y="1806600"/>
              <a:ext cx="1659382" cy="166011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302781" y="1930394"/>
              <a:ext cx="1423007" cy="14236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88000" rIns="0" bIns="0" anchor="ctr"/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小标题</a:t>
              </a:r>
              <a:endParaRPr lang="en-US" altLang="zh-CN" sz="2400" kern="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22"/>
            <p:cNvSpPr/>
            <p:nvPr/>
          </p:nvSpPr>
          <p:spPr>
            <a:xfrm>
              <a:off x="3363065" y="1952614"/>
              <a:ext cx="1305613" cy="430106"/>
            </a:xfrm>
            <a:custGeom>
              <a:avLst/>
              <a:gdLst/>
              <a:ahLst/>
              <a:cxnLst/>
              <a:rect l="l" t="t" r="r" b="b"/>
              <a:pathLst>
                <a:path w="1403048" h="461949">
                  <a:moveTo>
                    <a:pt x="701524" y="0"/>
                  </a:moveTo>
                  <a:cubicBezTo>
                    <a:pt x="1016136" y="0"/>
                    <a:pt x="1286342" y="190126"/>
                    <a:pt x="1403048" y="461949"/>
                  </a:cubicBezTo>
                  <a:lnTo>
                    <a:pt x="0" y="461949"/>
                  </a:lnTo>
                  <a:cubicBezTo>
                    <a:pt x="116706" y="190126"/>
                    <a:pt x="386912" y="0"/>
                    <a:pt x="70152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2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6773864" y="1935163"/>
            <a:ext cx="1658937" cy="4076700"/>
            <a:chOff x="4760472" y="1806600"/>
            <a:chExt cx="1659382" cy="4075693"/>
          </a:xfrm>
        </p:grpSpPr>
        <p:sp>
          <p:nvSpPr>
            <p:cNvPr id="49" name="任意多边形 48"/>
            <p:cNvSpPr/>
            <p:nvPr/>
          </p:nvSpPr>
          <p:spPr>
            <a:xfrm>
              <a:off x="4955786" y="2971537"/>
              <a:ext cx="1268753" cy="2910756"/>
            </a:xfrm>
            <a:custGeom>
              <a:avLst/>
              <a:gdLst>
                <a:gd name="connsiteX0" fmla="*/ 633600 w 1268557"/>
                <a:gd name="connsiteY0" fmla="*/ 0 h 2292274"/>
                <a:gd name="connsiteX1" fmla="*/ 1267200 w 1268557"/>
                <a:gd name="connsiteY1" fmla="*/ 633600 h 2292274"/>
                <a:gd name="connsiteX2" fmla="*/ 1267200 w 1268557"/>
                <a:gd name="connsiteY2" fmla="*/ 640872 h 2292274"/>
                <a:gd name="connsiteX3" fmla="*/ 1268557 w 1268557"/>
                <a:gd name="connsiteY3" fmla="*/ 640872 h 2292274"/>
                <a:gd name="connsiteX4" fmla="*/ 1268557 w 1268557"/>
                <a:gd name="connsiteY4" fmla="*/ 2292274 h 2292274"/>
                <a:gd name="connsiteX5" fmla="*/ 634279 w 1268557"/>
                <a:gd name="connsiteY5" fmla="*/ 1965396 h 2292274"/>
                <a:gd name="connsiteX6" fmla="*/ 0 w 1268557"/>
                <a:gd name="connsiteY6" fmla="*/ 2292274 h 2292274"/>
                <a:gd name="connsiteX7" fmla="*/ 0 w 1268557"/>
                <a:gd name="connsiteY7" fmla="*/ 640872 h 2292274"/>
                <a:gd name="connsiteX8" fmla="*/ 0 w 1268557"/>
                <a:gd name="connsiteY8" fmla="*/ 633600 h 2292274"/>
                <a:gd name="connsiteX9" fmla="*/ 633600 w 1268557"/>
                <a:gd name="connsiteY9" fmla="*/ 0 h 229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8557" h="2292274">
                  <a:moveTo>
                    <a:pt x="633600" y="0"/>
                  </a:moveTo>
                  <a:cubicBezTo>
                    <a:pt x="983528" y="0"/>
                    <a:pt x="1267200" y="283672"/>
                    <a:pt x="1267200" y="633600"/>
                  </a:cubicBezTo>
                  <a:lnTo>
                    <a:pt x="1267200" y="640872"/>
                  </a:lnTo>
                  <a:lnTo>
                    <a:pt x="1268557" y="640872"/>
                  </a:lnTo>
                  <a:lnTo>
                    <a:pt x="1268557" y="2292274"/>
                  </a:lnTo>
                  <a:lnTo>
                    <a:pt x="634279" y="1965396"/>
                  </a:lnTo>
                  <a:lnTo>
                    <a:pt x="0" y="2292274"/>
                  </a:lnTo>
                  <a:lnTo>
                    <a:pt x="0" y="640872"/>
                  </a:lnTo>
                  <a:lnTo>
                    <a:pt x="0" y="633600"/>
                  </a:lnTo>
                  <a:cubicBezTo>
                    <a:pt x="0" y="283672"/>
                    <a:pt x="283672" y="0"/>
                    <a:pt x="63360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108000" tIns="540000" rIns="108000" bIns="3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请在此处输入您的文本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4760472" y="1806600"/>
              <a:ext cx="1659382" cy="166011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889093" y="1930394"/>
              <a:ext cx="1422782" cy="14236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88000" rIns="0" bIns="0" anchor="ctr"/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小标题</a:t>
              </a:r>
              <a:endParaRPr lang="en-US" altLang="zh-CN" sz="2400" kern="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22"/>
            <p:cNvSpPr/>
            <p:nvPr/>
          </p:nvSpPr>
          <p:spPr>
            <a:xfrm>
              <a:off x="4949435" y="1952614"/>
              <a:ext cx="1305275" cy="430106"/>
            </a:xfrm>
            <a:custGeom>
              <a:avLst/>
              <a:gdLst/>
              <a:ahLst/>
              <a:cxnLst/>
              <a:rect l="l" t="t" r="r" b="b"/>
              <a:pathLst>
                <a:path w="1403048" h="461949">
                  <a:moveTo>
                    <a:pt x="701524" y="0"/>
                  </a:moveTo>
                  <a:cubicBezTo>
                    <a:pt x="1016136" y="0"/>
                    <a:pt x="1286342" y="190126"/>
                    <a:pt x="1403048" y="461949"/>
                  </a:cubicBezTo>
                  <a:lnTo>
                    <a:pt x="0" y="461949"/>
                  </a:lnTo>
                  <a:cubicBezTo>
                    <a:pt x="116706" y="190126"/>
                    <a:pt x="386912" y="0"/>
                    <a:pt x="70152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2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688291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1520825" y="1738313"/>
            <a:ext cx="4135438" cy="4152900"/>
          </a:xfrm>
          <a:custGeom>
            <a:avLst/>
            <a:gdLst>
              <a:gd name="connsiteX0" fmla="*/ 3089036 w 4134954"/>
              <a:gd name="connsiteY0" fmla="*/ 19 h 4152849"/>
              <a:gd name="connsiteX1" fmla="*/ 3615265 w 4134954"/>
              <a:gd name="connsiteY1" fmla="*/ 318497 h 4152849"/>
              <a:gd name="connsiteX2" fmla="*/ 3367532 w 4134954"/>
              <a:gd name="connsiteY2" fmla="*/ 1131705 h 4152849"/>
              <a:gd name="connsiteX3" fmla="*/ 2936624 w 4134954"/>
              <a:gd name="connsiteY3" fmla="*/ 1183097 h 4152849"/>
              <a:gd name="connsiteX4" fmla="*/ 2121962 w 4134954"/>
              <a:gd name="connsiteY4" fmla="*/ 1375343 h 4152849"/>
              <a:gd name="connsiteX5" fmla="*/ 1711534 w 4134954"/>
              <a:gd name="connsiteY5" fmla="*/ 1673204 h 4152849"/>
              <a:gd name="connsiteX6" fmla="*/ 1673139 w 4134954"/>
              <a:gd name="connsiteY6" fmla="*/ 1714588 h 4152849"/>
              <a:gd name="connsiteX7" fmla="*/ 1723384 w 4134954"/>
              <a:gd name="connsiteY7" fmla="*/ 1734930 h 4152849"/>
              <a:gd name="connsiteX8" fmla="*/ 2269957 w 4134954"/>
              <a:gd name="connsiteY8" fmla="*/ 1825448 h 4152849"/>
              <a:gd name="connsiteX9" fmla="*/ 3086034 w 4134954"/>
              <a:gd name="connsiteY9" fmla="*/ 1618355 h 4152849"/>
              <a:gd name="connsiteX10" fmla="*/ 3203403 w 4134954"/>
              <a:gd name="connsiteY10" fmla="*/ 1516313 h 4152849"/>
              <a:gd name="connsiteX11" fmla="*/ 3207674 w 4134954"/>
              <a:gd name="connsiteY11" fmla="*/ 1511619 h 4152849"/>
              <a:gd name="connsiteX12" fmla="*/ 3211231 w 4134954"/>
              <a:gd name="connsiteY12" fmla="*/ 1511660 h 4152849"/>
              <a:gd name="connsiteX13" fmla="*/ 3540812 w 4134954"/>
              <a:gd name="connsiteY13" fmla="*/ 1417449 h 4152849"/>
              <a:gd name="connsiteX14" fmla="*/ 4134913 w 4134954"/>
              <a:gd name="connsiteY14" fmla="*/ 2025498 h 4152849"/>
              <a:gd name="connsiteX15" fmla="*/ 3526862 w 4134954"/>
              <a:gd name="connsiteY15" fmla="*/ 2619598 h 4152849"/>
              <a:gd name="connsiteX16" fmla="*/ 3124277 w 4134954"/>
              <a:gd name="connsiteY16" fmla="*/ 2457589 h 4152849"/>
              <a:gd name="connsiteX17" fmla="*/ 2317463 w 4134954"/>
              <a:gd name="connsiteY17" fmla="*/ 2234686 h 4152849"/>
              <a:gd name="connsiteX18" fmla="*/ 1707569 w 4134954"/>
              <a:gd name="connsiteY18" fmla="*/ 2334249 h 4152849"/>
              <a:gd name="connsiteX19" fmla="*/ 1682125 w 4134954"/>
              <a:gd name="connsiteY19" fmla="*/ 2345343 h 4152849"/>
              <a:gd name="connsiteX20" fmla="*/ 1710521 w 4134954"/>
              <a:gd name="connsiteY20" fmla="*/ 2382713 h 4152849"/>
              <a:gd name="connsiteX21" fmla="*/ 2134084 w 4134954"/>
              <a:gd name="connsiteY21" fmla="*/ 2739826 h 4152849"/>
              <a:gd name="connsiteX22" fmla="*/ 2941390 w 4134954"/>
              <a:gd name="connsiteY22" fmla="*/ 2978840 h 4152849"/>
              <a:gd name="connsiteX23" fmla="*/ 3094422 w 4134954"/>
              <a:gd name="connsiteY23" fmla="*/ 2951105 h 4152849"/>
              <a:gd name="connsiteX24" fmla="*/ 3100492 w 4134954"/>
              <a:gd name="connsiteY24" fmla="*/ 2949252 h 4152849"/>
              <a:gd name="connsiteX25" fmla="*/ 3103528 w 4134954"/>
              <a:gd name="connsiteY25" fmla="*/ 2951105 h 4152849"/>
              <a:gd name="connsiteX26" fmla="*/ 3434970 w 4134954"/>
              <a:gd name="connsiteY26" fmla="*/ 3038544 h 4152849"/>
              <a:gd name="connsiteX27" fmla="*/ 3634923 w 4134954"/>
              <a:gd name="connsiteY27" fmla="*/ 3864800 h 4152849"/>
              <a:gd name="connsiteX28" fmla="*/ 2808666 w 4134954"/>
              <a:gd name="connsiteY28" fmla="*/ 4064751 h 4152849"/>
              <a:gd name="connsiteX29" fmla="*/ 2545403 w 4134954"/>
              <a:gd name="connsiteY29" fmla="*/ 3719766 h 4152849"/>
              <a:gd name="connsiteX30" fmla="*/ 1965793 w 4134954"/>
              <a:gd name="connsiteY30" fmla="*/ 3115873 h 4152849"/>
              <a:gd name="connsiteX31" fmla="*/ 1187140 w 4134954"/>
              <a:gd name="connsiteY31" fmla="*/ 2874272 h 4152849"/>
              <a:gd name="connsiteX32" fmla="*/ 1102375 w 4134954"/>
              <a:gd name="connsiteY32" fmla="*/ 2882353 h 4152849"/>
              <a:gd name="connsiteX33" fmla="*/ 1096470 w 4134954"/>
              <a:gd name="connsiteY33" fmla="*/ 2886778 h 4152849"/>
              <a:gd name="connsiteX34" fmla="*/ 994951 w 4134954"/>
              <a:gd name="connsiteY34" fmla="*/ 2942378 h 4152849"/>
              <a:gd name="connsiteX35" fmla="*/ 977538 w 4134954"/>
              <a:gd name="connsiteY35" fmla="*/ 2952616 h 4152849"/>
              <a:gd name="connsiteX36" fmla="*/ 46328 w 4134954"/>
              <a:gd name="connsiteY36" fmla="*/ 2911558 h 4152849"/>
              <a:gd name="connsiteX37" fmla="*/ 1 w 4134954"/>
              <a:gd name="connsiteY37" fmla="*/ 2878176 h 4152849"/>
              <a:gd name="connsiteX38" fmla="*/ 0 w 4134954"/>
              <a:gd name="connsiteY38" fmla="*/ 1926001 h 4152849"/>
              <a:gd name="connsiteX39" fmla="*/ 1 w 4134954"/>
              <a:gd name="connsiteY39" fmla="*/ 1926000 h 4152849"/>
              <a:gd name="connsiteX40" fmla="*/ 1 w 4134954"/>
              <a:gd name="connsiteY40" fmla="*/ 1257695 h 4152849"/>
              <a:gd name="connsiteX41" fmla="*/ 61658 w 4134954"/>
              <a:gd name="connsiteY41" fmla="*/ 1219491 h 4152849"/>
              <a:gd name="connsiteX42" fmla="*/ 503519 w 4134954"/>
              <a:gd name="connsiteY42" fmla="*/ 1105956 h 4152849"/>
              <a:gd name="connsiteX43" fmla="*/ 569031 w 4134954"/>
              <a:gd name="connsiteY43" fmla="*/ 1109032 h 4152849"/>
              <a:gd name="connsiteX44" fmla="*/ 585555 w 4134954"/>
              <a:gd name="connsiteY44" fmla="*/ 1107907 h 4152849"/>
              <a:gd name="connsiteX45" fmla="*/ 1027609 w 4134954"/>
              <a:gd name="connsiteY45" fmla="*/ 1220683 h 4152849"/>
              <a:gd name="connsiteX46" fmla="*/ 1039650 w 4134954"/>
              <a:gd name="connsiteY46" fmla="*/ 1228036 h 4152849"/>
              <a:gd name="connsiteX47" fmla="*/ 1128582 w 4134954"/>
              <a:gd name="connsiteY47" fmla="*/ 1237940 h 4152849"/>
              <a:gd name="connsiteX48" fmla="*/ 1883635 w 4134954"/>
              <a:gd name="connsiteY48" fmla="*/ 1039286 h 4152849"/>
              <a:gd name="connsiteX49" fmla="*/ 2499782 w 4134954"/>
              <a:gd name="connsiteY49" fmla="*/ 465499 h 4152849"/>
              <a:gd name="connsiteX50" fmla="*/ 2553672 w 4134954"/>
              <a:gd name="connsiteY50" fmla="*/ 319609 h 4152849"/>
              <a:gd name="connsiteX51" fmla="*/ 2555163 w 4134954"/>
              <a:gd name="connsiteY51" fmla="*/ 313440 h 4152849"/>
              <a:gd name="connsiteX52" fmla="*/ 2558302 w 4134954"/>
              <a:gd name="connsiteY52" fmla="*/ 311766 h 4152849"/>
              <a:gd name="connsiteX53" fmla="*/ 2802058 w 4134954"/>
              <a:gd name="connsiteY53" fmla="*/ 70763 h 4152849"/>
              <a:gd name="connsiteX54" fmla="*/ 3089036 w 4134954"/>
              <a:gd name="connsiteY54" fmla="*/ 19 h 415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34954" h="4152849">
                <a:moveTo>
                  <a:pt x="3089036" y="19"/>
                </a:moveTo>
                <a:cubicBezTo>
                  <a:pt x="3302275" y="1712"/>
                  <a:pt x="3507912" y="117078"/>
                  <a:pt x="3615265" y="318497"/>
                </a:cubicBezTo>
                <a:cubicBezTo>
                  <a:pt x="3771417" y="611467"/>
                  <a:pt x="3660503" y="975553"/>
                  <a:pt x="3367532" y="1131705"/>
                </a:cubicBezTo>
                <a:cubicBezTo>
                  <a:pt x="3229889" y="1205067"/>
                  <a:pt x="3076552" y="1219481"/>
                  <a:pt x="2936624" y="1183097"/>
                </a:cubicBezTo>
                <a:cubicBezTo>
                  <a:pt x="2713131" y="1154646"/>
                  <a:pt x="2414345" y="1219506"/>
                  <a:pt x="2121962" y="1375343"/>
                </a:cubicBezTo>
                <a:cubicBezTo>
                  <a:pt x="1960645" y="1461323"/>
                  <a:pt x="1821233" y="1564362"/>
                  <a:pt x="1711534" y="1673204"/>
                </a:cubicBezTo>
                <a:lnTo>
                  <a:pt x="1673139" y="1714588"/>
                </a:lnTo>
                <a:lnTo>
                  <a:pt x="1723384" y="1734930"/>
                </a:lnTo>
                <a:cubicBezTo>
                  <a:pt x="1880619" y="1790042"/>
                  <a:pt x="2068224" y="1823107"/>
                  <a:pt x="2269957" y="1825448"/>
                </a:cubicBezTo>
                <a:cubicBezTo>
                  <a:pt x="2603814" y="1829322"/>
                  <a:pt x="2900939" y="1748173"/>
                  <a:pt x="3086034" y="1618355"/>
                </a:cubicBezTo>
                <a:cubicBezTo>
                  <a:pt x="3120263" y="1579223"/>
                  <a:pt x="3159863" y="1545006"/>
                  <a:pt x="3203403" y="1516313"/>
                </a:cubicBezTo>
                <a:lnTo>
                  <a:pt x="3207674" y="1511619"/>
                </a:lnTo>
                <a:lnTo>
                  <a:pt x="3211231" y="1511660"/>
                </a:lnTo>
                <a:cubicBezTo>
                  <a:pt x="3306202" y="1450657"/>
                  <a:pt x="3419519" y="1416041"/>
                  <a:pt x="3540812" y="1417449"/>
                </a:cubicBezTo>
                <a:cubicBezTo>
                  <a:pt x="3872776" y="1421301"/>
                  <a:pt x="4138765" y="1693533"/>
                  <a:pt x="4134913" y="2025498"/>
                </a:cubicBezTo>
                <a:cubicBezTo>
                  <a:pt x="4131061" y="2357462"/>
                  <a:pt x="3858827" y="2623450"/>
                  <a:pt x="3526862" y="2619598"/>
                </a:cubicBezTo>
                <a:cubicBezTo>
                  <a:pt x="3370902" y="2617788"/>
                  <a:pt x="3229503" y="2556741"/>
                  <a:pt x="3124277" y="2457589"/>
                </a:cubicBezTo>
                <a:cubicBezTo>
                  <a:pt x="2941955" y="2325237"/>
                  <a:pt x="2648762" y="2238531"/>
                  <a:pt x="2317463" y="2234686"/>
                </a:cubicBezTo>
                <a:cubicBezTo>
                  <a:pt x="2088980" y="2232035"/>
                  <a:pt x="1877701" y="2269206"/>
                  <a:pt x="1707569" y="2334249"/>
                </a:cubicBezTo>
                <a:lnTo>
                  <a:pt x="1682125" y="2345343"/>
                </a:lnTo>
                <a:lnTo>
                  <a:pt x="1710521" y="2382713"/>
                </a:lnTo>
                <a:cubicBezTo>
                  <a:pt x="1817513" y="2510436"/>
                  <a:pt x="1961876" y="2634726"/>
                  <a:pt x="2134084" y="2739826"/>
                </a:cubicBezTo>
                <a:cubicBezTo>
                  <a:pt x="2419079" y="2913761"/>
                  <a:pt x="2715948" y="2995842"/>
                  <a:pt x="2941390" y="2978840"/>
                </a:cubicBezTo>
                <a:cubicBezTo>
                  <a:pt x="2990809" y="2962696"/>
                  <a:pt x="3042333" y="2953519"/>
                  <a:pt x="3094422" y="2951105"/>
                </a:cubicBezTo>
                <a:lnTo>
                  <a:pt x="3100492" y="2949252"/>
                </a:lnTo>
                <a:lnTo>
                  <a:pt x="3103528" y="2951105"/>
                </a:lnTo>
                <a:cubicBezTo>
                  <a:pt x="3216336" y="2947200"/>
                  <a:pt x="3331429" y="2975352"/>
                  <a:pt x="3434970" y="3038544"/>
                </a:cubicBezTo>
                <a:cubicBezTo>
                  <a:pt x="3718349" y="3211493"/>
                  <a:pt x="3807872" y="3581420"/>
                  <a:pt x="3634923" y="3864800"/>
                </a:cubicBezTo>
                <a:cubicBezTo>
                  <a:pt x="3461973" y="4148179"/>
                  <a:pt x="3092046" y="4237700"/>
                  <a:pt x="2808666" y="4064751"/>
                </a:cubicBezTo>
                <a:cubicBezTo>
                  <a:pt x="2675531" y="3983497"/>
                  <a:pt x="2585185" y="3858766"/>
                  <a:pt x="2545403" y="3719766"/>
                </a:cubicBezTo>
                <a:cubicBezTo>
                  <a:pt x="2456318" y="3512832"/>
                  <a:pt x="2248604" y="3288475"/>
                  <a:pt x="1965793" y="3115873"/>
                </a:cubicBezTo>
                <a:cubicBezTo>
                  <a:pt x="1692733" y="2949223"/>
                  <a:pt x="1408771" y="2866892"/>
                  <a:pt x="1187140" y="2874272"/>
                </a:cubicBezTo>
                <a:lnTo>
                  <a:pt x="1102375" y="2882353"/>
                </a:lnTo>
                <a:lnTo>
                  <a:pt x="1096470" y="2886778"/>
                </a:lnTo>
                <a:lnTo>
                  <a:pt x="994951" y="2942378"/>
                </a:lnTo>
                <a:lnTo>
                  <a:pt x="977538" y="2952616"/>
                </a:lnTo>
                <a:cubicBezTo>
                  <a:pt x="690820" y="3094618"/>
                  <a:pt x="339714" y="3090613"/>
                  <a:pt x="46328" y="2911558"/>
                </a:cubicBezTo>
                <a:lnTo>
                  <a:pt x="1" y="2878176"/>
                </a:lnTo>
                <a:lnTo>
                  <a:pt x="0" y="1926001"/>
                </a:lnTo>
                <a:lnTo>
                  <a:pt x="1" y="1926000"/>
                </a:lnTo>
                <a:lnTo>
                  <a:pt x="1" y="1257695"/>
                </a:lnTo>
                <a:cubicBezTo>
                  <a:pt x="19193" y="1243150"/>
                  <a:pt x="40119" y="1230971"/>
                  <a:pt x="61658" y="1219491"/>
                </a:cubicBezTo>
                <a:cubicBezTo>
                  <a:pt x="202725" y="1144303"/>
                  <a:pt x="354052" y="1107642"/>
                  <a:pt x="503519" y="1105956"/>
                </a:cubicBezTo>
                <a:lnTo>
                  <a:pt x="569031" y="1109032"/>
                </a:lnTo>
                <a:lnTo>
                  <a:pt x="585555" y="1107907"/>
                </a:lnTo>
                <a:cubicBezTo>
                  <a:pt x="745397" y="1109762"/>
                  <a:pt x="895722" y="1150334"/>
                  <a:pt x="1027609" y="1220683"/>
                </a:cubicBezTo>
                <a:lnTo>
                  <a:pt x="1039650" y="1228036"/>
                </a:lnTo>
                <a:lnTo>
                  <a:pt x="1128582" y="1237940"/>
                </a:lnTo>
                <a:cubicBezTo>
                  <a:pt x="1344181" y="1248064"/>
                  <a:pt x="1616580" y="1181625"/>
                  <a:pt x="1883635" y="1039286"/>
                </a:cubicBezTo>
                <a:cubicBezTo>
                  <a:pt x="2178277" y="882244"/>
                  <a:pt x="2399846" y="668293"/>
                  <a:pt x="2499782" y="465499"/>
                </a:cubicBezTo>
                <a:cubicBezTo>
                  <a:pt x="2510996" y="414732"/>
                  <a:pt x="2529280" y="365696"/>
                  <a:pt x="2553672" y="319609"/>
                </a:cubicBezTo>
                <a:lnTo>
                  <a:pt x="2555163" y="313440"/>
                </a:lnTo>
                <a:lnTo>
                  <a:pt x="2558302" y="311766"/>
                </a:lnTo>
                <a:cubicBezTo>
                  <a:pt x="2612273" y="212630"/>
                  <a:pt x="2695012" y="127817"/>
                  <a:pt x="2802058" y="70763"/>
                </a:cubicBezTo>
                <a:cubicBezTo>
                  <a:pt x="2893611" y="21965"/>
                  <a:pt x="2992110" y="-751"/>
                  <a:pt x="3089036" y="1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4122739" y="1843089"/>
            <a:ext cx="987425" cy="9874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4140201" y="4791076"/>
            <a:ext cx="987425" cy="9874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4564064" y="3260726"/>
            <a:ext cx="987425" cy="9874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KSO_GT1.2"/>
          <p:cNvSpPr txBox="1"/>
          <p:nvPr/>
        </p:nvSpPr>
        <p:spPr>
          <a:xfrm>
            <a:off x="5741989" y="3268663"/>
            <a:ext cx="3973511" cy="1022350"/>
          </a:xfrm>
          <a:prstGeom prst="rect">
            <a:avLst/>
          </a:prstGeom>
          <a:noFill/>
        </p:spPr>
        <p:txBody>
          <a:bodyPr lIns="72000" tIns="0" rIns="72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KSO_GT1.1"/>
          <p:cNvSpPr txBox="1"/>
          <p:nvPr/>
        </p:nvSpPr>
        <p:spPr>
          <a:xfrm>
            <a:off x="5305426" y="1800225"/>
            <a:ext cx="4219574" cy="1022350"/>
          </a:xfrm>
          <a:prstGeom prst="rect">
            <a:avLst/>
          </a:prstGeom>
          <a:noFill/>
        </p:spPr>
        <p:txBody>
          <a:bodyPr lIns="72000" tIns="0" rIns="72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KSO_GT1.3"/>
          <p:cNvSpPr txBox="1"/>
          <p:nvPr/>
        </p:nvSpPr>
        <p:spPr>
          <a:xfrm>
            <a:off x="5322889" y="4826000"/>
            <a:ext cx="4202111" cy="1022350"/>
          </a:xfrm>
          <a:prstGeom prst="rect">
            <a:avLst/>
          </a:prstGeom>
          <a:noFill/>
        </p:spPr>
        <p:txBody>
          <a:bodyPr lIns="72000" tIns="0" rIns="72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524000" y="2932114"/>
            <a:ext cx="1411288" cy="1760537"/>
          </a:xfrm>
          <a:custGeom>
            <a:avLst/>
            <a:gdLst>
              <a:gd name="connsiteX0" fmla="*/ 586959 w 1529609"/>
              <a:gd name="connsiteY0" fmla="*/ 65 h 1907431"/>
              <a:gd name="connsiteX1" fmla="*/ 1529544 w 1529609"/>
              <a:gd name="connsiteY1" fmla="*/ 964782 h 1907431"/>
              <a:gd name="connsiteX2" fmla="*/ 564827 w 1529609"/>
              <a:gd name="connsiteY2" fmla="*/ 1907366 h 1907431"/>
              <a:gd name="connsiteX3" fmla="*/ 0 w 1529609"/>
              <a:gd name="connsiteY3" fmla="*/ 1712632 h 1907431"/>
              <a:gd name="connsiteX4" fmla="*/ 0 w 1529609"/>
              <a:gd name="connsiteY4" fmla="*/ 194607 h 1907431"/>
              <a:gd name="connsiteX5" fmla="*/ 586959 w 1529609"/>
              <a:gd name="connsiteY5" fmla="*/ 65 h 190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9609" h="1907431">
                <a:moveTo>
                  <a:pt x="586959" y="65"/>
                </a:moveTo>
                <a:cubicBezTo>
                  <a:pt x="1113646" y="6177"/>
                  <a:pt x="1535656" y="438095"/>
                  <a:pt x="1529544" y="964782"/>
                </a:cubicBezTo>
                <a:cubicBezTo>
                  <a:pt x="1523433" y="1491469"/>
                  <a:pt x="1091515" y="1913478"/>
                  <a:pt x="564827" y="1907366"/>
                </a:cubicBezTo>
                <a:cubicBezTo>
                  <a:pt x="352169" y="1904899"/>
                  <a:pt x="156577" y="1833014"/>
                  <a:pt x="0" y="1712632"/>
                </a:cubicBezTo>
                <a:lnTo>
                  <a:pt x="0" y="194607"/>
                </a:lnTo>
                <a:cubicBezTo>
                  <a:pt x="162454" y="70026"/>
                  <a:pt x="366397" y="-2494"/>
                  <a:pt x="586959" y="65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dirty="0">
                <a:cs typeface="+mn-ea"/>
                <a:sym typeface="+mn-lt"/>
              </a:rPr>
              <a:t>点击此处输入文本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4215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0"/>
          <a:stretch/>
        </p:blipFill>
        <p:spPr>
          <a:xfrm>
            <a:off x="0" y="933450"/>
            <a:ext cx="12187625" cy="59445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1" r="1"/>
          <a:stretch/>
        </p:blipFill>
        <p:spPr>
          <a:xfrm rot="5400000">
            <a:off x="4308558" y="-1010931"/>
            <a:ext cx="3570516" cy="121963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92"/>
          <a:stretch/>
        </p:blipFill>
        <p:spPr>
          <a:xfrm rot="5400000">
            <a:off x="4308556" y="-4312928"/>
            <a:ext cx="3570516" cy="1219637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68387" y="584202"/>
            <a:ext cx="1930400" cy="1930400"/>
          </a:xfrm>
          <a:prstGeom prst="ellipse">
            <a:avLst/>
          </a:prstGeom>
          <a:gradFill>
            <a:gsLst>
              <a:gs pos="0">
                <a:srgbClr val="FBFB7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393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" r="12644" b="23075"/>
          <a:stretch/>
        </p:blipFill>
        <p:spPr>
          <a:xfrm>
            <a:off x="0" y="1"/>
            <a:ext cx="2895600" cy="33274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583803" y="5201005"/>
            <a:ext cx="3391652" cy="1518584"/>
            <a:chOff x="7924800" y="4725465"/>
            <a:chExt cx="4030744" cy="18047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4800" y="4725465"/>
              <a:ext cx="4030744" cy="180473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9453" y="5033312"/>
              <a:ext cx="979046" cy="867060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1689" y="431546"/>
            <a:ext cx="1712914" cy="13561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/>
        </p:blipFill>
        <p:spPr>
          <a:xfrm>
            <a:off x="-89098" y="4370123"/>
            <a:ext cx="2658128" cy="25371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0" b="28605"/>
          <a:stretch/>
        </p:blipFill>
        <p:spPr>
          <a:xfrm>
            <a:off x="9169287" y="1311627"/>
            <a:ext cx="2220685" cy="24218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8" r="67316"/>
          <a:stretch/>
        </p:blipFill>
        <p:spPr>
          <a:xfrm>
            <a:off x="9544485" y="25881"/>
            <a:ext cx="1380618" cy="180855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530387" y="1931203"/>
            <a:ext cx="4209143" cy="411550"/>
            <a:chOff x="5225842" y="2124094"/>
            <a:chExt cx="4209143" cy="411550"/>
          </a:xfrm>
        </p:grpSpPr>
        <p:sp>
          <p:nvSpPr>
            <p:cNvPr id="23" name="MH_Entry_1">
              <a:hlinkClick r:id="rId21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5452784" y="2124094"/>
              <a:ext cx="3982201" cy="411550"/>
            </a:xfrm>
            <a:custGeom>
              <a:avLst/>
              <a:gdLst>
                <a:gd name="connsiteX0" fmla="*/ 0 w 4234772"/>
                <a:gd name="connsiteY0" fmla="*/ 0 h 539998"/>
                <a:gd name="connsiteX1" fmla="*/ 4234772 w 4234772"/>
                <a:gd name="connsiteY1" fmla="*/ 0 h 539998"/>
                <a:gd name="connsiteX2" fmla="*/ 4234772 w 4234772"/>
                <a:gd name="connsiteY2" fmla="*/ 539998 h 539998"/>
                <a:gd name="connsiteX3" fmla="*/ 0 w 4234772"/>
                <a:gd name="connsiteY3" fmla="*/ 539998 h 539998"/>
                <a:gd name="connsiteX4" fmla="*/ 0 w 4234772"/>
                <a:gd name="connsiteY4" fmla="*/ 0 h 539998"/>
                <a:gd name="connsiteX0" fmla="*/ 4234772 w 4326212"/>
                <a:gd name="connsiteY0" fmla="*/ 539998 h 631438"/>
                <a:gd name="connsiteX1" fmla="*/ 0 w 4326212"/>
                <a:gd name="connsiteY1" fmla="*/ 539998 h 631438"/>
                <a:gd name="connsiteX2" fmla="*/ 0 w 4326212"/>
                <a:gd name="connsiteY2" fmla="*/ 0 h 631438"/>
                <a:gd name="connsiteX3" fmla="*/ 4234772 w 4326212"/>
                <a:gd name="connsiteY3" fmla="*/ 0 h 631438"/>
                <a:gd name="connsiteX4" fmla="*/ 4326212 w 4326212"/>
                <a:gd name="connsiteY4" fmla="*/ 631438 h 631438"/>
                <a:gd name="connsiteX0" fmla="*/ 4234772 w 4234772"/>
                <a:gd name="connsiteY0" fmla="*/ 539998 h 539998"/>
                <a:gd name="connsiteX1" fmla="*/ 0 w 4234772"/>
                <a:gd name="connsiteY1" fmla="*/ 539998 h 539998"/>
                <a:gd name="connsiteX2" fmla="*/ 0 w 4234772"/>
                <a:gd name="connsiteY2" fmla="*/ 0 h 539998"/>
                <a:gd name="connsiteX3" fmla="*/ 4234772 w 4234772"/>
                <a:gd name="connsiteY3" fmla="*/ 0 h 53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4772" h="539998">
                  <a:moveTo>
                    <a:pt x="4234772" y="539998"/>
                  </a:moveTo>
                  <a:lnTo>
                    <a:pt x="0" y="539998"/>
                  </a:lnTo>
                  <a:lnTo>
                    <a:pt x="0" y="0"/>
                  </a:lnTo>
                  <a:lnTo>
                    <a:pt x="4234772" y="0"/>
                  </a:lnTo>
                </a:path>
              </a:pathLst>
            </a:custGeom>
            <a:noFill/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lIns="396000" tIns="0" rIns="0" bIns="0" rtlCol="0" anchor="ctr" anchorCtr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>
                  <a:cs typeface="+mn-ea"/>
                  <a:sym typeface="+mn-lt"/>
                </a:rPr>
                <a:t>请在这里输入您的标题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26" name="MH_Number_1">
              <a:hlinkClick r:id="rId21" action="ppaction://hlinksldjump"/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5225842" y="2124094"/>
              <a:ext cx="411552" cy="41155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30387" y="2824559"/>
            <a:ext cx="4209143" cy="411550"/>
            <a:chOff x="5225842" y="3017450"/>
            <a:chExt cx="4209143" cy="411550"/>
          </a:xfrm>
        </p:grpSpPr>
        <p:sp>
          <p:nvSpPr>
            <p:cNvPr id="32" name="MH_Entry_2">
              <a:hlinkClick r:id="rId22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452784" y="3017450"/>
              <a:ext cx="3982201" cy="411550"/>
            </a:xfrm>
            <a:custGeom>
              <a:avLst/>
              <a:gdLst>
                <a:gd name="connsiteX0" fmla="*/ 0 w 4234772"/>
                <a:gd name="connsiteY0" fmla="*/ 0 h 539998"/>
                <a:gd name="connsiteX1" fmla="*/ 4234772 w 4234772"/>
                <a:gd name="connsiteY1" fmla="*/ 0 h 539998"/>
                <a:gd name="connsiteX2" fmla="*/ 4234772 w 4234772"/>
                <a:gd name="connsiteY2" fmla="*/ 539998 h 539998"/>
                <a:gd name="connsiteX3" fmla="*/ 0 w 4234772"/>
                <a:gd name="connsiteY3" fmla="*/ 539998 h 539998"/>
                <a:gd name="connsiteX4" fmla="*/ 0 w 4234772"/>
                <a:gd name="connsiteY4" fmla="*/ 0 h 539998"/>
                <a:gd name="connsiteX0" fmla="*/ 4234772 w 4326212"/>
                <a:gd name="connsiteY0" fmla="*/ 539998 h 631438"/>
                <a:gd name="connsiteX1" fmla="*/ 0 w 4326212"/>
                <a:gd name="connsiteY1" fmla="*/ 539998 h 631438"/>
                <a:gd name="connsiteX2" fmla="*/ 0 w 4326212"/>
                <a:gd name="connsiteY2" fmla="*/ 0 h 631438"/>
                <a:gd name="connsiteX3" fmla="*/ 4234772 w 4326212"/>
                <a:gd name="connsiteY3" fmla="*/ 0 h 631438"/>
                <a:gd name="connsiteX4" fmla="*/ 4326212 w 4326212"/>
                <a:gd name="connsiteY4" fmla="*/ 631438 h 631438"/>
                <a:gd name="connsiteX0" fmla="*/ 4234772 w 4234772"/>
                <a:gd name="connsiteY0" fmla="*/ 539998 h 539998"/>
                <a:gd name="connsiteX1" fmla="*/ 0 w 4234772"/>
                <a:gd name="connsiteY1" fmla="*/ 539998 h 539998"/>
                <a:gd name="connsiteX2" fmla="*/ 0 w 4234772"/>
                <a:gd name="connsiteY2" fmla="*/ 0 h 539998"/>
                <a:gd name="connsiteX3" fmla="*/ 4234772 w 4234772"/>
                <a:gd name="connsiteY3" fmla="*/ 0 h 53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4772" h="539998">
                  <a:moveTo>
                    <a:pt x="4234772" y="539998"/>
                  </a:moveTo>
                  <a:lnTo>
                    <a:pt x="0" y="539998"/>
                  </a:lnTo>
                  <a:lnTo>
                    <a:pt x="0" y="0"/>
                  </a:lnTo>
                  <a:lnTo>
                    <a:pt x="4234772" y="0"/>
                  </a:lnTo>
                </a:path>
              </a:pathLst>
            </a:custGeom>
            <a:noFill/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lIns="396000" tIns="0" rIns="0" bIns="0" rtlCol="0" anchor="ctr" anchorCtr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请在这里输入您的标题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MH_Number_2">
              <a:hlinkClick r:id="rId22" action="ppaction://hlinksldjump"/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225842" y="3017450"/>
              <a:ext cx="411552" cy="41155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MH_Others_1"/>
          <p:cNvSpPr txBox="1"/>
          <p:nvPr>
            <p:custDataLst>
              <p:tags r:id="rId1"/>
            </p:custDataLst>
          </p:nvPr>
        </p:nvSpPr>
        <p:spPr>
          <a:xfrm>
            <a:off x="2242634" y="2785074"/>
            <a:ext cx="1759819" cy="7999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4800" b="1" dirty="0">
                <a:cs typeface="+mn-ea"/>
                <a:sym typeface="+mn-lt"/>
              </a:rPr>
              <a:t>目 录</a:t>
            </a:r>
          </a:p>
        </p:txBody>
      </p:sp>
      <p:sp>
        <p:nvSpPr>
          <p:cNvPr id="36" name="MH_Others_2"/>
          <p:cNvSpPr txBox="1"/>
          <p:nvPr>
            <p:custDataLst>
              <p:tags r:id="rId2"/>
            </p:custDataLst>
          </p:nvPr>
        </p:nvSpPr>
        <p:spPr>
          <a:xfrm>
            <a:off x="1776516" y="3462365"/>
            <a:ext cx="26920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000" spc="400" dirty="0">
                <a:cs typeface="+mn-ea"/>
                <a:sym typeface="+mn-lt"/>
              </a:rPr>
              <a:t>CONTENTS</a:t>
            </a:r>
            <a:endParaRPr lang="zh-CN" altLang="en-US" sz="2000" spc="400"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530387" y="3537623"/>
            <a:ext cx="4209143" cy="411550"/>
            <a:chOff x="5225842" y="3017450"/>
            <a:chExt cx="4209143" cy="411550"/>
          </a:xfrm>
        </p:grpSpPr>
        <p:sp>
          <p:nvSpPr>
            <p:cNvPr id="38" name="MH_Entry_2">
              <a:hlinkClick r:id="rId22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452784" y="3017450"/>
              <a:ext cx="3982201" cy="411550"/>
            </a:xfrm>
            <a:custGeom>
              <a:avLst/>
              <a:gdLst>
                <a:gd name="connsiteX0" fmla="*/ 0 w 4234772"/>
                <a:gd name="connsiteY0" fmla="*/ 0 h 539998"/>
                <a:gd name="connsiteX1" fmla="*/ 4234772 w 4234772"/>
                <a:gd name="connsiteY1" fmla="*/ 0 h 539998"/>
                <a:gd name="connsiteX2" fmla="*/ 4234772 w 4234772"/>
                <a:gd name="connsiteY2" fmla="*/ 539998 h 539998"/>
                <a:gd name="connsiteX3" fmla="*/ 0 w 4234772"/>
                <a:gd name="connsiteY3" fmla="*/ 539998 h 539998"/>
                <a:gd name="connsiteX4" fmla="*/ 0 w 4234772"/>
                <a:gd name="connsiteY4" fmla="*/ 0 h 539998"/>
                <a:gd name="connsiteX0" fmla="*/ 4234772 w 4326212"/>
                <a:gd name="connsiteY0" fmla="*/ 539998 h 631438"/>
                <a:gd name="connsiteX1" fmla="*/ 0 w 4326212"/>
                <a:gd name="connsiteY1" fmla="*/ 539998 h 631438"/>
                <a:gd name="connsiteX2" fmla="*/ 0 w 4326212"/>
                <a:gd name="connsiteY2" fmla="*/ 0 h 631438"/>
                <a:gd name="connsiteX3" fmla="*/ 4234772 w 4326212"/>
                <a:gd name="connsiteY3" fmla="*/ 0 h 631438"/>
                <a:gd name="connsiteX4" fmla="*/ 4326212 w 4326212"/>
                <a:gd name="connsiteY4" fmla="*/ 631438 h 631438"/>
                <a:gd name="connsiteX0" fmla="*/ 4234772 w 4234772"/>
                <a:gd name="connsiteY0" fmla="*/ 539998 h 539998"/>
                <a:gd name="connsiteX1" fmla="*/ 0 w 4234772"/>
                <a:gd name="connsiteY1" fmla="*/ 539998 h 539998"/>
                <a:gd name="connsiteX2" fmla="*/ 0 w 4234772"/>
                <a:gd name="connsiteY2" fmla="*/ 0 h 539998"/>
                <a:gd name="connsiteX3" fmla="*/ 4234772 w 4234772"/>
                <a:gd name="connsiteY3" fmla="*/ 0 h 53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4772" h="539998">
                  <a:moveTo>
                    <a:pt x="4234772" y="539998"/>
                  </a:moveTo>
                  <a:lnTo>
                    <a:pt x="0" y="539998"/>
                  </a:lnTo>
                  <a:lnTo>
                    <a:pt x="0" y="0"/>
                  </a:lnTo>
                  <a:lnTo>
                    <a:pt x="4234772" y="0"/>
                  </a:lnTo>
                </a:path>
              </a:pathLst>
            </a:custGeom>
            <a:noFill/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lIns="396000" tIns="0" rIns="0" bIns="0" rtlCol="0" anchor="ctr" anchorCtr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请在这里输入您的标题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MH_Number_2">
              <a:hlinkClick r:id="rId22" action="ppaction://hlinksldjump"/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225842" y="3017450"/>
              <a:ext cx="411552" cy="41155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dirty="0" smtClean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30387" y="4384911"/>
            <a:ext cx="4209143" cy="411550"/>
            <a:chOff x="5225842" y="3017450"/>
            <a:chExt cx="4209143" cy="411550"/>
          </a:xfrm>
        </p:grpSpPr>
        <p:sp>
          <p:nvSpPr>
            <p:cNvPr id="41" name="MH_Entry_2">
              <a:hlinkClick r:id="rId22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452784" y="3017450"/>
              <a:ext cx="3982201" cy="411550"/>
            </a:xfrm>
            <a:custGeom>
              <a:avLst/>
              <a:gdLst>
                <a:gd name="connsiteX0" fmla="*/ 0 w 4234772"/>
                <a:gd name="connsiteY0" fmla="*/ 0 h 539998"/>
                <a:gd name="connsiteX1" fmla="*/ 4234772 w 4234772"/>
                <a:gd name="connsiteY1" fmla="*/ 0 h 539998"/>
                <a:gd name="connsiteX2" fmla="*/ 4234772 w 4234772"/>
                <a:gd name="connsiteY2" fmla="*/ 539998 h 539998"/>
                <a:gd name="connsiteX3" fmla="*/ 0 w 4234772"/>
                <a:gd name="connsiteY3" fmla="*/ 539998 h 539998"/>
                <a:gd name="connsiteX4" fmla="*/ 0 w 4234772"/>
                <a:gd name="connsiteY4" fmla="*/ 0 h 539998"/>
                <a:gd name="connsiteX0" fmla="*/ 4234772 w 4326212"/>
                <a:gd name="connsiteY0" fmla="*/ 539998 h 631438"/>
                <a:gd name="connsiteX1" fmla="*/ 0 w 4326212"/>
                <a:gd name="connsiteY1" fmla="*/ 539998 h 631438"/>
                <a:gd name="connsiteX2" fmla="*/ 0 w 4326212"/>
                <a:gd name="connsiteY2" fmla="*/ 0 h 631438"/>
                <a:gd name="connsiteX3" fmla="*/ 4234772 w 4326212"/>
                <a:gd name="connsiteY3" fmla="*/ 0 h 631438"/>
                <a:gd name="connsiteX4" fmla="*/ 4326212 w 4326212"/>
                <a:gd name="connsiteY4" fmla="*/ 631438 h 631438"/>
                <a:gd name="connsiteX0" fmla="*/ 4234772 w 4234772"/>
                <a:gd name="connsiteY0" fmla="*/ 539998 h 539998"/>
                <a:gd name="connsiteX1" fmla="*/ 0 w 4234772"/>
                <a:gd name="connsiteY1" fmla="*/ 539998 h 539998"/>
                <a:gd name="connsiteX2" fmla="*/ 0 w 4234772"/>
                <a:gd name="connsiteY2" fmla="*/ 0 h 539998"/>
                <a:gd name="connsiteX3" fmla="*/ 4234772 w 4234772"/>
                <a:gd name="connsiteY3" fmla="*/ 0 h 53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4772" h="539998">
                  <a:moveTo>
                    <a:pt x="4234772" y="539998"/>
                  </a:moveTo>
                  <a:lnTo>
                    <a:pt x="0" y="539998"/>
                  </a:lnTo>
                  <a:lnTo>
                    <a:pt x="0" y="0"/>
                  </a:lnTo>
                  <a:lnTo>
                    <a:pt x="4234772" y="0"/>
                  </a:lnTo>
                </a:path>
              </a:pathLst>
            </a:custGeom>
            <a:noFill/>
            <a:ln w="31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lIns="396000" tIns="0" rIns="0" bIns="0" rtlCol="0" anchor="ctr" anchorCtr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请在这里输入您的标题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MH_Number_2">
              <a:hlinkClick r:id="rId22" action="ppaction://hlinksldjump"/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5225842" y="3017450"/>
              <a:ext cx="411552" cy="41155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square" lIns="0" tIns="0" rIns="0" bIns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dirty="0" smtClean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48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形状 4"/>
          <p:cNvSpPr/>
          <p:nvPr/>
        </p:nvSpPr>
        <p:spPr>
          <a:xfrm rot="17243473" flipV="1">
            <a:off x="4543425" y="4113215"/>
            <a:ext cx="1666875" cy="1203325"/>
          </a:xfrm>
          <a:prstGeom prst="swooshArrow">
            <a:avLst>
              <a:gd name="adj1" fmla="val 18690"/>
              <a:gd name="adj2" fmla="val 2971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92362" y="4035427"/>
            <a:ext cx="2413000" cy="1293813"/>
          </a:xfrm>
          <a:prstGeom prst="rect">
            <a:avLst/>
          </a:prstGeom>
          <a:noFill/>
        </p:spPr>
        <p:txBody>
          <a:bodyPr anchor="b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38749" y="1746252"/>
            <a:ext cx="4400550" cy="1293813"/>
          </a:xfrm>
          <a:prstGeom prst="rect">
            <a:avLst/>
          </a:prstGeom>
          <a:noFill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30000"/>
              </a:lnSpc>
              <a:defRPr/>
            </a:pPr>
            <a:endParaRPr lang="zh-CN" altLang="en-US" sz="13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69088" y="4124326"/>
            <a:ext cx="2376487" cy="1295400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sz="13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</a:t>
            </a:r>
            <a:r>
              <a:rPr lang="zh-CN" altLang="en-US" sz="13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本内容</a:t>
            </a:r>
          </a:p>
        </p:txBody>
      </p:sp>
      <p:sp>
        <p:nvSpPr>
          <p:cNvPr id="25" name="形状 24"/>
          <p:cNvSpPr/>
          <p:nvPr/>
        </p:nvSpPr>
        <p:spPr>
          <a:xfrm rot="10020000" flipV="1">
            <a:off x="6065837" y="3014665"/>
            <a:ext cx="1668462" cy="1203325"/>
          </a:xfrm>
          <a:prstGeom prst="swooshArrow">
            <a:avLst>
              <a:gd name="adj1" fmla="val 18690"/>
              <a:gd name="adj2" fmla="val 2971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形状 26"/>
          <p:cNvSpPr/>
          <p:nvPr/>
        </p:nvSpPr>
        <p:spPr>
          <a:xfrm rot="2820000" flipV="1">
            <a:off x="4333875" y="2230439"/>
            <a:ext cx="1668462" cy="1204913"/>
          </a:xfrm>
          <a:prstGeom prst="swooshArrow">
            <a:avLst>
              <a:gd name="adj1" fmla="val 18690"/>
              <a:gd name="adj2" fmla="val 2971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67349" y="3382964"/>
            <a:ext cx="685800" cy="685800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4398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0"/>
          <a:stretch/>
        </p:blipFill>
        <p:spPr>
          <a:xfrm>
            <a:off x="0" y="933450"/>
            <a:ext cx="12187625" cy="59445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08"/>
          <a:stretch/>
        </p:blipFill>
        <p:spPr>
          <a:xfrm>
            <a:off x="1120511" y="1034921"/>
            <a:ext cx="6858000" cy="58013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1" r="1"/>
          <a:stretch/>
        </p:blipFill>
        <p:spPr>
          <a:xfrm rot="5400000">
            <a:off x="4308558" y="-1010931"/>
            <a:ext cx="3570516" cy="121963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92"/>
          <a:stretch/>
        </p:blipFill>
        <p:spPr>
          <a:xfrm rot="5400000">
            <a:off x="4308556" y="-4312928"/>
            <a:ext cx="3570516" cy="1219637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68387" y="584202"/>
            <a:ext cx="1930400" cy="1930400"/>
          </a:xfrm>
          <a:prstGeom prst="ellipse">
            <a:avLst/>
          </a:prstGeom>
          <a:gradFill>
            <a:gsLst>
              <a:gs pos="0">
                <a:srgbClr val="FBFB7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393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" r="12644" b="23075"/>
          <a:stretch/>
        </p:blipFill>
        <p:spPr>
          <a:xfrm>
            <a:off x="0" y="1"/>
            <a:ext cx="2895600" cy="33274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203777" y="4199228"/>
            <a:ext cx="6315262" cy="2827607"/>
            <a:chOff x="7924800" y="4725465"/>
            <a:chExt cx="4030744" cy="18047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4800" y="4725465"/>
              <a:ext cx="4030744" cy="180473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9453" y="5033312"/>
              <a:ext cx="979046" cy="867060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1689" y="431546"/>
            <a:ext cx="1712914" cy="13561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/>
        </p:blipFill>
        <p:spPr>
          <a:xfrm>
            <a:off x="-89099" y="2566957"/>
            <a:ext cx="4547291" cy="43402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0" b="28605"/>
          <a:stretch/>
        </p:blipFill>
        <p:spPr>
          <a:xfrm>
            <a:off x="9169287" y="1311627"/>
            <a:ext cx="2220685" cy="24218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8" r="67316"/>
          <a:stretch/>
        </p:blipFill>
        <p:spPr>
          <a:xfrm>
            <a:off x="9544485" y="25881"/>
            <a:ext cx="1380618" cy="180855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272" y="5758373"/>
            <a:ext cx="745107" cy="5633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4749" y="1789931"/>
            <a:ext cx="62157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/>
              <a:t>谢谢观看</a:t>
            </a:r>
            <a:endParaRPr lang="zh-CN" altLang="en-US" sz="11500" dirty="0"/>
          </a:p>
        </p:txBody>
      </p:sp>
      <p:sp>
        <p:nvSpPr>
          <p:cNvPr id="21" name="圆角矩形 20"/>
          <p:cNvSpPr/>
          <p:nvPr/>
        </p:nvSpPr>
        <p:spPr>
          <a:xfrm>
            <a:off x="4644947" y="3770103"/>
            <a:ext cx="3288266" cy="44033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</a:t>
            </a:r>
            <a:r>
              <a:rPr lang="zh-CN" altLang="en-US" dirty="0" smtClean="0">
                <a:solidFill>
                  <a:schemeClr val="bg1"/>
                </a:solidFill>
              </a:rPr>
              <a:t>网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21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746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0"/>
          <a:stretch/>
        </p:blipFill>
        <p:spPr>
          <a:xfrm>
            <a:off x="0" y="933450"/>
            <a:ext cx="12187625" cy="59445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1" r="1"/>
          <a:stretch/>
        </p:blipFill>
        <p:spPr>
          <a:xfrm rot="5400000">
            <a:off x="4308558" y="-1010931"/>
            <a:ext cx="3570516" cy="121963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92"/>
          <a:stretch/>
        </p:blipFill>
        <p:spPr>
          <a:xfrm rot="5400000">
            <a:off x="4308556" y="-4312928"/>
            <a:ext cx="3570516" cy="1219637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068387" y="584202"/>
            <a:ext cx="1930400" cy="1930400"/>
          </a:xfrm>
          <a:prstGeom prst="ellipse">
            <a:avLst/>
          </a:prstGeom>
          <a:gradFill>
            <a:gsLst>
              <a:gs pos="0">
                <a:srgbClr val="FBFB7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393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" r="12644" b="23075"/>
          <a:stretch/>
        </p:blipFill>
        <p:spPr>
          <a:xfrm>
            <a:off x="0" y="1"/>
            <a:ext cx="2895600" cy="33274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583803" y="5201005"/>
            <a:ext cx="3391652" cy="1518584"/>
            <a:chOff x="7924800" y="4725465"/>
            <a:chExt cx="4030744" cy="18047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4800" y="4725465"/>
              <a:ext cx="4030744" cy="180473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9453" y="5033312"/>
              <a:ext cx="979046" cy="867060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1689" y="431546"/>
            <a:ext cx="1712914" cy="13561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2"/>
          <a:stretch/>
        </p:blipFill>
        <p:spPr>
          <a:xfrm>
            <a:off x="-89098" y="4370123"/>
            <a:ext cx="2658128" cy="25371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0" b="28605"/>
          <a:stretch/>
        </p:blipFill>
        <p:spPr>
          <a:xfrm>
            <a:off x="9169287" y="1311627"/>
            <a:ext cx="2220685" cy="24218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8" r="67316"/>
          <a:stretch/>
        </p:blipFill>
        <p:spPr>
          <a:xfrm>
            <a:off x="9544485" y="25881"/>
            <a:ext cx="1380618" cy="1808551"/>
          </a:xfrm>
          <a:prstGeom prst="rect">
            <a:avLst/>
          </a:prstGeom>
        </p:spPr>
      </p:pic>
      <p:sp>
        <p:nvSpPr>
          <p:cNvPr id="34" name="MH_Others_1"/>
          <p:cNvSpPr txBox="1"/>
          <p:nvPr>
            <p:custDataLst>
              <p:tags r:id="rId1"/>
            </p:custDataLst>
          </p:nvPr>
        </p:nvSpPr>
        <p:spPr>
          <a:xfrm>
            <a:off x="5213902" y="1504708"/>
            <a:ext cx="1759819" cy="7999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13800" dirty="0" smtClean="0">
                <a:cs typeface="+mn-ea"/>
                <a:sym typeface="+mn-lt"/>
              </a:rPr>
              <a:t>壹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9634" y="340059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240204" y="439515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3395664" y="3182411"/>
            <a:ext cx="545782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395664" y="4212925"/>
            <a:ext cx="545782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34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3" name="Freeform 15"/>
          <p:cNvSpPr>
            <a:spLocks noEditPoints="1"/>
          </p:cNvSpPr>
          <p:nvPr/>
        </p:nvSpPr>
        <p:spPr bwMode="auto">
          <a:xfrm>
            <a:off x="6010275" y="4081463"/>
            <a:ext cx="890588" cy="881062"/>
          </a:xfrm>
          <a:custGeom>
            <a:avLst/>
            <a:gdLst>
              <a:gd name="T0" fmla="*/ 54 w 95"/>
              <a:gd name="T1" fmla="*/ 94 h 94"/>
              <a:gd name="T2" fmla="*/ 56 w 95"/>
              <a:gd name="T3" fmla="*/ 81 h 94"/>
              <a:gd name="T4" fmla="*/ 66 w 95"/>
              <a:gd name="T5" fmla="*/ 78 h 94"/>
              <a:gd name="T6" fmla="*/ 76 w 95"/>
              <a:gd name="T7" fmla="*/ 85 h 94"/>
              <a:gd name="T8" fmla="*/ 86 w 95"/>
              <a:gd name="T9" fmla="*/ 75 h 94"/>
              <a:gd name="T10" fmla="*/ 78 w 95"/>
              <a:gd name="T11" fmla="*/ 65 h 94"/>
              <a:gd name="T12" fmla="*/ 82 w 95"/>
              <a:gd name="T13" fmla="*/ 56 h 94"/>
              <a:gd name="T14" fmla="*/ 95 w 95"/>
              <a:gd name="T15" fmla="*/ 54 h 94"/>
              <a:gd name="T16" fmla="*/ 95 w 95"/>
              <a:gd name="T17" fmla="*/ 40 h 94"/>
              <a:gd name="T18" fmla="*/ 82 w 95"/>
              <a:gd name="T19" fmla="*/ 38 h 94"/>
              <a:gd name="T20" fmla="*/ 82 w 95"/>
              <a:gd name="T21" fmla="*/ 37 h 94"/>
              <a:gd name="T22" fmla="*/ 82 w 95"/>
              <a:gd name="T23" fmla="*/ 37 h 94"/>
              <a:gd name="T24" fmla="*/ 80 w 95"/>
              <a:gd name="T25" fmla="*/ 33 h 94"/>
              <a:gd name="T26" fmla="*/ 80 w 95"/>
              <a:gd name="T27" fmla="*/ 31 h 94"/>
              <a:gd name="T28" fmla="*/ 80 w 95"/>
              <a:gd name="T29" fmla="*/ 31 h 94"/>
              <a:gd name="T30" fmla="*/ 78 w 95"/>
              <a:gd name="T31" fmla="*/ 29 h 94"/>
              <a:gd name="T32" fmla="*/ 86 w 95"/>
              <a:gd name="T33" fmla="*/ 18 h 94"/>
              <a:gd name="T34" fmla="*/ 76 w 95"/>
              <a:gd name="T35" fmla="*/ 9 h 94"/>
              <a:gd name="T36" fmla="*/ 66 w 95"/>
              <a:gd name="T37" fmla="*/ 16 h 94"/>
              <a:gd name="T38" fmla="*/ 56 w 95"/>
              <a:gd name="T39" fmla="*/ 12 h 94"/>
              <a:gd name="T40" fmla="*/ 54 w 95"/>
              <a:gd name="T41" fmla="*/ 0 h 94"/>
              <a:gd name="T42" fmla="*/ 41 w 95"/>
              <a:gd name="T43" fmla="*/ 0 h 94"/>
              <a:gd name="T44" fmla="*/ 38 w 95"/>
              <a:gd name="T45" fmla="*/ 12 h 94"/>
              <a:gd name="T46" fmla="*/ 29 w 95"/>
              <a:gd name="T47" fmla="*/ 16 h 94"/>
              <a:gd name="T48" fmla="*/ 19 w 95"/>
              <a:gd name="T49" fmla="*/ 9 h 94"/>
              <a:gd name="T50" fmla="*/ 9 w 95"/>
              <a:gd name="T51" fmla="*/ 18 h 94"/>
              <a:gd name="T52" fmla="*/ 17 w 95"/>
              <a:gd name="T53" fmla="*/ 29 h 94"/>
              <a:gd name="T54" fmla="*/ 13 w 95"/>
              <a:gd name="T55" fmla="*/ 38 h 94"/>
              <a:gd name="T56" fmla="*/ 0 w 95"/>
              <a:gd name="T57" fmla="*/ 40 h 94"/>
              <a:gd name="T58" fmla="*/ 0 w 95"/>
              <a:gd name="T59" fmla="*/ 54 h 94"/>
              <a:gd name="T60" fmla="*/ 13 w 95"/>
              <a:gd name="T61" fmla="*/ 56 h 94"/>
              <a:gd name="T62" fmla="*/ 16 w 95"/>
              <a:gd name="T63" fmla="*/ 65 h 94"/>
              <a:gd name="T64" fmla="*/ 9 w 95"/>
              <a:gd name="T65" fmla="*/ 75 h 94"/>
              <a:gd name="T66" fmla="*/ 19 w 95"/>
              <a:gd name="T67" fmla="*/ 85 h 94"/>
              <a:gd name="T68" fmla="*/ 29 w 95"/>
              <a:gd name="T69" fmla="*/ 78 h 94"/>
              <a:gd name="T70" fmla="*/ 38 w 95"/>
              <a:gd name="T71" fmla="*/ 82 h 94"/>
              <a:gd name="T72" fmla="*/ 41 w 95"/>
              <a:gd name="T73" fmla="*/ 94 h 94"/>
              <a:gd name="T74" fmla="*/ 54 w 95"/>
              <a:gd name="T75" fmla="*/ 94 h 94"/>
              <a:gd name="T76" fmla="*/ 72 w 95"/>
              <a:gd name="T77" fmla="*/ 43 h 94"/>
              <a:gd name="T78" fmla="*/ 51 w 95"/>
              <a:gd name="T79" fmla="*/ 72 h 94"/>
              <a:gd name="T80" fmla="*/ 22 w 95"/>
              <a:gd name="T81" fmla="*/ 50 h 94"/>
              <a:gd name="T82" fmla="*/ 44 w 95"/>
              <a:gd name="T83" fmla="*/ 22 h 94"/>
              <a:gd name="T84" fmla="*/ 56 w 95"/>
              <a:gd name="T85" fmla="*/ 23 h 94"/>
              <a:gd name="T86" fmla="*/ 56 w 95"/>
              <a:gd name="T87" fmla="*/ 23 h 94"/>
              <a:gd name="T88" fmla="*/ 65 w 95"/>
              <a:gd name="T89" fmla="*/ 29 h 94"/>
              <a:gd name="T90" fmla="*/ 69 w 95"/>
              <a:gd name="T91" fmla="*/ 34 h 94"/>
              <a:gd name="T92" fmla="*/ 72 w 95"/>
              <a:gd name="T93" fmla="*/ 4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5" h="94">
                <a:moveTo>
                  <a:pt x="54" y="94"/>
                </a:moveTo>
                <a:cubicBezTo>
                  <a:pt x="56" y="81"/>
                  <a:pt x="56" y="81"/>
                  <a:pt x="56" y="81"/>
                </a:cubicBezTo>
                <a:cubicBezTo>
                  <a:pt x="66" y="78"/>
                  <a:pt x="66" y="78"/>
                  <a:pt x="66" y="78"/>
                </a:cubicBezTo>
                <a:cubicBezTo>
                  <a:pt x="76" y="85"/>
                  <a:pt x="76" y="85"/>
                  <a:pt x="76" y="85"/>
                </a:cubicBezTo>
                <a:cubicBezTo>
                  <a:pt x="86" y="75"/>
                  <a:pt x="86" y="75"/>
                  <a:pt x="86" y="7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56"/>
                  <a:pt x="82" y="56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40"/>
                  <a:pt x="95" y="40"/>
                  <a:pt x="95" y="40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78" y="29"/>
                  <a:pt x="78" y="29"/>
                  <a:pt x="78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76" y="9"/>
                  <a:pt x="76" y="9"/>
                  <a:pt x="76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56" y="12"/>
                  <a:pt x="56" y="12"/>
                  <a:pt x="56" y="12"/>
                </a:cubicBezTo>
                <a:cubicBezTo>
                  <a:pt x="54" y="0"/>
                  <a:pt x="54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19" y="9"/>
                  <a:pt x="19" y="9"/>
                  <a:pt x="19" y="9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29"/>
                  <a:pt x="17" y="29"/>
                  <a:pt x="17" y="29"/>
                </a:cubicBezTo>
                <a:cubicBezTo>
                  <a:pt x="13" y="38"/>
                  <a:pt x="13" y="38"/>
                  <a:pt x="13" y="3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54"/>
                  <a:pt x="0" y="54"/>
                  <a:pt x="0" y="54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65"/>
                  <a:pt x="16" y="65"/>
                  <a:pt x="16" y="65"/>
                </a:cubicBezTo>
                <a:cubicBezTo>
                  <a:pt x="9" y="75"/>
                  <a:pt x="9" y="75"/>
                  <a:pt x="9" y="75"/>
                </a:cubicBezTo>
                <a:cubicBezTo>
                  <a:pt x="19" y="85"/>
                  <a:pt x="19" y="85"/>
                  <a:pt x="19" y="85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1" y="94"/>
                  <a:pt x="41" y="94"/>
                  <a:pt x="41" y="94"/>
                </a:cubicBezTo>
                <a:cubicBezTo>
                  <a:pt x="54" y="94"/>
                  <a:pt x="54" y="94"/>
                  <a:pt x="54" y="94"/>
                </a:cubicBezTo>
                <a:close/>
                <a:moveTo>
                  <a:pt x="72" y="43"/>
                </a:moveTo>
                <a:cubicBezTo>
                  <a:pt x="74" y="57"/>
                  <a:pt x="65" y="70"/>
                  <a:pt x="51" y="72"/>
                </a:cubicBezTo>
                <a:cubicBezTo>
                  <a:pt x="37" y="74"/>
                  <a:pt x="24" y="64"/>
                  <a:pt x="22" y="50"/>
                </a:cubicBezTo>
                <a:cubicBezTo>
                  <a:pt x="21" y="36"/>
                  <a:pt x="30" y="24"/>
                  <a:pt x="44" y="22"/>
                </a:cubicBezTo>
                <a:cubicBezTo>
                  <a:pt x="48" y="21"/>
                  <a:pt x="52" y="22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3" y="26"/>
                  <a:pt x="65" y="29"/>
                </a:cubicBezTo>
                <a:cubicBezTo>
                  <a:pt x="67" y="30"/>
                  <a:pt x="68" y="32"/>
                  <a:pt x="69" y="34"/>
                </a:cubicBezTo>
                <a:cubicBezTo>
                  <a:pt x="71" y="37"/>
                  <a:pt x="72" y="40"/>
                  <a:pt x="72" y="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6"/>
          <p:cNvSpPr>
            <a:spLocks noEditPoints="1"/>
          </p:cNvSpPr>
          <p:nvPr/>
        </p:nvSpPr>
        <p:spPr bwMode="auto">
          <a:xfrm>
            <a:off x="6310313" y="4343401"/>
            <a:ext cx="290512" cy="328613"/>
          </a:xfrm>
          <a:custGeom>
            <a:avLst/>
            <a:gdLst>
              <a:gd name="T0" fmla="*/ 15 w 31"/>
              <a:gd name="T1" fmla="*/ 0 h 35"/>
              <a:gd name="T2" fmla="*/ 24 w 31"/>
              <a:gd name="T3" fmla="*/ 8 h 35"/>
              <a:gd name="T4" fmla="*/ 15 w 31"/>
              <a:gd name="T5" fmla="*/ 17 h 35"/>
              <a:gd name="T6" fmla="*/ 7 w 31"/>
              <a:gd name="T7" fmla="*/ 8 h 35"/>
              <a:gd name="T8" fmla="*/ 15 w 31"/>
              <a:gd name="T9" fmla="*/ 0 h 35"/>
              <a:gd name="T10" fmla="*/ 6 w 31"/>
              <a:gd name="T11" fmla="*/ 19 h 35"/>
              <a:gd name="T12" fmla="*/ 10 w 31"/>
              <a:gd name="T13" fmla="*/ 19 h 35"/>
              <a:gd name="T14" fmla="*/ 14 w 31"/>
              <a:gd name="T15" fmla="*/ 24 h 35"/>
              <a:gd name="T16" fmla="*/ 17 w 31"/>
              <a:gd name="T17" fmla="*/ 24 h 35"/>
              <a:gd name="T18" fmla="*/ 21 w 31"/>
              <a:gd name="T19" fmla="*/ 19 h 35"/>
              <a:gd name="T20" fmla="*/ 24 w 31"/>
              <a:gd name="T21" fmla="*/ 19 h 35"/>
              <a:gd name="T22" fmla="*/ 31 w 31"/>
              <a:gd name="T23" fmla="*/ 25 h 35"/>
              <a:gd name="T24" fmla="*/ 31 w 31"/>
              <a:gd name="T25" fmla="*/ 35 h 35"/>
              <a:gd name="T26" fmla="*/ 0 w 31"/>
              <a:gd name="T27" fmla="*/ 35 h 35"/>
              <a:gd name="T28" fmla="*/ 0 w 31"/>
              <a:gd name="T29" fmla="*/ 25 h 35"/>
              <a:gd name="T30" fmla="*/ 6 w 31"/>
              <a:gd name="T31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35">
                <a:moveTo>
                  <a:pt x="15" y="0"/>
                </a:moveTo>
                <a:cubicBezTo>
                  <a:pt x="20" y="0"/>
                  <a:pt x="24" y="4"/>
                  <a:pt x="24" y="8"/>
                </a:cubicBezTo>
                <a:cubicBezTo>
                  <a:pt x="24" y="13"/>
                  <a:pt x="20" y="17"/>
                  <a:pt x="15" y="17"/>
                </a:cubicBezTo>
                <a:cubicBezTo>
                  <a:pt x="11" y="17"/>
                  <a:pt x="7" y="13"/>
                  <a:pt x="7" y="8"/>
                </a:cubicBezTo>
                <a:cubicBezTo>
                  <a:pt x="7" y="4"/>
                  <a:pt x="11" y="0"/>
                  <a:pt x="15" y="0"/>
                </a:cubicBezTo>
                <a:close/>
                <a:moveTo>
                  <a:pt x="6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6"/>
                  <a:pt x="16" y="26"/>
                  <a:pt x="17" y="24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8" y="19"/>
                  <a:pt x="31" y="21"/>
                  <a:pt x="31" y="25"/>
                </a:cubicBezTo>
                <a:cubicBezTo>
                  <a:pt x="31" y="35"/>
                  <a:pt x="31" y="35"/>
                  <a:pt x="31" y="35"/>
                </a:cubicBezTo>
                <a:cubicBezTo>
                  <a:pt x="26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9"/>
                  <a:pt x="6" y="19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6010276" y="2073276"/>
            <a:ext cx="881063" cy="892175"/>
          </a:xfrm>
          <a:custGeom>
            <a:avLst/>
            <a:gdLst>
              <a:gd name="T0" fmla="*/ 2147483646 w 94"/>
              <a:gd name="T1" fmla="*/ 2147483646 h 95"/>
              <a:gd name="T2" fmla="*/ 2147483646 w 94"/>
              <a:gd name="T3" fmla="*/ 2147483646 h 95"/>
              <a:gd name="T4" fmla="*/ 2147483646 w 94"/>
              <a:gd name="T5" fmla="*/ 2147483646 h 95"/>
              <a:gd name="T6" fmla="*/ 2147483646 w 94"/>
              <a:gd name="T7" fmla="*/ 2147483646 h 95"/>
              <a:gd name="T8" fmla="*/ 2147483646 w 94"/>
              <a:gd name="T9" fmla="*/ 2147483646 h 95"/>
              <a:gd name="T10" fmla="*/ 2147483646 w 94"/>
              <a:gd name="T11" fmla="*/ 2147483646 h 95"/>
              <a:gd name="T12" fmla="*/ 2147483646 w 94"/>
              <a:gd name="T13" fmla="*/ 2147483646 h 95"/>
              <a:gd name="T14" fmla="*/ 2147483646 w 94"/>
              <a:gd name="T15" fmla="*/ 2147483646 h 95"/>
              <a:gd name="T16" fmla="*/ 2147483646 w 94"/>
              <a:gd name="T17" fmla="*/ 2147483646 h 95"/>
              <a:gd name="T18" fmla="*/ 2147483646 w 94"/>
              <a:gd name="T19" fmla="*/ 2147483646 h 95"/>
              <a:gd name="T20" fmla="*/ 2147483646 w 94"/>
              <a:gd name="T21" fmla="*/ 2147483646 h 95"/>
              <a:gd name="T22" fmla="*/ 2147483646 w 94"/>
              <a:gd name="T23" fmla="*/ 2147483646 h 95"/>
              <a:gd name="T24" fmla="*/ 2147483646 w 94"/>
              <a:gd name="T25" fmla="*/ 2147483646 h 95"/>
              <a:gd name="T26" fmla="*/ 2147483646 w 94"/>
              <a:gd name="T27" fmla="*/ 2147483646 h 95"/>
              <a:gd name="T28" fmla="*/ 2147483646 w 94"/>
              <a:gd name="T29" fmla="*/ 2147483646 h 95"/>
              <a:gd name="T30" fmla="*/ 2147483646 w 94"/>
              <a:gd name="T31" fmla="*/ 2147483646 h 95"/>
              <a:gd name="T32" fmla="*/ 2147483646 w 94"/>
              <a:gd name="T33" fmla="*/ 1675739433 h 95"/>
              <a:gd name="T34" fmla="*/ 2147483646 w 94"/>
              <a:gd name="T35" fmla="*/ 793772793 h 95"/>
              <a:gd name="T36" fmla="*/ 2147483646 w 94"/>
              <a:gd name="T37" fmla="*/ 1411148502 h 95"/>
              <a:gd name="T38" fmla="*/ 2147483646 w 94"/>
              <a:gd name="T39" fmla="*/ 1146557571 h 95"/>
              <a:gd name="T40" fmla="*/ 2147483646 w 94"/>
              <a:gd name="T41" fmla="*/ 0 h 95"/>
              <a:gd name="T42" fmla="*/ 2147483646 w 94"/>
              <a:gd name="T43" fmla="*/ 0 h 95"/>
              <a:gd name="T44" fmla="*/ 2147483646 w 94"/>
              <a:gd name="T45" fmla="*/ 1146557571 h 95"/>
              <a:gd name="T46" fmla="*/ 2147483646 w 94"/>
              <a:gd name="T47" fmla="*/ 1411148502 h 95"/>
              <a:gd name="T48" fmla="*/ 1581358117 w 94"/>
              <a:gd name="T49" fmla="*/ 793772793 h 95"/>
              <a:gd name="T50" fmla="*/ 790679058 w 94"/>
              <a:gd name="T51" fmla="*/ 1675739433 h 95"/>
              <a:gd name="T52" fmla="*/ 1405651659 w 94"/>
              <a:gd name="T53" fmla="*/ 2147483646 h 95"/>
              <a:gd name="T54" fmla="*/ 1054238745 w 94"/>
              <a:gd name="T55" fmla="*/ 2147483646 h 95"/>
              <a:gd name="T56" fmla="*/ 0 w 94"/>
              <a:gd name="T57" fmla="*/ 2147483646 h 95"/>
              <a:gd name="T58" fmla="*/ 0 w 94"/>
              <a:gd name="T59" fmla="*/ 2147483646 h 95"/>
              <a:gd name="T60" fmla="*/ 1054238745 w 94"/>
              <a:gd name="T61" fmla="*/ 2147483646 h 95"/>
              <a:gd name="T62" fmla="*/ 1405651659 w 94"/>
              <a:gd name="T63" fmla="*/ 2147483646 h 95"/>
              <a:gd name="T64" fmla="*/ 790679058 w 94"/>
              <a:gd name="T65" fmla="*/ 2147483646 h 95"/>
              <a:gd name="T66" fmla="*/ 1581358117 w 94"/>
              <a:gd name="T67" fmla="*/ 2147483646 h 95"/>
              <a:gd name="T68" fmla="*/ 2147483646 w 94"/>
              <a:gd name="T69" fmla="*/ 2147483646 h 95"/>
              <a:gd name="T70" fmla="*/ 2147483646 w 94"/>
              <a:gd name="T71" fmla="*/ 2147483646 h 95"/>
              <a:gd name="T72" fmla="*/ 2147483646 w 94"/>
              <a:gd name="T73" fmla="*/ 2147483646 h 95"/>
              <a:gd name="T74" fmla="*/ 2147483646 w 94"/>
              <a:gd name="T75" fmla="*/ 2147483646 h 95"/>
              <a:gd name="T76" fmla="*/ 2147483646 w 94"/>
              <a:gd name="T77" fmla="*/ 2147483646 h 95"/>
              <a:gd name="T78" fmla="*/ 2147483646 w 94"/>
              <a:gd name="T79" fmla="*/ 2147483646 h 95"/>
              <a:gd name="T80" fmla="*/ 1932771032 w 94"/>
              <a:gd name="T81" fmla="*/ 2147483646 h 95"/>
              <a:gd name="T82" fmla="*/ 2147483646 w 94"/>
              <a:gd name="T83" fmla="*/ 1940330364 h 95"/>
              <a:gd name="T84" fmla="*/ 2147483646 w 94"/>
              <a:gd name="T85" fmla="*/ 2116727448 h 95"/>
              <a:gd name="T86" fmla="*/ 2147483646 w 94"/>
              <a:gd name="T87" fmla="*/ 2116727448 h 95"/>
              <a:gd name="T88" fmla="*/ 2147483646 w 94"/>
              <a:gd name="T89" fmla="*/ 2147483646 h 95"/>
              <a:gd name="T90" fmla="*/ 2147483646 w 94"/>
              <a:gd name="T91" fmla="*/ 2147483646 h 95"/>
              <a:gd name="T92" fmla="*/ 2147483646 w 94"/>
              <a:gd name="T93" fmla="*/ 2147483646 h 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4" h="95">
                <a:moveTo>
                  <a:pt x="54" y="95"/>
                </a:moveTo>
                <a:cubicBezTo>
                  <a:pt x="56" y="82"/>
                  <a:pt x="56" y="82"/>
                  <a:pt x="56" y="82"/>
                </a:cubicBezTo>
                <a:cubicBezTo>
                  <a:pt x="65" y="78"/>
                  <a:pt x="65" y="78"/>
                  <a:pt x="65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85" y="76"/>
                  <a:pt x="85" y="76"/>
                  <a:pt x="85" y="76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1"/>
                  <a:pt x="94" y="41"/>
                  <a:pt x="94" y="41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8" y="29"/>
                  <a:pt x="78" y="29"/>
                  <a:pt x="78" y="29"/>
                </a:cubicBezTo>
                <a:cubicBezTo>
                  <a:pt x="85" y="19"/>
                  <a:pt x="85" y="19"/>
                  <a:pt x="85" y="19"/>
                </a:cubicBezTo>
                <a:cubicBezTo>
                  <a:pt x="75" y="9"/>
                  <a:pt x="75" y="9"/>
                  <a:pt x="75" y="9"/>
                </a:cubicBezTo>
                <a:cubicBezTo>
                  <a:pt x="65" y="16"/>
                  <a:pt x="65" y="16"/>
                  <a:pt x="65" y="16"/>
                </a:cubicBezTo>
                <a:cubicBezTo>
                  <a:pt x="56" y="13"/>
                  <a:pt x="56" y="13"/>
                  <a:pt x="56" y="13"/>
                </a:cubicBezTo>
                <a:cubicBezTo>
                  <a:pt x="54" y="0"/>
                  <a:pt x="54" y="0"/>
                  <a:pt x="5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29" y="16"/>
                  <a:pt x="29" y="16"/>
                  <a:pt x="29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38"/>
                  <a:pt x="12" y="38"/>
                  <a:pt x="12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56"/>
                  <a:pt x="12" y="56"/>
                  <a:pt x="12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9" y="76"/>
                  <a:pt x="9" y="76"/>
                  <a:pt x="9" y="76"/>
                </a:cubicBezTo>
                <a:cubicBezTo>
                  <a:pt x="18" y="86"/>
                  <a:pt x="18" y="86"/>
                  <a:pt x="18" y="86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0" y="95"/>
                  <a:pt x="40" y="95"/>
                  <a:pt x="40" y="95"/>
                </a:cubicBezTo>
                <a:cubicBezTo>
                  <a:pt x="54" y="95"/>
                  <a:pt x="54" y="95"/>
                  <a:pt x="54" y="95"/>
                </a:cubicBezTo>
                <a:close/>
                <a:moveTo>
                  <a:pt x="72" y="44"/>
                </a:moveTo>
                <a:cubicBezTo>
                  <a:pt x="74" y="58"/>
                  <a:pt x="64" y="71"/>
                  <a:pt x="50" y="72"/>
                </a:cubicBezTo>
                <a:cubicBezTo>
                  <a:pt x="37" y="74"/>
                  <a:pt x="24" y="65"/>
                  <a:pt x="22" y="51"/>
                </a:cubicBezTo>
                <a:cubicBezTo>
                  <a:pt x="20" y="37"/>
                  <a:pt x="30" y="24"/>
                  <a:pt x="44" y="22"/>
                </a:cubicBezTo>
                <a:cubicBezTo>
                  <a:pt x="48" y="22"/>
                  <a:pt x="52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9" y="25"/>
                  <a:pt x="62" y="27"/>
                  <a:pt x="65" y="30"/>
                </a:cubicBezTo>
                <a:cubicBezTo>
                  <a:pt x="66" y="31"/>
                  <a:pt x="68" y="33"/>
                  <a:pt x="69" y="35"/>
                </a:cubicBezTo>
                <a:cubicBezTo>
                  <a:pt x="70" y="38"/>
                  <a:pt x="72" y="41"/>
                  <a:pt x="72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6310314" y="2346326"/>
            <a:ext cx="280987" cy="327025"/>
          </a:xfrm>
          <a:custGeom>
            <a:avLst/>
            <a:gdLst>
              <a:gd name="T0" fmla="*/ 15 w 30"/>
              <a:gd name="T1" fmla="*/ 0 h 35"/>
              <a:gd name="T2" fmla="*/ 23 w 30"/>
              <a:gd name="T3" fmla="*/ 8 h 35"/>
              <a:gd name="T4" fmla="*/ 15 w 30"/>
              <a:gd name="T5" fmla="*/ 16 h 35"/>
              <a:gd name="T6" fmla="*/ 7 w 30"/>
              <a:gd name="T7" fmla="*/ 8 h 35"/>
              <a:gd name="T8" fmla="*/ 15 w 30"/>
              <a:gd name="T9" fmla="*/ 0 h 35"/>
              <a:gd name="T10" fmla="*/ 6 w 30"/>
              <a:gd name="T11" fmla="*/ 18 h 35"/>
              <a:gd name="T12" fmla="*/ 10 w 30"/>
              <a:gd name="T13" fmla="*/ 18 h 35"/>
              <a:gd name="T14" fmla="*/ 13 w 30"/>
              <a:gd name="T15" fmla="*/ 24 h 35"/>
              <a:gd name="T16" fmla="*/ 17 w 30"/>
              <a:gd name="T17" fmla="*/ 24 h 35"/>
              <a:gd name="T18" fmla="*/ 20 w 30"/>
              <a:gd name="T19" fmla="*/ 18 h 35"/>
              <a:gd name="T20" fmla="*/ 24 w 30"/>
              <a:gd name="T21" fmla="*/ 18 h 35"/>
              <a:gd name="T22" fmla="*/ 30 w 30"/>
              <a:gd name="T23" fmla="*/ 25 h 35"/>
              <a:gd name="T24" fmla="*/ 30 w 30"/>
              <a:gd name="T25" fmla="*/ 35 h 35"/>
              <a:gd name="T26" fmla="*/ 0 w 30"/>
              <a:gd name="T27" fmla="*/ 35 h 35"/>
              <a:gd name="T28" fmla="*/ 0 w 30"/>
              <a:gd name="T29" fmla="*/ 25 h 35"/>
              <a:gd name="T30" fmla="*/ 6 w 30"/>
              <a:gd name="T31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35">
                <a:moveTo>
                  <a:pt x="15" y="0"/>
                </a:moveTo>
                <a:cubicBezTo>
                  <a:pt x="20" y="0"/>
                  <a:pt x="23" y="3"/>
                  <a:pt x="23" y="8"/>
                </a:cubicBezTo>
                <a:cubicBezTo>
                  <a:pt x="23" y="13"/>
                  <a:pt x="20" y="16"/>
                  <a:pt x="15" y="16"/>
                </a:cubicBezTo>
                <a:cubicBezTo>
                  <a:pt x="10" y="16"/>
                  <a:pt x="7" y="13"/>
                  <a:pt x="7" y="8"/>
                </a:cubicBezTo>
                <a:cubicBezTo>
                  <a:pt x="7" y="3"/>
                  <a:pt x="10" y="0"/>
                  <a:pt x="15" y="0"/>
                </a:cubicBezTo>
                <a:close/>
                <a:moveTo>
                  <a:pt x="6" y="18"/>
                </a:moveTo>
                <a:cubicBezTo>
                  <a:pt x="10" y="18"/>
                  <a:pt x="10" y="18"/>
                  <a:pt x="10" y="18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6"/>
                  <a:pt x="16" y="26"/>
                  <a:pt x="17" y="24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7" y="18"/>
                  <a:pt x="30" y="21"/>
                  <a:pt x="30" y="25"/>
                </a:cubicBezTo>
                <a:cubicBezTo>
                  <a:pt x="30" y="35"/>
                  <a:pt x="30" y="35"/>
                  <a:pt x="30" y="35"/>
                </a:cubicBezTo>
                <a:cubicBezTo>
                  <a:pt x="25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6" y="18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5086350" y="2786064"/>
            <a:ext cx="1462088" cy="1463675"/>
          </a:xfrm>
          <a:custGeom>
            <a:avLst/>
            <a:gdLst>
              <a:gd name="T0" fmla="*/ 2147483646 w 156"/>
              <a:gd name="T1" fmla="*/ 2147483646 h 156"/>
              <a:gd name="T2" fmla="*/ 2147483646 w 156"/>
              <a:gd name="T3" fmla="*/ 2147483646 h 156"/>
              <a:gd name="T4" fmla="*/ 2147483646 w 156"/>
              <a:gd name="T5" fmla="*/ 2147483646 h 156"/>
              <a:gd name="T6" fmla="*/ 2147483646 w 156"/>
              <a:gd name="T7" fmla="*/ 2147483646 h 156"/>
              <a:gd name="T8" fmla="*/ 2147483646 w 156"/>
              <a:gd name="T9" fmla="*/ 2147483646 h 156"/>
              <a:gd name="T10" fmla="*/ 2147483646 w 156"/>
              <a:gd name="T11" fmla="*/ 2147483646 h 156"/>
              <a:gd name="T12" fmla="*/ 2147483646 w 156"/>
              <a:gd name="T13" fmla="*/ 2147483646 h 156"/>
              <a:gd name="T14" fmla="*/ 2147483646 w 156"/>
              <a:gd name="T15" fmla="*/ 2147483646 h 156"/>
              <a:gd name="T16" fmla="*/ 2147483646 w 156"/>
              <a:gd name="T17" fmla="*/ 2147483646 h 156"/>
              <a:gd name="T18" fmla="*/ 2147483646 w 156"/>
              <a:gd name="T19" fmla="*/ 2147483646 h 156"/>
              <a:gd name="T20" fmla="*/ 2147483646 w 156"/>
              <a:gd name="T21" fmla="*/ 2147483646 h 156"/>
              <a:gd name="T22" fmla="*/ 2147483646 w 156"/>
              <a:gd name="T23" fmla="*/ 2147483646 h 156"/>
              <a:gd name="T24" fmla="*/ 2147483646 w 156"/>
              <a:gd name="T25" fmla="*/ 2147483646 h 156"/>
              <a:gd name="T26" fmla="*/ 2147483646 w 156"/>
              <a:gd name="T27" fmla="*/ 2147483646 h 156"/>
              <a:gd name="T28" fmla="*/ 2147483646 w 156"/>
              <a:gd name="T29" fmla="*/ 2147483646 h 156"/>
              <a:gd name="T30" fmla="*/ 2147483646 w 156"/>
              <a:gd name="T31" fmla="*/ 2147483646 h 156"/>
              <a:gd name="T32" fmla="*/ 2147483646 w 156"/>
              <a:gd name="T33" fmla="*/ 2147483646 h 156"/>
              <a:gd name="T34" fmla="*/ 2147483646 w 156"/>
              <a:gd name="T35" fmla="*/ 1320478796 h 156"/>
              <a:gd name="T36" fmla="*/ 2147483646 w 156"/>
              <a:gd name="T37" fmla="*/ 2147483646 h 156"/>
              <a:gd name="T38" fmla="*/ 2147483646 w 156"/>
              <a:gd name="T39" fmla="*/ 1848668438 h 156"/>
              <a:gd name="T40" fmla="*/ 2147483646 w 156"/>
              <a:gd name="T41" fmla="*/ 0 h 156"/>
              <a:gd name="T42" fmla="*/ 2147483646 w 156"/>
              <a:gd name="T43" fmla="*/ 0 h 156"/>
              <a:gd name="T44" fmla="*/ 2147483646 w 156"/>
              <a:gd name="T45" fmla="*/ 1848668438 h 156"/>
              <a:gd name="T46" fmla="*/ 2147483646 w 156"/>
              <a:gd name="T47" fmla="*/ 2147483646 h 156"/>
              <a:gd name="T48" fmla="*/ 2147483646 w 156"/>
              <a:gd name="T49" fmla="*/ 1320478796 h 156"/>
              <a:gd name="T50" fmla="*/ 1317613086 w 156"/>
              <a:gd name="T51" fmla="*/ 2147483646 h 156"/>
              <a:gd name="T52" fmla="*/ 2147483646 w 156"/>
              <a:gd name="T53" fmla="*/ 2147483646 h 156"/>
              <a:gd name="T54" fmla="*/ 1844667693 w 156"/>
              <a:gd name="T55" fmla="*/ 2147483646 h 156"/>
              <a:gd name="T56" fmla="*/ 0 w 156"/>
              <a:gd name="T57" fmla="*/ 2147483646 h 156"/>
              <a:gd name="T58" fmla="*/ 0 w 156"/>
              <a:gd name="T59" fmla="*/ 2147483646 h 156"/>
              <a:gd name="T60" fmla="*/ 1844667693 w 156"/>
              <a:gd name="T61" fmla="*/ 2147483646 h 156"/>
              <a:gd name="T62" fmla="*/ 2147483646 w 156"/>
              <a:gd name="T63" fmla="*/ 2147483646 h 156"/>
              <a:gd name="T64" fmla="*/ 1317613086 w 156"/>
              <a:gd name="T65" fmla="*/ 2147483646 h 156"/>
              <a:gd name="T66" fmla="*/ 2147483646 w 156"/>
              <a:gd name="T67" fmla="*/ 2147483646 h 156"/>
              <a:gd name="T68" fmla="*/ 2147483646 w 156"/>
              <a:gd name="T69" fmla="*/ 2147483646 h 156"/>
              <a:gd name="T70" fmla="*/ 2147483646 w 156"/>
              <a:gd name="T71" fmla="*/ 2147483646 h 156"/>
              <a:gd name="T72" fmla="*/ 2147483646 w 156"/>
              <a:gd name="T73" fmla="*/ 2147483646 h 156"/>
              <a:gd name="T74" fmla="*/ 2147483646 w 156"/>
              <a:gd name="T75" fmla="*/ 2147483646 h 156"/>
              <a:gd name="T76" fmla="*/ 2147483646 w 156"/>
              <a:gd name="T77" fmla="*/ 2147483646 h 156"/>
              <a:gd name="T78" fmla="*/ 2147483646 w 156"/>
              <a:gd name="T79" fmla="*/ 2147483646 h 156"/>
              <a:gd name="T80" fmla="*/ 2147483646 w 156"/>
              <a:gd name="T81" fmla="*/ 2147483646 h 156"/>
              <a:gd name="T82" fmla="*/ 2147483646 w 156"/>
              <a:gd name="T83" fmla="*/ 2147483646 h 156"/>
              <a:gd name="T84" fmla="*/ 2147483646 w 156"/>
              <a:gd name="T85" fmla="*/ 2147483646 h 156"/>
              <a:gd name="T86" fmla="*/ 2147483646 w 156"/>
              <a:gd name="T87" fmla="*/ 2147483646 h 156"/>
              <a:gd name="T88" fmla="*/ 2147483646 w 156"/>
              <a:gd name="T89" fmla="*/ 2147483646 h 156"/>
              <a:gd name="T90" fmla="*/ 2147483646 w 156"/>
              <a:gd name="T91" fmla="*/ 2147483646 h 156"/>
              <a:gd name="T92" fmla="*/ 2147483646 w 156"/>
              <a:gd name="T93" fmla="*/ 2147483646 h 1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56" h="156">
                <a:moveTo>
                  <a:pt x="89" y="156"/>
                </a:moveTo>
                <a:cubicBezTo>
                  <a:pt x="93" y="135"/>
                  <a:pt x="93" y="135"/>
                  <a:pt x="93" y="135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93" y="21"/>
                  <a:pt x="93" y="21"/>
                  <a:pt x="93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21"/>
                  <a:pt x="63" y="21"/>
                  <a:pt x="63" y="21"/>
                </a:cubicBezTo>
                <a:cubicBezTo>
                  <a:pt x="48" y="27"/>
                  <a:pt x="48" y="27"/>
                  <a:pt x="48" y="27"/>
                </a:cubicBezTo>
                <a:cubicBezTo>
                  <a:pt x="31" y="15"/>
                  <a:pt x="31" y="15"/>
                  <a:pt x="31" y="15"/>
                </a:cubicBezTo>
                <a:cubicBezTo>
                  <a:pt x="15" y="31"/>
                  <a:pt x="15" y="31"/>
                  <a:pt x="15" y="31"/>
                </a:cubicBezTo>
                <a:cubicBezTo>
                  <a:pt x="27" y="48"/>
                  <a:pt x="27" y="48"/>
                  <a:pt x="27" y="48"/>
                </a:cubicBezTo>
                <a:cubicBezTo>
                  <a:pt x="21" y="63"/>
                  <a:pt x="21" y="63"/>
                  <a:pt x="21" y="63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89"/>
                  <a:pt x="0" y="89"/>
                  <a:pt x="0" y="89"/>
                </a:cubicBezTo>
                <a:cubicBezTo>
                  <a:pt x="21" y="93"/>
                  <a:pt x="21" y="93"/>
                  <a:pt x="21" y="93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89" y="156"/>
                  <a:pt x="89" y="156"/>
                  <a:pt x="89" y="156"/>
                </a:cubicBezTo>
                <a:close/>
                <a:moveTo>
                  <a:pt x="119" y="72"/>
                </a:moveTo>
                <a:cubicBezTo>
                  <a:pt x="122" y="95"/>
                  <a:pt x="106" y="116"/>
                  <a:pt x="84" y="119"/>
                </a:cubicBezTo>
                <a:cubicBezTo>
                  <a:pt x="61" y="122"/>
                  <a:pt x="40" y="106"/>
                  <a:pt x="37" y="84"/>
                </a:cubicBezTo>
                <a:cubicBezTo>
                  <a:pt x="34" y="61"/>
                  <a:pt x="50" y="40"/>
                  <a:pt x="72" y="37"/>
                </a:cubicBezTo>
                <a:cubicBezTo>
                  <a:pt x="79" y="36"/>
                  <a:pt x="86" y="37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8" y="41"/>
                  <a:pt x="103" y="44"/>
                  <a:pt x="107" y="49"/>
                </a:cubicBezTo>
                <a:cubicBezTo>
                  <a:pt x="110" y="51"/>
                  <a:pt x="112" y="54"/>
                  <a:pt x="114" y="57"/>
                </a:cubicBezTo>
                <a:cubicBezTo>
                  <a:pt x="117" y="62"/>
                  <a:pt x="119" y="67"/>
                  <a:pt x="119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20"/>
          <p:cNvSpPr>
            <a:spLocks noEditPoints="1"/>
          </p:cNvSpPr>
          <p:nvPr/>
        </p:nvSpPr>
        <p:spPr bwMode="auto">
          <a:xfrm>
            <a:off x="5583238" y="3227388"/>
            <a:ext cx="468312" cy="544512"/>
          </a:xfrm>
          <a:custGeom>
            <a:avLst/>
            <a:gdLst>
              <a:gd name="T0" fmla="*/ 25 w 50"/>
              <a:gd name="T1" fmla="*/ 0 h 58"/>
              <a:gd name="T2" fmla="*/ 39 w 50"/>
              <a:gd name="T3" fmla="*/ 14 h 58"/>
              <a:gd name="T4" fmla="*/ 25 w 50"/>
              <a:gd name="T5" fmla="*/ 28 h 58"/>
              <a:gd name="T6" fmla="*/ 11 w 50"/>
              <a:gd name="T7" fmla="*/ 14 h 58"/>
              <a:gd name="T8" fmla="*/ 25 w 50"/>
              <a:gd name="T9" fmla="*/ 0 h 58"/>
              <a:gd name="T10" fmla="*/ 10 w 50"/>
              <a:gd name="T11" fmla="*/ 31 h 58"/>
              <a:gd name="T12" fmla="*/ 16 w 50"/>
              <a:gd name="T13" fmla="*/ 31 h 58"/>
              <a:gd name="T14" fmla="*/ 22 w 50"/>
              <a:gd name="T15" fmla="*/ 40 h 58"/>
              <a:gd name="T16" fmla="*/ 28 w 50"/>
              <a:gd name="T17" fmla="*/ 40 h 58"/>
              <a:gd name="T18" fmla="*/ 34 w 50"/>
              <a:gd name="T19" fmla="*/ 31 h 58"/>
              <a:gd name="T20" fmla="*/ 40 w 50"/>
              <a:gd name="T21" fmla="*/ 31 h 58"/>
              <a:gd name="T22" fmla="*/ 50 w 50"/>
              <a:gd name="T23" fmla="*/ 41 h 58"/>
              <a:gd name="T24" fmla="*/ 50 w 50"/>
              <a:gd name="T25" fmla="*/ 58 h 58"/>
              <a:gd name="T26" fmla="*/ 0 w 50"/>
              <a:gd name="T27" fmla="*/ 58 h 58"/>
              <a:gd name="T28" fmla="*/ 0 w 50"/>
              <a:gd name="T29" fmla="*/ 41 h 58"/>
              <a:gd name="T30" fmla="*/ 10 w 50"/>
              <a:gd name="T31" fmla="*/ 3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" h="58">
                <a:moveTo>
                  <a:pt x="25" y="0"/>
                </a:moveTo>
                <a:cubicBezTo>
                  <a:pt x="33" y="0"/>
                  <a:pt x="39" y="6"/>
                  <a:pt x="39" y="14"/>
                </a:cubicBezTo>
                <a:cubicBezTo>
                  <a:pt x="39" y="21"/>
                  <a:pt x="33" y="28"/>
                  <a:pt x="25" y="28"/>
                </a:cubicBezTo>
                <a:cubicBezTo>
                  <a:pt x="17" y="28"/>
                  <a:pt x="11" y="21"/>
                  <a:pt x="11" y="14"/>
                </a:cubicBezTo>
                <a:cubicBezTo>
                  <a:pt x="11" y="6"/>
                  <a:pt x="17" y="0"/>
                  <a:pt x="25" y="0"/>
                </a:cubicBezTo>
                <a:close/>
                <a:moveTo>
                  <a:pt x="10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40"/>
                  <a:pt x="22" y="40"/>
                  <a:pt x="22" y="40"/>
                </a:cubicBezTo>
                <a:cubicBezTo>
                  <a:pt x="24" y="43"/>
                  <a:pt x="26" y="43"/>
                  <a:pt x="28" y="40"/>
                </a:cubicBezTo>
                <a:cubicBezTo>
                  <a:pt x="34" y="31"/>
                  <a:pt x="34" y="31"/>
                  <a:pt x="34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5" y="31"/>
                  <a:pt x="50" y="36"/>
                  <a:pt x="50" y="41"/>
                </a:cubicBezTo>
                <a:cubicBezTo>
                  <a:pt x="50" y="58"/>
                  <a:pt x="50" y="58"/>
                  <a:pt x="50" y="58"/>
                </a:cubicBezTo>
                <a:cubicBezTo>
                  <a:pt x="42" y="58"/>
                  <a:pt x="8" y="58"/>
                  <a:pt x="0" y="5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6"/>
                  <a:pt x="5" y="31"/>
                  <a:pt x="10" y="3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6757989" y="1958976"/>
            <a:ext cx="2917825" cy="227013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757989" y="4846639"/>
            <a:ext cx="2917825" cy="225425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 flipH="1">
            <a:off x="2170114" y="3517901"/>
            <a:ext cx="2917825" cy="227013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155701" y="2889331"/>
            <a:ext cx="36877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4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cs typeface="+mn-ea"/>
                <a:sym typeface="+mn-lt"/>
              </a:rPr>
              <a:t>……</a:t>
            </a:r>
            <a:endParaRPr lang="zh-CN" altLang="en-US" sz="1400" kern="0" dirty="0">
              <a:cs typeface="+mn-ea"/>
              <a:sym typeface="+mn-lt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02462" y="1964293"/>
            <a:ext cx="36147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cs typeface="+mn-ea"/>
                <a:sym typeface="+mn-lt"/>
              </a:rPr>
              <a:t>……</a:t>
            </a:r>
            <a:endParaRPr lang="zh-CN" altLang="en-US" sz="1400" kern="0" dirty="0">
              <a:cs typeface="+mn-ea"/>
              <a:sym typeface="+mn-lt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02462" y="4220687"/>
            <a:ext cx="34210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cs typeface="+mn-ea"/>
                <a:sym typeface="+mn-lt"/>
              </a:rPr>
              <a:t>……</a:t>
            </a:r>
            <a:endParaRPr lang="zh-CN" altLang="en-US" sz="1400" kern="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101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KSO_GT3"/>
          <p:cNvSpPr/>
          <p:nvPr/>
        </p:nvSpPr>
        <p:spPr>
          <a:xfrm>
            <a:off x="7223126" y="2206626"/>
            <a:ext cx="1120775" cy="1535113"/>
          </a:xfrm>
          <a:custGeom>
            <a:avLst/>
            <a:gdLst>
              <a:gd name="connsiteX0" fmla="*/ 613332 w 1181346"/>
              <a:gd name="connsiteY0" fmla="*/ 0 h 1617509"/>
              <a:gd name="connsiteX1" fmla="*/ 1018352 w 1181346"/>
              <a:gd name="connsiteY1" fmla="*/ 610087 h 1617509"/>
              <a:gd name="connsiteX2" fmla="*/ 994072 w 1181346"/>
              <a:gd name="connsiteY2" fmla="*/ 1454515 h 1617509"/>
              <a:gd name="connsiteX3" fmla="*/ 149644 w 1181346"/>
              <a:gd name="connsiteY3" fmla="*/ 1430234 h 1617509"/>
              <a:gd name="connsiteX4" fmla="*/ 173925 w 1181346"/>
              <a:gd name="connsiteY4" fmla="*/ 585807 h 1617509"/>
              <a:gd name="connsiteX5" fmla="*/ 613332 w 1181346"/>
              <a:gd name="connsiteY5" fmla="*/ 0 h 161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346" h="1617509">
                <a:moveTo>
                  <a:pt x="613332" y="0"/>
                </a:moveTo>
                <a:cubicBezTo>
                  <a:pt x="718208" y="231809"/>
                  <a:pt x="853214" y="356033"/>
                  <a:pt x="1018352" y="610087"/>
                </a:cubicBezTo>
                <a:cubicBezTo>
                  <a:pt x="1244829" y="849974"/>
                  <a:pt x="1233959" y="1228038"/>
                  <a:pt x="994072" y="1454515"/>
                </a:cubicBezTo>
                <a:cubicBezTo>
                  <a:pt x="754185" y="1680992"/>
                  <a:pt x="376121" y="1670121"/>
                  <a:pt x="149644" y="1430234"/>
                </a:cubicBezTo>
                <a:cubicBezTo>
                  <a:pt x="-76833" y="1190347"/>
                  <a:pt x="-27923" y="846757"/>
                  <a:pt x="173925" y="585807"/>
                </a:cubicBezTo>
                <a:cubicBezTo>
                  <a:pt x="356755" y="349444"/>
                  <a:pt x="495310" y="225400"/>
                  <a:pt x="613332" y="0"/>
                </a:cubicBezTo>
                <a:close/>
              </a:path>
            </a:pathLst>
          </a:custGeom>
          <a:solidFill>
            <a:schemeClr val="accent3"/>
          </a:solidFill>
          <a:ln w="57150" cap="flat" cmpd="sng" algn="ctr">
            <a:solidFill>
              <a:schemeClr val="bg1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72000" tIns="504000" rIns="7200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KSO_GT2"/>
          <p:cNvSpPr/>
          <p:nvPr/>
        </p:nvSpPr>
        <p:spPr>
          <a:xfrm>
            <a:off x="5386389" y="2654301"/>
            <a:ext cx="1120775" cy="1535113"/>
          </a:xfrm>
          <a:custGeom>
            <a:avLst/>
            <a:gdLst>
              <a:gd name="connsiteX0" fmla="*/ 613332 w 1181347"/>
              <a:gd name="connsiteY0" fmla="*/ 0 h 1617509"/>
              <a:gd name="connsiteX1" fmla="*/ 1018353 w 1181347"/>
              <a:gd name="connsiteY1" fmla="*/ 610087 h 1617509"/>
              <a:gd name="connsiteX2" fmla="*/ 994072 w 1181347"/>
              <a:gd name="connsiteY2" fmla="*/ 1454515 h 1617509"/>
              <a:gd name="connsiteX3" fmla="*/ 149644 w 1181347"/>
              <a:gd name="connsiteY3" fmla="*/ 1430234 h 1617509"/>
              <a:gd name="connsiteX4" fmla="*/ 173925 w 1181347"/>
              <a:gd name="connsiteY4" fmla="*/ 585807 h 1617509"/>
              <a:gd name="connsiteX5" fmla="*/ 613332 w 1181347"/>
              <a:gd name="connsiteY5" fmla="*/ 0 h 161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347" h="1617509">
                <a:moveTo>
                  <a:pt x="613332" y="0"/>
                </a:moveTo>
                <a:cubicBezTo>
                  <a:pt x="718208" y="231809"/>
                  <a:pt x="853214" y="356033"/>
                  <a:pt x="1018353" y="610087"/>
                </a:cubicBezTo>
                <a:cubicBezTo>
                  <a:pt x="1244830" y="849974"/>
                  <a:pt x="1233959" y="1228038"/>
                  <a:pt x="994072" y="1454515"/>
                </a:cubicBezTo>
                <a:cubicBezTo>
                  <a:pt x="754185" y="1680992"/>
                  <a:pt x="376121" y="1670121"/>
                  <a:pt x="149644" y="1430234"/>
                </a:cubicBezTo>
                <a:cubicBezTo>
                  <a:pt x="-76833" y="1190347"/>
                  <a:pt x="-27923" y="846757"/>
                  <a:pt x="173925" y="585807"/>
                </a:cubicBezTo>
                <a:cubicBezTo>
                  <a:pt x="356755" y="349444"/>
                  <a:pt x="495310" y="225400"/>
                  <a:pt x="613332" y="0"/>
                </a:cubicBezTo>
                <a:close/>
              </a:path>
            </a:pathLst>
          </a:custGeom>
          <a:solidFill>
            <a:schemeClr val="accent2"/>
          </a:solidFill>
          <a:ln w="57150" cap="flat" cmpd="sng" algn="ctr">
            <a:solidFill>
              <a:schemeClr val="bg1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72000" tIns="504000" rIns="7200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2" name="KSO_GT1.1"/>
          <p:cNvSpPr txBox="1"/>
          <p:nvPr/>
        </p:nvSpPr>
        <p:spPr>
          <a:xfrm>
            <a:off x="1676401" y="3421857"/>
            <a:ext cx="2092326" cy="1020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KSO_GT1"/>
          <p:cNvSpPr/>
          <p:nvPr/>
        </p:nvSpPr>
        <p:spPr>
          <a:xfrm>
            <a:off x="3457576" y="1868488"/>
            <a:ext cx="1120775" cy="1535112"/>
          </a:xfrm>
          <a:custGeom>
            <a:avLst/>
            <a:gdLst>
              <a:gd name="connsiteX0" fmla="*/ 613333 w 1181348"/>
              <a:gd name="connsiteY0" fmla="*/ 0 h 1617509"/>
              <a:gd name="connsiteX1" fmla="*/ 1018354 w 1181348"/>
              <a:gd name="connsiteY1" fmla="*/ 610087 h 1617509"/>
              <a:gd name="connsiteX2" fmla="*/ 994073 w 1181348"/>
              <a:gd name="connsiteY2" fmla="*/ 1454515 h 1617509"/>
              <a:gd name="connsiteX3" fmla="*/ 149645 w 1181348"/>
              <a:gd name="connsiteY3" fmla="*/ 1430234 h 1617509"/>
              <a:gd name="connsiteX4" fmla="*/ 173926 w 1181348"/>
              <a:gd name="connsiteY4" fmla="*/ 585807 h 1617509"/>
              <a:gd name="connsiteX5" fmla="*/ 613333 w 1181348"/>
              <a:gd name="connsiteY5" fmla="*/ 0 h 161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1348" h="1617509">
                <a:moveTo>
                  <a:pt x="613333" y="0"/>
                </a:moveTo>
                <a:cubicBezTo>
                  <a:pt x="718209" y="231809"/>
                  <a:pt x="853215" y="356033"/>
                  <a:pt x="1018354" y="610087"/>
                </a:cubicBezTo>
                <a:cubicBezTo>
                  <a:pt x="1244831" y="849974"/>
                  <a:pt x="1233960" y="1228038"/>
                  <a:pt x="994073" y="1454515"/>
                </a:cubicBezTo>
                <a:cubicBezTo>
                  <a:pt x="754186" y="1680992"/>
                  <a:pt x="376122" y="1670121"/>
                  <a:pt x="149645" y="1430234"/>
                </a:cubicBezTo>
                <a:cubicBezTo>
                  <a:pt x="-76832" y="1190347"/>
                  <a:pt x="-27922" y="846757"/>
                  <a:pt x="173926" y="585807"/>
                </a:cubicBezTo>
                <a:cubicBezTo>
                  <a:pt x="356756" y="349444"/>
                  <a:pt x="495311" y="225400"/>
                  <a:pt x="613333" y="0"/>
                </a:cubicBezTo>
                <a:close/>
              </a:path>
            </a:pathLst>
          </a:cu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44000" tIns="432000" rIns="144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  <a:endParaRPr lang="en-US" altLang="zh-CN" sz="24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9" name="KSO_GT1.1"/>
          <p:cNvSpPr txBox="1"/>
          <p:nvPr/>
        </p:nvSpPr>
        <p:spPr>
          <a:xfrm>
            <a:off x="4900613" y="4422999"/>
            <a:ext cx="2092326" cy="1020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KSO_GT1.1"/>
          <p:cNvSpPr txBox="1"/>
          <p:nvPr/>
        </p:nvSpPr>
        <p:spPr>
          <a:xfrm>
            <a:off x="8774113" y="2657700"/>
            <a:ext cx="2092326" cy="1020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8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65"/>
          <p:cNvSpPr>
            <a:spLocks noChangeArrowheads="1"/>
          </p:cNvSpPr>
          <p:nvPr/>
        </p:nvSpPr>
        <p:spPr bwMode="auto">
          <a:xfrm>
            <a:off x="5205413" y="5454651"/>
            <a:ext cx="1028700" cy="288925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Rounded Rectangle 64"/>
          <p:cNvSpPr/>
          <p:nvPr/>
        </p:nvSpPr>
        <p:spPr>
          <a:xfrm rot="5400000">
            <a:off x="6250782" y="2234407"/>
            <a:ext cx="46037" cy="120650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5" name="Rounded Rectangle 66"/>
          <p:cNvSpPr/>
          <p:nvPr/>
        </p:nvSpPr>
        <p:spPr>
          <a:xfrm rot="5400000">
            <a:off x="5089526" y="2919413"/>
            <a:ext cx="47625" cy="120650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6" name="Rounded Rectangle 65"/>
          <p:cNvSpPr/>
          <p:nvPr/>
        </p:nvSpPr>
        <p:spPr>
          <a:xfrm rot="5400000">
            <a:off x="6256339" y="3625851"/>
            <a:ext cx="46037" cy="1204913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7" name="Rounded Rectangle 27"/>
          <p:cNvSpPr/>
          <p:nvPr/>
        </p:nvSpPr>
        <p:spPr>
          <a:xfrm rot="5400000">
            <a:off x="5090320" y="1561307"/>
            <a:ext cx="46037" cy="1206500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tx1">
                  <a:lumMod val="40000"/>
                  <a:lumOff val="60000"/>
                </a:schemeClr>
              </a:gs>
              <a:gs pos="50000">
                <a:schemeClr val="bg1"/>
              </a:gs>
            </a:gsLst>
            <a:lin ang="10800000" scaled="0"/>
          </a:gradFill>
          <a:ln w="9525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cs typeface="+mn-ea"/>
              <a:sym typeface="+mn-lt"/>
            </a:endParaRPr>
          </a:p>
        </p:txBody>
      </p:sp>
      <p:sp>
        <p:nvSpPr>
          <p:cNvPr id="22" name="Rounded Rectangle 48"/>
          <p:cNvSpPr/>
          <p:nvPr/>
        </p:nvSpPr>
        <p:spPr bwMode="auto">
          <a:xfrm>
            <a:off x="4019550" y="2293939"/>
            <a:ext cx="1430338" cy="784225"/>
          </a:xfrm>
          <a:prstGeom prst="round2SameRect">
            <a:avLst>
              <a:gd name="adj1" fmla="val 0"/>
              <a:gd name="adj2" fmla="val 7284"/>
            </a:avLst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24" name="Rounded Rectangle 50"/>
          <p:cNvSpPr/>
          <p:nvPr/>
        </p:nvSpPr>
        <p:spPr bwMode="auto">
          <a:xfrm>
            <a:off x="4021138" y="2041526"/>
            <a:ext cx="1428750" cy="250825"/>
          </a:xfrm>
          <a:prstGeom prst="round2Same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35" name="Rounded Rectangle 10"/>
          <p:cNvSpPr/>
          <p:nvPr/>
        </p:nvSpPr>
        <p:spPr>
          <a:xfrm>
            <a:off x="5632450" y="1884363"/>
            <a:ext cx="120650" cy="3714750"/>
          </a:xfrm>
          <a:prstGeom prst="roundRect">
            <a:avLst>
              <a:gd name="adj" fmla="val 44167"/>
            </a:avLst>
          </a:prstGeom>
          <a:gradFill>
            <a:gsLst>
              <a:gs pos="15000">
                <a:schemeClr val="bg1">
                  <a:lumMod val="85000"/>
                </a:schemeClr>
              </a:gs>
              <a:gs pos="83000">
                <a:schemeClr val="bg1"/>
              </a:gs>
            </a:gsLst>
            <a:lin ang="10800000" scaled="0"/>
          </a:gra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07192" y="2041526"/>
            <a:ext cx="2026619" cy="2736517"/>
            <a:chOff x="1886982" y="2080433"/>
            <a:chExt cx="2026619" cy="2736517"/>
          </a:xfrm>
        </p:grpSpPr>
        <p:cxnSp>
          <p:nvCxnSpPr>
            <p:cNvPr id="93" name="直接连接符 92"/>
            <p:cNvCxnSpPr/>
            <p:nvPr/>
          </p:nvCxnSpPr>
          <p:spPr>
            <a:xfrm>
              <a:off x="1886982" y="2080433"/>
              <a:ext cx="178531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59"/>
            <p:cNvSpPr txBox="1"/>
            <p:nvPr/>
          </p:nvSpPr>
          <p:spPr>
            <a:xfrm>
              <a:off x="2198448" y="2292352"/>
              <a:ext cx="1290876" cy="2347188"/>
            </a:xfrm>
            <a:prstGeom prst="rect">
              <a:avLst/>
            </a:prstGeom>
            <a:noFill/>
          </p:spPr>
          <p:txBody>
            <a:bodyPr lIns="108000" rIns="108000" anchor="ctr"/>
            <a:lstStyle/>
            <a:p>
              <a:pPr indent="360000"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2128289" y="4751429"/>
              <a:ext cx="178531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2090182" y="3465945"/>
              <a:ext cx="0" cy="1351005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3615530" y="2114940"/>
              <a:ext cx="0" cy="1351005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ounded Rectangle 48"/>
          <p:cNvSpPr/>
          <p:nvPr/>
        </p:nvSpPr>
        <p:spPr bwMode="auto">
          <a:xfrm>
            <a:off x="4019550" y="3654426"/>
            <a:ext cx="1430338" cy="784225"/>
          </a:xfrm>
          <a:prstGeom prst="round2SameRect">
            <a:avLst>
              <a:gd name="adj1" fmla="val 0"/>
              <a:gd name="adj2" fmla="val 7284"/>
            </a:avLst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26" name="Rounded Rectangle 50"/>
          <p:cNvSpPr/>
          <p:nvPr/>
        </p:nvSpPr>
        <p:spPr bwMode="auto">
          <a:xfrm>
            <a:off x="4021138" y="3402013"/>
            <a:ext cx="1428750" cy="252412"/>
          </a:xfrm>
          <a:prstGeom prst="round2Same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27" name="Rounded Rectangle 48"/>
          <p:cNvSpPr/>
          <p:nvPr/>
        </p:nvSpPr>
        <p:spPr bwMode="auto">
          <a:xfrm>
            <a:off x="5938839" y="2963864"/>
            <a:ext cx="1430337" cy="784225"/>
          </a:xfrm>
          <a:prstGeom prst="round2SameRect">
            <a:avLst>
              <a:gd name="adj1" fmla="val 0"/>
              <a:gd name="adj2" fmla="val 7284"/>
            </a:avLst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28" name="Rounded Rectangle 50"/>
          <p:cNvSpPr/>
          <p:nvPr/>
        </p:nvSpPr>
        <p:spPr bwMode="auto">
          <a:xfrm>
            <a:off x="5938838" y="2711451"/>
            <a:ext cx="1428750" cy="252413"/>
          </a:xfrm>
          <a:prstGeom prst="round2Same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30" name="Rounded Rectangle 48"/>
          <p:cNvSpPr/>
          <p:nvPr/>
        </p:nvSpPr>
        <p:spPr bwMode="auto">
          <a:xfrm>
            <a:off x="5938839" y="4357689"/>
            <a:ext cx="1430337" cy="784225"/>
          </a:xfrm>
          <a:prstGeom prst="round2SameRect">
            <a:avLst>
              <a:gd name="adj1" fmla="val 0"/>
              <a:gd name="adj2" fmla="val 7284"/>
            </a:avLst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32" name="Rounded Rectangle 50"/>
          <p:cNvSpPr/>
          <p:nvPr/>
        </p:nvSpPr>
        <p:spPr bwMode="auto">
          <a:xfrm>
            <a:off x="5938838" y="4105276"/>
            <a:ext cx="1428750" cy="252413"/>
          </a:xfrm>
          <a:prstGeom prst="round2Same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cs typeface="+mn-ea"/>
                <a:sym typeface="+mn-lt"/>
              </a:rPr>
              <a:t>标题</a:t>
            </a:r>
            <a:endParaRPr lang="en-US" sz="1600"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72804" y="2734281"/>
            <a:ext cx="2026619" cy="2736517"/>
            <a:chOff x="1886982" y="2080433"/>
            <a:chExt cx="2026619" cy="27365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886982" y="2080433"/>
              <a:ext cx="178531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59"/>
            <p:cNvSpPr txBox="1"/>
            <p:nvPr/>
          </p:nvSpPr>
          <p:spPr>
            <a:xfrm>
              <a:off x="2198448" y="2292352"/>
              <a:ext cx="1290876" cy="2347188"/>
            </a:xfrm>
            <a:prstGeom prst="rect">
              <a:avLst/>
            </a:prstGeom>
            <a:noFill/>
          </p:spPr>
          <p:txBody>
            <a:bodyPr lIns="108000" rIns="108000" anchor="ctr"/>
            <a:lstStyle/>
            <a:p>
              <a:pPr indent="360000" algn="just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128289" y="4751429"/>
              <a:ext cx="178531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090182" y="3465945"/>
              <a:ext cx="0" cy="1351005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615530" y="2114940"/>
              <a:ext cx="0" cy="1351005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838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6215064" y="1968500"/>
            <a:ext cx="3406775" cy="3054350"/>
          </a:xfrm>
          <a:prstGeom prst="rect">
            <a:avLst/>
          </a:prstGeom>
          <a:noFill/>
        </p:spPr>
        <p:txBody>
          <a:bodyPr anchor="ctr"/>
          <a:lstStyle/>
          <a:p>
            <a:pPr indent="360000"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</a:t>
            </a:r>
          </a:p>
          <a:p>
            <a:pPr indent="360000"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</a:t>
            </a:r>
          </a:p>
          <a:p>
            <a:pPr indent="360000"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6170614" y="1927226"/>
            <a:ext cx="288925" cy="288925"/>
            <a:chOff x="5173362" y="2290297"/>
            <a:chExt cx="288324" cy="288000"/>
          </a:xfrm>
        </p:grpSpPr>
        <p:sp>
          <p:nvSpPr>
            <p:cNvPr id="3" name="半闭框 2"/>
            <p:cNvSpPr/>
            <p:nvPr/>
          </p:nvSpPr>
          <p:spPr>
            <a:xfrm>
              <a:off x="5173362" y="2290297"/>
              <a:ext cx="288324" cy="288000"/>
            </a:xfrm>
            <a:prstGeom prst="halfFrame">
              <a:avLst>
                <a:gd name="adj1" fmla="val 0"/>
                <a:gd name="adj2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半闭框 24"/>
            <p:cNvSpPr/>
            <p:nvPr/>
          </p:nvSpPr>
          <p:spPr>
            <a:xfrm>
              <a:off x="5211383" y="2328275"/>
              <a:ext cx="212283" cy="212044"/>
            </a:xfrm>
            <a:prstGeom prst="halfFrame">
              <a:avLst>
                <a:gd name="adj1" fmla="val 0"/>
                <a:gd name="adj2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26"/>
          <p:cNvGrpSpPr>
            <a:grpSpLocks/>
          </p:cNvGrpSpPr>
          <p:nvPr/>
        </p:nvGrpSpPr>
        <p:grpSpPr bwMode="auto">
          <a:xfrm flipH="1" flipV="1">
            <a:off x="9377364" y="4733926"/>
            <a:ext cx="288925" cy="288925"/>
            <a:chOff x="5173362" y="2290297"/>
            <a:chExt cx="288324" cy="288000"/>
          </a:xfrm>
        </p:grpSpPr>
        <p:sp>
          <p:nvSpPr>
            <p:cNvPr id="28" name="半闭框 27"/>
            <p:cNvSpPr/>
            <p:nvPr/>
          </p:nvSpPr>
          <p:spPr>
            <a:xfrm>
              <a:off x="5173362" y="2290297"/>
              <a:ext cx="288324" cy="288000"/>
            </a:xfrm>
            <a:prstGeom prst="halfFrame">
              <a:avLst>
                <a:gd name="adj1" fmla="val 0"/>
                <a:gd name="adj2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半闭框 28"/>
            <p:cNvSpPr/>
            <p:nvPr/>
          </p:nvSpPr>
          <p:spPr>
            <a:xfrm>
              <a:off x="5211383" y="2328275"/>
              <a:ext cx="212283" cy="212044"/>
            </a:xfrm>
            <a:prstGeom prst="halfFrame">
              <a:avLst>
                <a:gd name="adj1" fmla="val 0"/>
                <a:gd name="adj2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400426" y="2063751"/>
            <a:ext cx="989013" cy="1133475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3400425" y="2063751"/>
            <a:ext cx="984250" cy="282575"/>
          </a:xfrm>
          <a:custGeom>
            <a:avLst/>
            <a:gdLst>
              <a:gd name="connsiteX0" fmla="*/ 496458 w 985026"/>
              <a:gd name="connsiteY0" fmla="*/ 0 h 283389"/>
              <a:gd name="connsiteX1" fmla="*/ 985016 w 985026"/>
              <a:gd name="connsiteY1" fmla="*/ 282070 h 283389"/>
              <a:gd name="connsiteX2" fmla="*/ 985026 w 985026"/>
              <a:gd name="connsiteY2" fmla="*/ 283389 h 283389"/>
              <a:gd name="connsiteX3" fmla="*/ 11 w 985026"/>
              <a:gd name="connsiteY3" fmla="*/ 283389 h 283389"/>
              <a:gd name="connsiteX4" fmla="*/ 0 w 985026"/>
              <a:gd name="connsiteY4" fmla="*/ 281851 h 28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26" h="283389">
                <a:moveTo>
                  <a:pt x="496458" y="0"/>
                </a:moveTo>
                <a:lnTo>
                  <a:pt x="985016" y="282070"/>
                </a:lnTo>
                <a:lnTo>
                  <a:pt x="985026" y="283389"/>
                </a:lnTo>
                <a:lnTo>
                  <a:pt x="11" y="283389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2890838" y="2949576"/>
            <a:ext cx="989012" cy="1135063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2890839" y="2949576"/>
            <a:ext cx="985837" cy="284163"/>
          </a:xfrm>
          <a:custGeom>
            <a:avLst/>
            <a:gdLst>
              <a:gd name="connsiteX0" fmla="*/ 496458 w 985026"/>
              <a:gd name="connsiteY0" fmla="*/ 0 h 283389"/>
              <a:gd name="connsiteX1" fmla="*/ 985016 w 985026"/>
              <a:gd name="connsiteY1" fmla="*/ 282070 h 283389"/>
              <a:gd name="connsiteX2" fmla="*/ 985026 w 985026"/>
              <a:gd name="connsiteY2" fmla="*/ 283389 h 283389"/>
              <a:gd name="connsiteX3" fmla="*/ 11 w 985026"/>
              <a:gd name="connsiteY3" fmla="*/ 283389 h 283389"/>
              <a:gd name="connsiteX4" fmla="*/ 0 w 985026"/>
              <a:gd name="connsiteY4" fmla="*/ 281851 h 28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26" h="283389">
                <a:moveTo>
                  <a:pt x="496458" y="0"/>
                </a:moveTo>
                <a:lnTo>
                  <a:pt x="985016" y="282070"/>
                </a:lnTo>
                <a:lnTo>
                  <a:pt x="985026" y="283389"/>
                </a:lnTo>
                <a:lnTo>
                  <a:pt x="11" y="283389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906838" y="2949576"/>
            <a:ext cx="990600" cy="1135063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3906839" y="2949576"/>
            <a:ext cx="985837" cy="284163"/>
          </a:xfrm>
          <a:custGeom>
            <a:avLst/>
            <a:gdLst>
              <a:gd name="connsiteX0" fmla="*/ 496458 w 985026"/>
              <a:gd name="connsiteY0" fmla="*/ 0 h 283389"/>
              <a:gd name="connsiteX1" fmla="*/ 985016 w 985026"/>
              <a:gd name="connsiteY1" fmla="*/ 282070 h 283389"/>
              <a:gd name="connsiteX2" fmla="*/ 985026 w 985026"/>
              <a:gd name="connsiteY2" fmla="*/ 283389 h 283389"/>
              <a:gd name="connsiteX3" fmla="*/ 11 w 985026"/>
              <a:gd name="connsiteY3" fmla="*/ 283389 h 283389"/>
              <a:gd name="connsiteX4" fmla="*/ 0 w 985026"/>
              <a:gd name="connsiteY4" fmla="*/ 281851 h 28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26" h="283389">
                <a:moveTo>
                  <a:pt x="496458" y="0"/>
                </a:moveTo>
                <a:lnTo>
                  <a:pt x="985016" y="282070"/>
                </a:lnTo>
                <a:lnTo>
                  <a:pt x="985026" y="283389"/>
                </a:lnTo>
                <a:lnTo>
                  <a:pt x="11" y="283389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2386013" y="3835401"/>
            <a:ext cx="989012" cy="1135063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2386013" y="3835401"/>
            <a:ext cx="984250" cy="284163"/>
          </a:xfrm>
          <a:custGeom>
            <a:avLst/>
            <a:gdLst>
              <a:gd name="connsiteX0" fmla="*/ 496458 w 985026"/>
              <a:gd name="connsiteY0" fmla="*/ 0 h 283389"/>
              <a:gd name="connsiteX1" fmla="*/ 985016 w 985026"/>
              <a:gd name="connsiteY1" fmla="*/ 282070 h 283389"/>
              <a:gd name="connsiteX2" fmla="*/ 985026 w 985026"/>
              <a:gd name="connsiteY2" fmla="*/ 283389 h 283389"/>
              <a:gd name="connsiteX3" fmla="*/ 11 w 985026"/>
              <a:gd name="connsiteY3" fmla="*/ 283389 h 283389"/>
              <a:gd name="connsiteX4" fmla="*/ 0 w 985026"/>
              <a:gd name="connsiteY4" fmla="*/ 281851 h 28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26" h="283389">
                <a:moveTo>
                  <a:pt x="496458" y="0"/>
                </a:moveTo>
                <a:lnTo>
                  <a:pt x="985016" y="282070"/>
                </a:lnTo>
                <a:lnTo>
                  <a:pt x="985026" y="283389"/>
                </a:lnTo>
                <a:lnTo>
                  <a:pt x="11" y="283389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3402013" y="3835401"/>
            <a:ext cx="989012" cy="1135063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3402013" y="3835401"/>
            <a:ext cx="984250" cy="284163"/>
          </a:xfrm>
          <a:custGeom>
            <a:avLst/>
            <a:gdLst>
              <a:gd name="connsiteX0" fmla="*/ 496458 w 985026"/>
              <a:gd name="connsiteY0" fmla="*/ 0 h 283389"/>
              <a:gd name="connsiteX1" fmla="*/ 985016 w 985026"/>
              <a:gd name="connsiteY1" fmla="*/ 282070 h 283389"/>
              <a:gd name="connsiteX2" fmla="*/ 985026 w 985026"/>
              <a:gd name="connsiteY2" fmla="*/ 283389 h 283389"/>
              <a:gd name="connsiteX3" fmla="*/ 11 w 985026"/>
              <a:gd name="connsiteY3" fmla="*/ 283389 h 283389"/>
              <a:gd name="connsiteX4" fmla="*/ 0 w 985026"/>
              <a:gd name="connsiteY4" fmla="*/ 281851 h 28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26" h="283389">
                <a:moveTo>
                  <a:pt x="496458" y="0"/>
                </a:moveTo>
                <a:lnTo>
                  <a:pt x="985016" y="282070"/>
                </a:lnTo>
                <a:lnTo>
                  <a:pt x="985026" y="283389"/>
                </a:lnTo>
                <a:lnTo>
                  <a:pt x="11" y="283389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4419600" y="3835401"/>
            <a:ext cx="990600" cy="1135063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4419600" y="3835401"/>
            <a:ext cx="985838" cy="284163"/>
          </a:xfrm>
          <a:custGeom>
            <a:avLst/>
            <a:gdLst>
              <a:gd name="connsiteX0" fmla="*/ 496458 w 985026"/>
              <a:gd name="connsiteY0" fmla="*/ 0 h 283389"/>
              <a:gd name="connsiteX1" fmla="*/ 985016 w 985026"/>
              <a:gd name="connsiteY1" fmla="*/ 282070 h 283389"/>
              <a:gd name="connsiteX2" fmla="*/ 985026 w 985026"/>
              <a:gd name="connsiteY2" fmla="*/ 283389 h 283389"/>
              <a:gd name="connsiteX3" fmla="*/ 11 w 985026"/>
              <a:gd name="connsiteY3" fmla="*/ 283389 h 283389"/>
              <a:gd name="connsiteX4" fmla="*/ 0 w 985026"/>
              <a:gd name="connsiteY4" fmla="*/ 281851 h 28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026" h="283389">
                <a:moveTo>
                  <a:pt x="496458" y="0"/>
                </a:moveTo>
                <a:lnTo>
                  <a:pt x="985016" y="282070"/>
                </a:lnTo>
                <a:lnTo>
                  <a:pt x="985026" y="283389"/>
                </a:lnTo>
                <a:lnTo>
                  <a:pt x="11" y="283389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anchor="ctr"/>
          <a:lstStyle/>
          <a:p>
            <a:pPr algn="ctr">
              <a:defRPr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5056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4351339" y="4697414"/>
            <a:ext cx="1373187" cy="1373187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102351" y="4340226"/>
            <a:ext cx="1908175" cy="19081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6" name="矩形 4"/>
          <p:cNvSpPr/>
          <p:nvPr/>
        </p:nvSpPr>
        <p:spPr>
          <a:xfrm rot="21263341">
            <a:off x="4495388" y="4559654"/>
            <a:ext cx="3348994" cy="1635204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 rot="1226582">
            <a:off x="3935414" y="1844675"/>
            <a:ext cx="1544637" cy="15430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545389" y="3071814"/>
            <a:ext cx="1235075" cy="123507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34063" y="1282700"/>
            <a:ext cx="2057400" cy="205740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矩形 4"/>
          <p:cNvSpPr/>
          <p:nvPr/>
        </p:nvSpPr>
        <p:spPr>
          <a:xfrm rot="20920993">
            <a:off x="4064938" y="1584608"/>
            <a:ext cx="3729320" cy="1820905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矩形 4"/>
          <p:cNvSpPr/>
          <p:nvPr/>
        </p:nvSpPr>
        <p:spPr>
          <a:xfrm rot="13415964">
            <a:off x="5850581" y="2091793"/>
            <a:ext cx="3210118" cy="1567395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89414" y="2195514"/>
            <a:ext cx="1050925" cy="350837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Step 1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94176" y="2506663"/>
            <a:ext cx="1050925" cy="576262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99201" y="1846263"/>
            <a:ext cx="1368425" cy="42545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Step 2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3964" y="2214564"/>
            <a:ext cx="1366837" cy="738187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19" name="矩形 4"/>
          <p:cNvSpPr/>
          <p:nvPr/>
        </p:nvSpPr>
        <p:spPr>
          <a:xfrm rot="7207149">
            <a:off x="5932068" y="3767376"/>
            <a:ext cx="3210118" cy="1567395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 flip="none" rotWithShape="1">
            <a:gsLst>
              <a:gs pos="0">
                <a:srgbClr val="E6E6E6"/>
              </a:gs>
              <a:gs pos="100000">
                <a:sysClr val="window" lastClr="FFFFFF"/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61275" y="3328989"/>
            <a:ext cx="1042988" cy="314325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Step 3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61275" y="3541713"/>
            <a:ext cx="1042988" cy="577850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80175" y="4767263"/>
            <a:ext cx="1366838" cy="42386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Step 4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83351" y="5133975"/>
            <a:ext cx="1368425" cy="738188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81525" y="5003801"/>
            <a:ext cx="1042988" cy="314325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Step 5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81525" y="5259388"/>
            <a:ext cx="1042988" cy="577850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请在此处输入您的文本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4545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"/>
          <p:cNvSpPr/>
          <p:nvPr/>
        </p:nvSpPr>
        <p:spPr>
          <a:xfrm rot="3959399">
            <a:off x="5753213" y="2461100"/>
            <a:ext cx="1139937" cy="77086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50000"/>
                  <a:alpha val="27000"/>
                </a:sysClr>
              </a:gs>
              <a:gs pos="26000">
                <a:sysClr val="window" lastClr="FFFFFF">
                  <a:lumMod val="9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42157" y="2722266"/>
            <a:ext cx="2410820" cy="1710034"/>
            <a:chOff x="2818157" y="2722266"/>
            <a:chExt cx="2410820" cy="1710034"/>
          </a:xfrm>
        </p:grpSpPr>
        <p:sp>
          <p:nvSpPr>
            <p:cNvPr id="52" name="等腰三角形 15"/>
            <p:cNvSpPr/>
            <p:nvPr/>
          </p:nvSpPr>
          <p:spPr>
            <a:xfrm rot="6371358" flipH="1">
              <a:off x="3287029" y="2328312"/>
              <a:ext cx="1473076" cy="2410820"/>
            </a:xfrm>
            <a:custGeom>
              <a:avLst/>
              <a:gdLst/>
              <a:ahLst/>
              <a:cxnLst/>
              <a:rect l="l" t="t" r="r" b="b"/>
              <a:pathLst>
                <a:path w="3003393" h="4915319">
                  <a:moveTo>
                    <a:pt x="2882797" y="4000352"/>
                  </a:moveTo>
                  <a:cubicBezTo>
                    <a:pt x="2749103" y="4228916"/>
                    <a:pt x="2521655" y="4380126"/>
                    <a:pt x="2266692" y="4428273"/>
                  </a:cubicBezTo>
                  <a:cubicBezTo>
                    <a:pt x="2259881" y="4450786"/>
                    <a:pt x="2251818" y="4473141"/>
                    <a:pt x="2242482" y="4495266"/>
                  </a:cubicBezTo>
                  <a:cubicBezTo>
                    <a:pt x="2092598" y="4850453"/>
                    <a:pt x="1671266" y="5011866"/>
                    <a:pt x="1301410" y="4855793"/>
                  </a:cubicBezTo>
                  <a:cubicBezTo>
                    <a:pt x="1154317" y="4793722"/>
                    <a:pt x="1037519" y="4690784"/>
                    <a:pt x="961256" y="4565925"/>
                  </a:cubicBezTo>
                  <a:cubicBezTo>
                    <a:pt x="817153" y="4584881"/>
                    <a:pt x="665102" y="4566083"/>
                    <a:pt x="519937" y="4504825"/>
                  </a:cubicBezTo>
                  <a:cubicBezTo>
                    <a:pt x="93912" y="4325049"/>
                    <a:pt x="-111492" y="3847648"/>
                    <a:pt x="61154" y="3438519"/>
                  </a:cubicBezTo>
                  <a:cubicBezTo>
                    <a:pt x="147073" y="3234912"/>
                    <a:pt x="310431" y="3086584"/>
                    <a:pt x="505483" y="3011358"/>
                  </a:cubicBezTo>
                  <a:cubicBezTo>
                    <a:pt x="456563" y="2881971"/>
                    <a:pt x="456220" y="2736651"/>
                    <a:pt x="513177" y="2601678"/>
                  </a:cubicBezTo>
                  <a:cubicBezTo>
                    <a:pt x="637150" y="2307892"/>
                    <a:pt x="985648" y="2174381"/>
                    <a:pt x="1291566" y="2303474"/>
                  </a:cubicBezTo>
                  <a:lnTo>
                    <a:pt x="1340585" y="2330197"/>
                  </a:lnTo>
                  <a:lnTo>
                    <a:pt x="1566019" y="0"/>
                  </a:lnTo>
                  <a:lnTo>
                    <a:pt x="1723456" y="2183063"/>
                  </a:lnTo>
                  <a:cubicBezTo>
                    <a:pt x="1900077" y="2069364"/>
                    <a:pt x="2132785" y="2044276"/>
                    <a:pt x="2346784" y="2134580"/>
                  </a:cubicBezTo>
                  <a:cubicBezTo>
                    <a:pt x="2662039" y="2267613"/>
                    <a:pt x="2826219" y="2604456"/>
                    <a:pt x="2739048" y="2913098"/>
                  </a:cubicBezTo>
                  <a:cubicBezTo>
                    <a:pt x="2989647" y="3172193"/>
                    <a:pt x="3078369" y="3555996"/>
                    <a:pt x="2934161" y="3897734"/>
                  </a:cubicBezTo>
                  <a:cubicBezTo>
                    <a:pt x="2919082" y="3933469"/>
                    <a:pt x="2901896" y="3967699"/>
                    <a:pt x="2882797" y="4000352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2">
                    <a:lumMod val="60000"/>
                    <a:lumOff val="40000"/>
                  </a:schemeClr>
                </a:gs>
                <a:gs pos="95000">
                  <a:schemeClr val="accent2">
                    <a:lumMod val="75000"/>
                  </a:schemeClr>
                </a:gs>
                <a:gs pos="56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2925108" y="2722266"/>
              <a:ext cx="2262128" cy="1304999"/>
            </a:xfrm>
            <a:custGeom>
              <a:avLst/>
              <a:gdLst>
                <a:gd name="connsiteX0" fmla="*/ 751806 w 2505190"/>
                <a:gd name="connsiteY0" fmla="*/ 282 h 1445219"/>
                <a:gd name="connsiteX1" fmla="*/ 1124339 w 2505190"/>
                <a:gd name="connsiteY1" fmla="*/ 232250 h 1445219"/>
                <a:gd name="connsiteX2" fmla="*/ 1439260 w 2505190"/>
                <a:gd name="connsiteY2" fmla="*/ 527392 h 1445219"/>
                <a:gd name="connsiteX3" fmla="*/ 1329576 w 2505190"/>
                <a:gd name="connsiteY3" fmla="*/ 819259 h 1445219"/>
                <a:gd name="connsiteX4" fmla="*/ 2505190 w 2505190"/>
                <a:gd name="connsiteY4" fmla="*/ 1249790 h 1445219"/>
                <a:gd name="connsiteX5" fmla="*/ 1206511 w 2505190"/>
                <a:gd name="connsiteY5" fmla="*/ 982364 h 1445219"/>
                <a:gd name="connsiteX6" fmla="*/ 1212376 w 2505190"/>
                <a:gd name="connsiteY6" fmla="*/ 1009524 h 1445219"/>
                <a:gd name="connsiteX7" fmla="*/ 962619 w 2505190"/>
                <a:gd name="connsiteY7" fmla="*/ 1341251 h 1445219"/>
                <a:gd name="connsiteX8" fmla="*/ 767125 w 2505190"/>
                <a:gd name="connsiteY8" fmla="*/ 1288490 h 1445219"/>
                <a:gd name="connsiteX9" fmla="*/ 502620 w 2505190"/>
                <a:gd name="connsiteY9" fmla="*/ 1442449 h 1445219"/>
                <a:gd name="connsiteX10" fmla="*/ 60372 w 2505190"/>
                <a:gd name="connsiteY10" fmla="*/ 1075796 h 1445219"/>
                <a:gd name="connsiteX11" fmla="*/ 92742 w 2505190"/>
                <a:gd name="connsiteY11" fmla="*/ 856005 h 1445219"/>
                <a:gd name="connsiteX12" fmla="*/ 2476 w 2505190"/>
                <a:gd name="connsiteY12" fmla="*/ 653148 h 1445219"/>
                <a:gd name="connsiteX13" fmla="*/ 304432 w 2505190"/>
                <a:gd name="connsiteY13" fmla="*/ 252091 h 1445219"/>
                <a:gd name="connsiteX14" fmla="*/ 339592 w 2505190"/>
                <a:gd name="connsiteY14" fmla="*/ 249726 h 1445219"/>
                <a:gd name="connsiteX15" fmla="*/ 628344 w 2505190"/>
                <a:gd name="connsiteY15" fmla="*/ 13598 h 1445219"/>
                <a:gd name="connsiteX16" fmla="*/ 684186 w 2505190"/>
                <a:gd name="connsiteY16" fmla="*/ 3136 h 1445219"/>
                <a:gd name="connsiteX17" fmla="*/ 751806 w 2505190"/>
                <a:gd name="connsiteY17" fmla="*/ 282 h 144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5190" h="1445219">
                  <a:moveTo>
                    <a:pt x="751806" y="282"/>
                  </a:moveTo>
                  <a:cubicBezTo>
                    <a:pt x="907594" y="5939"/>
                    <a:pt x="1047240" y="95992"/>
                    <a:pt x="1124339" y="232250"/>
                  </a:cubicBezTo>
                  <a:cubicBezTo>
                    <a:pt x="1282935" y="233025"/>
                    <a:pt x="1419963" y="358070"/>
                    <a:pt x="1439260" y="527392"/>
                  </a:cubicBezTo>
                  <a:cubicBezTo>
                    <a:pt x="1452359" y="642330"/>
                    <a:pt x="1408094" y="750331"/>
                    <a:pt x="1329576" y="819259"/>
                  </a:cubicBezTo>
                  <a:cubicBezTo>
                    <a:pt x="1667622" y="944655"/>
                    <a:pt x="2167144" y="1124393"/>
                    <a:pt x="2505190" y="1249790"/>
                  </a:cubicBezTo>
                  <a:lnTo>
                    <a:pt x="1206511" y="982364"/>
                  </a:lnTo>
                  <a:lnTo>
                    <a:pt x="1212376" y="1009524"/>
                  </a:lnTo>
                  <a:cubicBezTo>
                    <a:pt x="1231102" y="1173832"/>
                    <a:pt x="1119282" y="1322351"/>
                    <a:pt x="962619" y="1341251"/>
                  </a:cubicBezTo>
                  <a:cubicBezTo>
                    <a:pt x="890644" y="1349934"/>
                    <a:pt x="821727" y="1329747"/>
                    <a:pt x="767125" y="1288490"/>
                  </a:cubicBezTo>
                  <a:cubicBezTo>
                    <a:pt x="704302" y="1371546"/>
                    <a:pt x="611194" y="1429351"/>
                    <a:pt x="502620" y="1442449"/>
                  </a:cubicBezTo>
                  <a:cubicBezTo>
                    <a:pt x="284450" y="1468768"/>
                    <a:pt x="86449" y="1304612"/>
                    <a:pt x="60372" y="1075796"/>
                  </a:cubicBezTo>
                  <a:cubicBezTo>
                    <a:pt x="51485" y="997828"/>
                    <a:pt x="63708" y="922412"/>
                    <a:pt x="92742" y="856005"/>
                  </a:cubicBezTo>
                  <a:cubicBezTo>
                    <a:pt x="44091" y="802276"/>
                    <a:pt x="11480" y="732152"/>
                    <a:pt x="2476" y="653148"/>
                  </a:cubicBezTo>
                  <a:cubicBezTo>
                    <a:pt x="-20163" y="454500"/>
                    <a:pt x="115027" y="274940"/>
                    <a:pt x="304432" y="252091"/>
                  </a:cubicBezTo>
                  <a:cubicBezTo>
                    <a:pt x="316230" y="250668"/>
                    <a:pt x="327961" y="249886"/>
                    <a:pt x="339592" y="249726"/>
                  </a:cubicBezTo>
                  <a:cubicBezTo>
                    <a:pt x="397894" y="134243"/>
                    <a:pt x="501282" y="46140"/>
                    <a:pt x="628344" y="13598"/>
                  </a:cubicBezTo>
                  <a:cubicBezTo>
                    <a:pt x="646496" y="8950"/>
                    <a:pt x="665130" y="5435"/>
                    <a:pt x="684186" y="3136"/>
                  </a:cubicBezTo>
                  <a:cubicBezTo>
                    <a:pt x="706965" y="388"/>
                    <a:pt x="729550" y="-526"/>
                    <a:pt x="751806" y="282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2">
                    <a:lumMod val="60000"/>
                    <a:lumOff val="40000"/>
                  </a:schemeClr>
                </a:gs>
                <a:gs pos="95000">
                  <a:schemeClr val="accent2">
                    <a:lumMod val="75000"/>
                  </a:schemeClr>
                </a:gs>
                <a:gs pos="56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Ins="1188000" anchor="ctr"/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6" name="椭圆 3"/>
            <p:cNvSpPr/>
            <p:nvPr/>
          </p:nvSpPr>
          <p:spPr>
            <a:xfrm rot="17657433" flipH="1">
              <a:off x="3832818" y="3661334"/>
              <a:ext cx="1139937" cy="82466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50000"/>
                    <a:alpha val="27000"/>
                  </a:sysClr>
                </a:gs>
                <a:gs pos="26000">
                  <a:sysClr val="window" lastClr="FFFFFF">
                    <a:lumMod val="9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3"/>
            <p:cNvSpPr/>
            <p:nvPr/>
          </p:nvSpPr>
          <p:spPr>
            <a:xfrm rot="17657433" flipH="1" flipV="1">
              <a:off x="4164024" y="3734271"/>
              <a:ext cx="1139937" cy="135139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50000"/>
                    <a:alpha val="27000"/>
                  </a:sysClr>
                </a:gs>
                <a:gs pos="26000">
                  <a:sysClr val="window" lastClr="FFFFFF">
                    <a:lumMod val="9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rot="17657433" flipH="1">
              <a:off x="3875881" y="3690144"/>
              <a:ext cx="1152525" cy="14288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50000"/>
                    <a:lumOff val="50000"/>
                  </a:sysClr>
                </a:gs>
                <a:gs pos="2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7657433" flipH="1">
              <a:off x="4087812" y="3779838"/>
              <a:ext cx="1154113" cy="14288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50000"/>
                    <a:lumOff val="50000"/>
                  </a:sysClr>
                </a:gs>
                <a:gs pos="2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 rot="1438882" flipH="1">
              <a:off x="4467225" y="2962275"/>
              <a:ext cx="215900" cy="1470025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00273" y="1522234"/>
            <a:ext cx="4207291" cy="1705155"/>
            <a:chOff x="3976272" y="1522233"/>
            <a:chExt cx="4207291" cy="1705155"/>
          </a:xfrm>
        </p:grpSpPr>
        <p:sp>
          <p:nvSpPr>
            <p:cNvPr id="43" name="等腰三角形 15"/>
            <p:cNvSpPr/>
            <p:nvPr/>
          </p:nvSpPr>
          <p:spPr>
            <a:xfrm rot="15245474">
              <a:off x="4445144" y="1126153"/>
              <a:ext cx="1473076" cy="2410820"/>
            </a:xfrm>
            <a:custGeom>
              <a:avLst/>
              <a:gdLst/>
              <a:ahLst/>
              <a:cxnLst/>
              <a:rect l="l" t="t" r="r" b="b"/>
              <a:pathLst>
                <a:path w="3003393" h="4915319">
                  <a:moveTo>
                    <a:pt x="2882797" y="4000352"/>
                  </a:moveTo>
                  <a:cubicBezTo>
                    <a:pt x="2749103" y="4228916"/>
                    <a:pt x="2521655" y="4380126"/>
                    <a:pt x="2266692" y="4428273"/>
                  </a:cubicBezTo>
                  <a:cubicBezTo>
                    <a:pt x="2259881" y="4450786"/>
                    <a:pt x="2251818" y="4473141"/>
                    <a:pt x="2242482" y="4495266"/>
                  </a:cubicBezTo>
                  <a:cubicBezTo>
                    <a:pt x="2092598" y="4850453"/>
                    <a:pt x="1671266" y="5011866"/>
                    <a:pt x="1301410" y="4855793"/>
                  </a:cubicBezTo>
                  <a:cubicBezTo>
                    <a:pt x="1154317" y="4793722"/>
                    <a:pt x="1037519" y="4690784"/>
                    <a:pt x="961256" y="4565925"/>
                  </a:cubicBezTo>
                  <a:cubicBezTo>
                    <a:pt x="817153" y="4584881"/>
                    <a:pt x="665102" y="4566083"/>
                    <a:pt x="519937" y="4504825"/>
                  </a:cubicBezTo>
                  <a:cubicBezTo>
                    <a:pt x="93912" y="4325049"/>
                    <a:pt x="-111492" y="3847648"/>
                    <a:pt x="61154" y="3438519"/>
                  </a:cubicBezTo>
                  <a:cubicBezTo>
                    <a:pt x="147073" y="3234912"/>
                    <a:pt x="310431" y="3086584"/>
                    <a:pt x="505483" y="3011358"/>
                  </a:cubicBezTo>
                  <a:cubicBezTo>
                    <a:pt x="456563" y="2881971"/>
                    <a:pt x="456220" y="2736651"/>
                    <a:pt x="513177" y="2601678"/>
                  </a:cubicBezTo>
                  <a:cubicBezTo>
                    <a:pt x="637150" y="2307892"/>
                    <a:pt x="985648" y="2174381"/>
                    <a:pt x="1291566" y="2303474"/>
                  </a:cubicBezTo>
                  <a:lnTo>
                    <a:pt x="1340585" y="2330197"/>
                  </a:lnTo>
                  <a:lnTo>
                    <a:pt x="1566019" y="0"/>
                  </a:lnTo>
                  <a:lnTo>
                    <a:pt x="1723456" y="2183063"/>
                  </a:lnTo>
                  <a:cubicBezTo>
                    <a:pt x="1900077" y="2069364"/>
                    <a:pt x="2132785" y="2044276"/>
                    <a:pt x="2346784" y="2134580"/>
                  </a:cubicBezTo>
                  <a:cubicBezTo>
                    <a:pt x="2662039" y="2267613"/>
                    <a:pt x="2826219" y="2604456"/>
                    <a:pt x="2739048" y="2913098"/>
                  </a:cubicBezTo>
                  <a:cubicBezTo>
                    <a:pt x="2989647" y="3172193"/>
                    <a:pt x="3078369" y="3555996"/>
                    <a:pt x="2934161" y="3897734"/>
                  </a:cubicBezTo>
                  <a:cubicBezTo>
                    <a:pt x="2919082" y="3933469"/>
                    <a:pt x="2901896" y="3967699"/>
                    <a:pt x="2882797" y="4000352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1">
                    <a:lumMod val="60000"/>
                    <a:lumOff val="40000"/>
                  </a:schemeClr>
                </a:gs>
                <a:gs pos="95000">
                  <a:schemeClr val="accent1">
                    <a:lumMod val="75000"/>
                  </a:schemeClr>
                </a:gs>
                <a:gs pos="56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3959399">
              <a:off x="4175919" y="2486819"/>
              <a:ext cx="1154112" cy="127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65000"/>
                    <a:lumOff val="35000"/>
                  </a:sysClr>
                </a:gs>
                <a:gs pos="2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016472" y="1522233"/>
              <a:ext cx="4167091" cy="1705155"/>
              <a:chOff x="4016472" y="1522233"/>
              <a:chExt cx="4167091" cy="1705155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4016472" y="1522233"/>
                <a:ext cx="2264934" cy="1306228"/>
              </a:xfrm>
              <a:custGeom>
                <a:avLst/>
                <a:gdLst>
                  <a:gd name="connsiteX0" fmla="*/ 1759481 w 2508297"/>
                  <a:gd name="connsiteY0" fmla="*/ 211 h 1446580"/>
                  <a:gd name="connsiteX1" fmla="*/ 1827086 w 2508297"/>
                  <a:gd name="connsiteY1" fmla="*/ 3396 h 1446580"/>
                  <a:gd name="connsiteX2" fmla="*/ 1882877 w 2508297"/>
                  <a:gd name="connsiteY2" fmla="*/ 14132 h 1446580"/>
                  <a:gd name="connsiteX3" fmla="*/ 2170469 w 2508297"/>
                  <a:gd name="connsiteY3" fmla="*/ 251670 h 1446580"/>
                  <a:gd name="connsiteX4" fmla="*/ 2205616 w 2508297"/>
                  <a:gd name="connsiteY4" fmla="*/ 254207 h 1446580"/>
                  <a:gd name="connsiteX5" fmla="*/ 2505605 w 2508297"/>
                  <a:gd name="connsiteY5" fmla="*/ 656738 h 1446580"/>
                  <a:gd name="connsiteX6" fmla="*/ 2414348 w 2508297"/>
                  <a:gd name="connsiteY6" fmla="*/ 859151 h 1446580"/>
                  <a:gd name="connsiteX7" fmla="*/ 2445641 w 2508297"/>
                  <a:gd name="connsiteY7" fmla="*/ 1079097 h 1446580"/>
                  <a:gd name="connsiteX8" fmla="*/ 2001603 w 2508297"/>
                  <a:gd name="connsiteY8" fmla="*/ 1443581 h 1446580"/>
                  <a:gd name="connsiteX9" fmla="*/ 1737854 w 2508297"/>
                  <a:gd name="connsiteY9" fmla="*/ 1288328 h 1446580"/>
                  <a:gd name="connsiteX10" fmla="*/ 1542104 w 2508297"/>
                  <a:gd name="connsiteY10" fmla="*/ 1340132 h 1446580"/>
                  <a:gd name="connsiteX11" fmla="*/ 1293974 w 2508297"/>
                  <a:gd name="connsiteY11" fmla="*/ 1007186 h 1446580"/>
                  <a:gd name="connsiteX12" fmla="*/ 1299973 w 2508297"/>
                  <a:gd name="connsiteY12" fmla="*/ 980055 h 1446580"/>
                  <a:gd name="connsiteX13" fmla="*/ 0 w 2508297"/>
                  <a:gd name="connsiteY13" fmla="*/ 1241119 h 1446580"/>
                  <a:gd name="connsiteX14" fmla="*/ 1177708 w 2508297"/>
                  <a:gd name="connsiteY14" fmla="*/ 816349 h 1446580"/>
                  <a:gd name="connsiteX15" fmla="*/ 1069454 w 2508297"/>
                  <a:gd name="connsiteY15" fmla="*/ 523949 h 1446580"/>
                  <a:gd name="connsiteX16" fmla="*/ 1385816 w 2508297"/>
                  <a:gd name="connsiteY16" fmla="*/ 230353 h 1446580"/>
                  <a:gd name="connsiteX17" fmla="*/ 1759481 w 2508297"/>
                  <a:gd name="connsiteY17" fmla="*/ 211 h 144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08297" h="1446580">
                    <a:moveTo>
                      <a:pt x="1759481" y="211"/>
                    </a:moveTo>
                    <a:cubicBezTo>
                      <a:pt x="1781741" y="-488"/>
                      <a:pt x="1804321" y="537"/>
                      <a:pt x="1827086" y="3396"/>
                    </a:cubicBezTo>
                    <a:cubicBezTo>
                      <a:pt x="1846130" y="5788"/>
                      <a:pt x="1864747" y="9394"/>
                      <a:pt x="1882877" y="14132"/>
                    </a:cubicBezTo>
                    <a:cubicBezTo>
                      <a:pt x="2009777" y="47295"/>
                      <a:pt x="2112732" y="135904"/>
                      <a:pt x="2170469" y="251670"/>
                    </a:cubicBezTo>
                    <a:cubicBezTo>
                      <a:pt x="2182099" y="251887"/>
                      <a:pt x="2193825" y="252726"/>
                      <a:pt x="2205616" y="254207"/>
                    </a:cubicBezTo>
                    <a:cubicBezTo>
                      <a:pt x="2394907" y="277984"/>
                      <a:pt x="2529216" y="458203"/>
                      <a:pt x="2505605" y="656738"/>
                    </a:cubicBezTo>
                    <a:cubicBezTo>
                      <a:pt x="2496215" y="735697"/>
                      <a:pt x="2463261" y="805660"/>
                      <a:pt x="2414348" y="859151"/>
                    </a:cubicBezTo>
                    <a:cubicBezTo>
                      <a:pt x="2443056" y="925699"/>
                      <a:pt x="2454909" y="1001174"/>
                      <a:pt x="2445641" y="1079097"/>
                    </a:cubicBezTo>
                    <a:cubicBezTo>
                      <a:pt x="2418443" y="1307783"/>
                      <a:pt x="2219641" y="1470968"/>
                      <a:pt x="2001603" y="1443581"/>
                    </a:cubicBezTo>
                    <a:cubicBezTo>
                      <a:pt x="1893094" y="1429951"/>
                      <a:pt x="1800270" y="1371691"/>
                      <a:pt x="1737854" y="1288328"/>
                    </a:cubicBezTo>
                    <a:cubicBezTo>
                      <a:pt x="1683052" y="1329318"/>
                      <a:pt x="1614036" y="1349167"/>
                      <a:pt x="1542104" y="1340132"/>
                    </a:cubicBezTo>
                    <a:cubicBezTo>
                      <a:pt x="1385536" y="1320465"/>
                      <a:pt x="1274444" y="1171400"/>
                      <a:pt x="1293974" y="1007186"/>
                    </a:cubicBezTo>
                    <a:lnTo>
                      <a:pt x="1299973" y="980055"/>
                    </a:lnTo>
                    <a:lnTo>
                      <a:pt x="0" y="1241119"/>
                    </a:lnTo>
                    <a:cubicBezTo>
                      <a:pt x="338656" y="1117379"/>
                      <a:pt x="839052" y="940089"/>
                      <a:pt x="1177708" y="816349"/>
                    </a:cubicBezTo>
                    <a:cubicBezTo>
                      <a:pt x="1099528" y="747037"/>
                      <a:pt x="1055792" y="638822"/>
                      <a:pt x="1069454" y="523949"/>
                    </a:cubicBezTo>
                    <a:cubicBezTo>
                      <a:pt x="1089580" y="354723"/>
                      <a:pt x="1227219" y="230350"/>
                      <a:pt x="1385816" y="230353"/>
                    </a:cubicBezTo>
                    <a:cubicBezTo>
                      <a:pt x="1463582" y="94473"/>
                      <a:pt x="1603667" y="5105"/>
                      <a:pt x="1759481" y="211"/>
                    </a:cubicBezTo>
                    <a:close/>
                  </a:path>
                </a:pathLst>
              </a:custGeom>
              <a:gradFill flip="none" rotWithShape="1">
                <a:gsLst>
                  <a:gs pos="11000">
                    <a:schemeClr val="accent1">
                      <a:lumMod val="60000"/>
                      <a:lumOff val="40000"/>
                    </a:schemeClr>
                  </a:gs>
                  <a:gs pos="95000">
                    <a:schemeClr val="accent1">
                      <a:lumMod val="75000"/>
                    </a:schemeClr>
                  </a:gs>
                  <a:gs pos="56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lIns="1188000" anchor="ctr"/>
              <a:lstStyle/>
              <a:p>
                <a:pPr algn="ctr">
                  <a:defRPr/>
                </a:pPr>
                <a:r>
                  <a:rPr lang="zh-CN" altLang="en-US" sz="2400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38" name="椭圆 3"/>
              <p:cNvSpPr/>
              <p:nvPr/>
            </p:nvSpPr>
            <p:spPr>
              <a:xfrm rot="3959399" flipV="1">
                <a:off x="3901604" y="2529683"/>
                <a:ext cx="1139937" cy="131584"/>
              </a:xfrm>
              <a:custGeom>
                <a:avLst/>
                <a:gdLst/>
                <a:ahLst/>
                <a:cxnLst/>
                <a:rect l="l" t="t" r="r" b="b"/>
                <a:pathLst>
                  <a:path w="5967726" h="372256">
                    <a:moveTo>
                      <a:pt x="2983863" y="0"/>
                    </a:moveTo>
                    <a:cubicBezTo>
                      <a:pt x="4505610" y="0"/>
                      <a:pt x="5763890" y="161740"/>
                      <a:pt x="5967726" y="372256"/>
                    </a:cubicBezTo>
                    <a:lnTo>
                      <a:pt x="0" y="372256"/>
                    </a:lnTo>
                    <a:cubicBezTo>
                      <a:pt x="203837" y="161740"/>
                      <a:pt x="1462116" y="0"/>
                      <a:pt x="298386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50000"/>
                      <a:alpha val="27000"/>
                    </a:sysClr>
                  </a:gs>
                  <a:gs pos="26000">
                    <a:sysClr val="window" lastClr="FFFFFF">
                      <a:lumMod val="95000"/>
                      <a:alpha val="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lIns="68580" tIns="34290" rIns="68580" bIns="34290"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3959399">
                <a:off x="3962400" y="2574926"/>
                <a:ext cx="1152525" cy="127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50000"/>
                      <a:lumOff val="50000"/>
                    </a:sysClr>
                  </a:gs>
                  <a:gs pos="2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rot="20177950">
                <a:off x="4521200" y="1757363"/>
                <a:ext cx="215900" cy="147002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TextBox 90"/>
              <p:cNvSpPr txBox="1"/>
              <p:nvPr/>
            </p:nvSpPr>
            <p:spPr>
              <a:xfrm>
                <a:off x="6384925" y="1830388"/>
                <a:ext cx="1798638" cy="703262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2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375022" y="3923560"/>
            <a:ext cx="4272217" cy="1704129"/>
            <a:chOff x="3851021" y="3923559"/>
            <a:chExt cx="4272217" cy="1704129"/>
          </a:xfrm>
        </p:grpSpPr>
        <p:sp>
          <p:nvSpPr>
            <p:cNvPr id="61" name="等腰三角形 15"/>
            <p:cNvSpPr/>
            <p:nvPr/>
          </p:nvSpPr>
          <p:spPr>
            <a:xfrm rot="15245474">
              <a:off x="4319893" y="3527479"/>
              <a:ext cx="1473076" cy="2410820"/>
            </a:xfrm>
            <a:custGeom>
              <a:avLst/>
              <a:gdLst/>
              <a:ahLst/>
              <a:cxnLst/>
              <a:rect l="l" t="t" r="r" b="b"/>
              <a:pathLst>
                <a:path w="3003393" h="4915319">
                  <a:moveTo>
                    <a:pt x="2882797" y="4000352"/>
                  </a:moveTo>
                  <a:cubicBezTo>
                    <a:pt x="2749103" y="4228916"/>
                    <a:pt x="2521655" y="4380126"/>
                    <a:pt x="2266692" y="4428273"/>
                  </a:cubicBezTo>
                  <a:cubicBezTo>
                    <a:pt x="2259881" y="4450786"/>
                    <a:pt x="2251818" y="4473141"/>
                    <a:pt x="2242482" y="4495266"/>
                  </a:cubicBezTo>
                  <a:cubicBezTo>
                    <a:pt x="2092598" y="4850453"/>
                    <a:pt x="1671266" y="5011866"/>
                    <a:pt x="1301410" y="4855793"/>
                  </a:cubicBezTo>
                  <a:cubicBezTo>
                    <a:pt x="1154317" y="4793722"/>
                    <a:pt x="1037519" y="4690784"/>
                    <a:pt x="961256" y="4565925"/>
                  </a:cubicBezTo>
                  <a:cubicBezTo>
                    <a:pt x="817153" y="4584881"/>
                    <a:pt x="665102" y="4566083"/>
                    <a:pt x="519937" y="4504825"/>
                  </a:cubicBezTo>
                  <a:cubicBezTo>
                    <a:pt x="93912" y="4325049"/>
                    <a:pt x="-111492" y="3847648"/>
                    <a:pt x="61154" y="3438519"/>
                  </a:cubicBezTo>
                  <a:cubicBezTo>
                    <a:pt x="147073" y="3234912"/>
                    <a:pt x="310431" y="3086584"/>
                    <a:pt x="505483" y="3011358"/>
                  </a:cubicBezTo>
                  <a:cubicBezTo>
                    <a:pt x="456563" y="2881971"/>
                    <a:pt x="456220" y="2736651"/>
                    <a:pt x="513177" y="2601678"/>
                  </a:cubicBezTo>
                  <a:cubicBezTo>
                    <a:pt x="637150" y="2307892"/>
                    <a:pt x="985648" y="2174381"/>
                    <a:pt x="1291566" y="2303474"/>
                  </a:cubicBezTo>
                  <a:lnTo>
                    <a:pt x="1340585" y="2330197"/>
                  </a:lnTo>
                  <a:lnTo>
                    <a:pt x="1566019" y="0"/>
                  </a:lnTo>
                  <a:lnTo>
                    <a:pt x="1723456" y="2183063"/>
                  </a:lnTo>
                  <a:cubicBezTo>
                    <a:pt x="1900077" y="2069364"/>
                    <a:pt x="2132785" y="2044276"/>
                    <a:pt x="2346784" y="2134580"/>
                  </a:cubicBezTo>
                  <a:cubicBezTo>
                    <a:pt x="2662039" y="2267613"/>
                    <a:pt x="2826219" y="2604456"/>
                    <a:pt x="2739048" y="2913098"/>
                  </a:cubicBezTo>
                  <a:cubicBezTo>
                    <a:pt x="2989647" y="3172193"/>
                    <a:pt x="3078369" y="3555996"/>
                    <a:pt x="2934161" y="3897734"/>
                  </a:cubicBezTo>
                  <a:cubicBezTo>
                    <a:pt x="2919082" y="3933469"/>
                    <a:pt x="2901896" y="3967699"/>
                    <a:pt x="2882797" y="4000352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1">
                    <a:lumMod val="60000"/>
                    <a:lumOff val="40000"/>
                  </a:schemeClr>
                </a:gs>
                <a:gs pos="95000">
                  <a:schemeClr val="accent1">
                    <a:lumMod val="75000"/>
                  </a:schemeClr>
                </a:gs>
                <a:gs pos="56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118800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3891221" y="3923559"/>
              <a:ext cx="2264934" cy="1306228"/>
            </a:xfrm>
            <a:custGeom>
              <a:avLst/>
              <a:gdLst>
                <a:gd name="connsiteX0" fmla="*/ 1759481 w 2508297"/>
                <a:gd name="connsiteY0" fmla="*/ 211 h 1446580"/>
                <a:gd name="connsiteX1" fmla="*/ 1827086 w 2508297"/>
                <a:gd name="connsiteY1" fmla="*/ 3396 h 1446580"/>
                <a:gd name="connsiteX2" fmla="*/ 1882877 w 2508297"/>
                <a:gd name="connsiteY2" fmla="*/ 14132 h 1446580"/>
                <a:gd name="connsiteX3" fmla="*/ 2170469 w 2508297"/>
                <a:gd name="connsiteY3" fmla="*/ 251670 h 1446580"/>
                <a:gd name="connsiteX4" fmla="*/ 2205616 w 2508297"/>
                <a:gd name="connsiteY4" fmla="*/ 254208 h 1446580"/>
                <a:gd name="connsiteX5" fmla="*/ 2505605 w 2508297"/>
                <a:gd name="connsiteY5" fmla="*/ 656739 h 1446580"/>
                <a:gd name="connsiteX6" fmla="*/ 2414348 w 2508297"/>
                <a:gd name="connsiteY6" fmla="*/ 859151 h 1446580"/>
                <a:gd name="connsiteX7" fmla="*/ 2445641 w 2508297"/>
                <a:gd name="connsiteY7" fmla="*/ 1079097 h 1446580"/>
                <a:gd name="connsiteX8" fmla="*/ 2001603 w 2508297"/>
                <a:gd name="connsiteY8" fmla="*/ 1443581 h 1446580"/>
                <a:gd name="connsiteX9" fmla="*/ 1737854 w 2508297"/>
                <a:gd name="connsiteY9" fmla="*/ 1288328 h 1446580"/>
                <a:gd name="connsiteX10" fmla="*/ 1542104 w 2508297"/>
                <a:gd name="connsiteY10" fmla="*/ 1340132 h 1446580"/>
                <a:gd name="connsiteX11" fmla="*/ 1293974 w 2508297"/>
                <a:gd name="connsiteY11" fmla="*/ 1007186 h 1446580"/>
                <a:gd name="connsiteX12" fmla="*/ 1299973 w 2508297"/>
                <a:gd name="connsiteY12" fmla="*/ 980055 h 1446580"/>
                <a:gd name="connsiteX13" fmla="*/ 0 w 2508297"/>
                <a:gd name="connsiteY13" fmla="*/ 1241119 h 1446580"/>
                <a:gd name="connsiteX14" fmla="*/ 1177708 w 2508297"/>
                <a:gd name="connsiteY14" fmla="*/ 816349 h 1446580"/>
                <a:gd name="connsiteX15" fmla="*/ 1069454 w 2508297"/>
                <a:gd name="connsiteY15" fmla="*/ 523949 h 1446580"/>
                <a:gd name="connsiteX16" fmla="*/ 1385816 w 2508297"/>
                <a:gd name="connsiteY16" fmla="*/ 230353 h 1446580"/>
                <a:gd name="connsiteX17" fmla="*/ 1759481 w 2508297"/>
                <a:gd name="connsiteY17" fmla="*/ 211 h 144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8297" h="1446580">
                  <a:moveTo>
                    <a:pt x="1759481" y="211"/>
                  </a:moveTo>
                  <a:cubicBezTo>
                    <a:pt x="1781741" y="-488"/>
                    <a:pt x="1804321" y="537"/>
                    <a:pt x="1827086" y="3396"/>
                  </a:cubicBezTo>
                  <a:cubicBezTo>
                    <a:pt x="1846130" y="5788"/>
                    <a:pt x="1864747" y="9394"/>
                    <a:pt x="1882877" y="14132"/>
                  </a:cubicBezTo>
                  <a:cubicBezTo>
                    <a:pt x="2009777" y="47295"/>
                    <a:pt x="2112732" y="135904"/>
                    <a:pt x="2170469" y="251670"/>
                  </a:cubicBezTo>
                  <a:cubicBezTo>
                    <a:pt x="2182099" y="251887"/>
                    <a:pt x="2193825" y="252727"/>
                    <a:pt x="2205616" y="254208"/>
                  </a:cubicBezTo>
                  <a:cubicBezTo>
                    <a:pt x="2394907" y="277984"/>
                    <a:pt x="2529216" y="458204"/>
                    <a:pt x="2505605" y="656739"/>
                  </a:cubicBezTo>
                  <a:cubicBezTo>
                    <a:pt x="2496215" y="735697"/>
                    <a:pt x="2463261" y="805660"/>
                    <a:pt x="2414348" y="859151"/>
                  </a:cubicBezTo>
                  <a:cubicBezTo>
                    <a:pt x="2443056" y="925700"/>
                    <a:pt x="2454909" y="1001174"/>
                    <a:pt x="2445641" y="1079097"/>
                  </a:cubicBezTo>
                  <a:cubicBezTo>
                    <a:pt x="2418443" y="1307783"/>
                    <a:pt x="2219641" y="1470968"/>
                    <a:pt x="2001603" y="1443581"/>
                  </a:cubicBezTo>
                  <a:cubicBezTo>
                    <a:pt x="1893094" y="1429951"/>
                    <a:pt x="1800270" y="1371691"/>
                    <a:pt x="1737854" y="1288328"/>
                  </a:cubicBezTo>
                  <a:cubicBezTo>
                    <a:pt x="1683052" y="1329318"/>
                    <a:pt x="1614036" y="1349167"/>
                    <a:pt x="1542104" y="1340132"/>
                  </a:cubicBezTo>
                  <a:cubicBezTo>
                    <a:pt x="1385536" y="1320465"/>
                    <a:pt x="1274444" y="1171400"/>
                    <a:pt x="1293974" y="1007186"/>
                  </a:cubicBezTo>
                  <a:lnTo>
                    <a:pt x="1299973" y="980055"/>
                  </a:lnTo>
                  <a:lnTo>
                    <a:pt x="0" y="1241119"/>
                  </a:lnTo>
                  <a:cubicBezTo>
                    <a:pt x="338656" y="1117379"/>
                    <a:pt x="839052" y="940089"/>
                    <a:pt x="1177708" y="816349"/>
                  </a:cubicBezTo>
                  <a:cubicBezTo>
                    <a:pt x="1099528" y="747037"/>
                    <a:pt x="1055792" y="638822"/>
                    <a:pt x="1069454" y="523949"/>
                  </a:cubicBezTo>
                  <a:cubicBezTo>
                    <a:pt x="1089580" y="354723"/>
                    <a:pt x="1227219" y="230351"/>
                    <a:pt x="1385816" y="230353"/>
                  </a:cubicBezTo>
                  <a:cubicBezTo>
                    <a:pt x="1463582" y="94474"/>
                    <a:pt x="1603667" y="5105"/>
                    <a:pt x="1759481" y="211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1">
                    <a:lumMod val="60000"/>
                    <a:lumOff val="40000"/>
                  </a:schemeClr>
                </a:gs>
                <a:gs pos="95000">
                  <a:schemeClr val="accent1">
                    <a:lumMod val="75000"/>
                  </a:schemeClr>
                </a:gs>
                <a:gs pos="56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1188000" anchor="ctr"/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5" name="椭圆 3"/>
            <p:cNvSpPr/>
            <p:nvPr/>
          </p:nvSpPr>
          <p:spPr>
            <a:xfrm rot="3959399">
              <a:off x="4103962" y="4862426"/>
              <a:ext cx="1139937" cy="77086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50000"/>
                    <a:alpha val="27000"/>
                  </a:sysClr>
                </a:gs>
                <a:gs pos="26000">
                  <a:sysClr val="window" lastClr="FFFFFF">
                    <a:lumMod val="9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3"/>
            <p:cNvSpPr/>
            <p:nvPr/>
          </p:nvSpPr>
          <p:spPr>
            <a:xfrm rot="3959399" flipV="1">
              <a:off x="3776354" y="4931010"/>
              <a:ext cx="1139937" cy="131584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50000"/>
                    <a:alpha val="27000"/>
                  </a:sysClr>
                </a:gs>
                <a:gs pos="26000">
                  <a:sysClr val="window" lastClr="FFFFFF">
                    <a:lumMod val="9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3959399">
              <a:off x="4051300" y="4887913"/>
              <a:ext cx="1152525" cy="127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65000"/>
                    <a:lumOff val="35000"/>
                  </a:sysClr>
                </a:gs>
                <a:gs pos="2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3959399">
              <a:off x="3837781" y="4976019"/>
              <a:ext cx="1152525" cy="14288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50000"/>
                    <a:lumOff val="50000"/>
                  </a:sysClr>
                </a:gs>
                <a:gs pos="2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20177950">
              <a:off x="4395788" y="4159250"/>
              <a:ext cx="215900" cy="1468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1" name="TextBox 90"/>
            <p:cNvSpPr txBox="1"/>
            <p:nvPr/>
          </p:nvSpPr>
          <p:spPr>
            <a:xfrm>
              <a:off x="6318250" y="4232275"/>
              <a:ext cx="1804988" cy="70167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TextBox 90"/>
          <p:cNvSpPr txBox="1"/>
          <p:nvPr/>
        </p:nvSpPr>
        <p:spPr>
          <a:xfrm>
            <a:off x="2484439" y="3028951"/>
            <a:ext cx="1798637" cy="703263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等腰三角形 15"/>
          <p:cNvSpPr/>
          <p:nvPr/>
        </p:nvSpPr>
        <p:spPr>
          <a:xfrm rot="6371358" flipH="1">
            <a:off x="4811029" y="4725174"/>
            <a:ext cx="1473076" cy="2410820"/>
          </a:xfrm>
          <a:custGeom>
            <a:avLst/>
            <a:gdLst/>
            <a:ahLst/>
            <a:cxnLst/>
            <a:rect l="l" t="t" r="r" b="b"/>
            <a:pathLst>
              <a:path w="3003393" h="4915319">
                <a:moveTo>
                  <a:pt x="2882797" y="4000352"/>
                </a:moveTo>
                <a:cubicBezTo>
                  <a:pt x="2749103" y="4228916"/>
                  <a:pt x="2521655" y="4380126"/>
                  <a:pt x="2266692" y="4428273"/>
                </a:cubicBezTo>
                <a:cubicBezTo>
                  <a:pt x="2259881" y="4450786"/>
                  <a:pt x="2251818" y="4473141"/>
                  <a:pt x="2242482" y="4495266"/>
                </a:cubicBezTo>
                <a:cubicBezTo>
                  <a:pt x="2092598" y="4850453"/>
                  <a:pt x="1671266" y="5011866"/>
                  <a:pt x="1301410" y="4855793"/>
                </a:cubicBezTo>
                <a:cubicBezTo>
                  <a:pt x="1154317" y="4793722"/>
                  <a:pt x="1037519" y="4690784"/>
                  <a:pt x="961256" y="4565925"/>
                </a:cubicBezTo>
                <a:cubicBezTo>
                  <a:pt x="817153" y="4584881"/>
                  <a:pt x="665102" y="4566083"/>
                  <a:pt x="519937" y="4504825"/>
                </a:cubicBezTo>
                <a:cubicBezTo>
                  <a:pt x="93912" y="4325049"/>
                  <a:pt x="-111492" y="3847648"/>
                  <a:pt x="61154" y="3438519"/>
                </a:cubicBezTo>
                <a:cubicBezTo>
                  <a:pt x="147073" y="3234912"/>
                  <a:pt x="310431" y="3086584"/>
                  <a:pt x="505483" y="3011358"/>
                </a:cubicBezTo>
                <a:cubicBezTo>
                  <a:pt x="456563" y="2881971"/>
                  <a:pt x="456220" y="2736651"/>
                  <a:pt x="513177" y="2601678"/>
                </a:cubicBezTo>
                <a:cubicBezTo>
                  <a:pt x="637150" y="2307892"/>
                  <a:pt x="985648" y="2174381"/>
                  <a:pt x="1291566" y="2303474"/>
                </a:cubicBezTo>
                <a:lnTo>
                  <a:pt x="1340585" y="2330197"/>
                </a:lnTo>
                <a:lnTo>
                  <a:pt x="1566019" y="0"/>
                </a:lnTo>
                <a:lnTo>
                  <a:pt x="1723456" y="2183063"/>
                </a:lnTo>
                <a:cubicBezTo>
                  <a:pt x="1900077" y="2069364"/>
                  <a:pt x="2132785" y="2044276"/>
                  <a:pt x="2346784" y="2134580"/>
                </a:cubicBezTo>
                <a:cubicBezTo>
                  <a:pt x="2662039" y="2267613"/>
                  <a:pt x="2826219" y="2604456"/>
                  <a:pt x="2739048" y="2913098"/>
                </a:cubicBezTo>
                <a:cubicBezTo>
                  <a:pt x="2989647" y="3172193"/>
                  <a:pt x="3078369" y="3555996"/>
                  <a:pt x="2934161" y="3897734"/>
                </a:cubicBezTo>
                <a:cubicBezTo>
                  <a:pt x="2919082" y="3933469"/>
                  <a:pt x="2901896" y="3967699"/>
                  <a:pt x="2882797" y="4000352"/>
                </a:cubicBezTo>
                <a:close/>
              </a:path>
            </a:pathLst>
          </a:custGeom>
          <a:gradFill flip="none" rotWithShape="1">
            <a:gsLst>
              <a:gs pos="11000">
                <a:schemeClr val="accent2">
                  <a:lumMod val="60000"/>
                  <a:lumOff val="40000"/>
                </a:schemeClr>
              </a:gs>
              <a:gs pos="95000">
                <a:schemeClr val="accent2">
                  <a:lumMod val="75000"/>
                </a:schemeClr>
              </a:gs>
              <a:gs pos="56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449108" y="5119129"/>
            <a:ext cx="2262128" cy="1304999"/>
          </a:xfrm>
          <a:custGeom>
            <a:avLst/>
            <a:gdLst>
              <a:gd name="connsiteX0" fmla="*/ 751806 w 2505190"/>
              <a:gd name="connsiteY0" fmla="*/ 282 h 1445219"/>
              <a:gd name="connsiteX1" fmla="*/ 1124339 w 2505190"/>
              <a:gd name="connsiteY1" fmla="*/ 232250 h 1445219"/>
              <a:gd name="connsiteX2" fmla="*/ 1439260 w 2505190"/>
              <a:gd name="connsiteY2" fmla="*/ 527392 h 1445219"/>
              <a:gd name="connsiteX3" fmla="*/ 1329576 w 2505190"/>
              <a:gd name="connsiteY3" fmla="*/ 819259 h 1445219"/>
              <a:gd name="connsiteX4" fmla="*/ 2505190 w 2505190"/>
              <a:gd name="connsiteY4" fmla="*/ 1249790 h 1445219"/>
              <a:gd name="connsiteX5" fmla="*/ 1206511 w 2505190"/>
              <a:gd name="connsiteY5" fmla="*/ 982364 h 1445219"/>
              <a:gd name="connsiteX6" fmla="*/ 1212376 w 2505190"/>
              <a:gd name="connsiteY6" fmla="*/ 1009524 h 1445219"/>
              <a:gd name="connsiteX7" fmla="*/ 962619 w 2505190"/>
              <a:gd name="connsiteY7" fmla="*/ 1341251 h 1445219"/>
              <a:gd name="connsiteX8" fmla="*/ 767125 w 2505190"/>
              <a:gd name="connsiteY8" fmla="*/ 1288490 h 1445219"/>
              <a:gd name="connsiteX9" fmla="*/ 502620 w 2505190"/>
              <a:gd name="connsiteY9" fmla="*/ 1442449 h 1445219"/>
              <a:gd name="connsiteX10" fmla="*/ 60372 w 2505190"/>
              <a:gd name="connsiteY10" fmla="*/ 1075796 h 1445219"/>
              <a:gd name="connsiteX11" fmla="*/ 92742 w 2505190"/>
              <a:gd name="connsiteY11" fmla="*/ 856005 h 1445219"/>
              <a:gd name="connsiteX12" fmla="*/ 2476 w 2505190"/>
              <a:gd name="connsiteY12" fmla="*/ 653148 h 1445219"/>
              <a:gd name="connsiteX13" fmla="*/ 304432 w 2505190"/>
              <a:gd name="connsiteY13" fmla="*/ 252091 h 1445219"/>
              <a:gd name="connsiteX14" fmla="*/ 339592 w 2505190"/>
              <a:gd name="connsiteY14" fmla="*/ 249726 h 1445219"/>
              <a:gd name="connsiteX15" fmla="*/ 628344 w 2505190"/>
              <a:gd name="connsiteY15" fmla="*/ 13598 h 1445219"/>
              <a:gd name="connsiteX16" fmla="*/ 684186 w 2505190"/>
              <a:gd name="connsiteY16" fmla="*/ 3136 h 1445219"/>
              <a:gd name="connsiteX17" fmla="*/ 751806 w 2505190"/>
              <a:gd name="connsiteY17" fmla="*/ 282 h 144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05190" h="1445219">
                <a:moveTo>
                  <a:pt x="751806" y="282"/>
                </a:moveTo>
                <a:cubicBezTo>
                  <a:pt x="907594" y="5939"/>
                  <a:pt x="1047240" y="95992"/>
                  <a:pt x="1124339" y="232250"/>
                </a:cubicBezTo>
                <a:cubicBezTo>
                  <a:pt x="1282935" y="233025"/>
                  <a:pt x="1419963" y="358070"/>
                  <a:pt x="1439260" y="527392"/>
                </a:cubicBezTo>
                <a:cubicBezTo>
                  <a:pt x="1452359" y="642330"/>
                  <a:pt x="1408094" y="750331"/>
                  <a:pt x="1329576" y="819259"/>
                </a:cubicBezTo>
                <a:cubicBezTo>
                  <a:pt x="1667622" y="944655"/>
                  <a:pt x="2167144" y="1124393"/>
                  <a:pt x="2505190" y="1249790"/>
                </a:cubicBezTo>
                <a:lnTo>
                  <a:pt x="1206511" y="982364"/>
                </a:lnTo>
                <a:lnTo>
                  <a:pt x="1212376" y="1009524"/>
                </a:lnTo>
                <a:cubicBezTo>
                  <a:pt x="1231102" y="1173832"/>
                  <a:pt x="1119282" y="1322351"/>
                  <a:pt x="962619" y="1341251"/>
                </a:cubicBezTo>
                <a:cubicBezTo>
                  <a:pt x="890644" y="1349934"/>
                  <a:pt x="821727" y="1329747"/>
                  <a:pt x="767125" y="1288490"/>
                </a:cubicBezTo>
                <a:cubicBezTo>
                  <a:pt x="704302" y="1371546"/>
                  <a:pt x="611194" y="1429351"/>
                  <a:pt x="502620" y="1442449"/>
                </a:cubicBezTo>
                <a:cubicBezTo>
                  <a:pt x="284450" y="1468768"/>
                  <a:pt x="86449" y="1304612"/>
                  <a:pt x="60372" y="1075796"/>
                </a:cubicBezTo>
                <a:cubicBezTo>
                  <a:pt x="51485" y="997828"/>
                  <a:pt x="63708" y="922412"/>
                  <a:pt x="92742" y="856005"/>
                </a:cubicBezTo>
                <a:cubicBezTo>
                  <a:pt x="44091" y="802276"/>
                  <a:pt x="11480" y="732152"/>
                  <a:pt x="2476" y="653148"/>
                </a:cubicBezTo>
                <a:cubicBezTo>
                  <a:pt x="-20163" y="454500"/>
                  <a:pt x="115027" y="274940"/>
                  <a:pt x="304432" y="252091"/>
                </a:cubicBezTo>
                <a:cubicBezTo>
                  <a:pt x="316230" y="250668"/>
                  <a:pt x="327961" y="249886"/>
                  <a:pt x="339592" y="249726"/>
                </a:cubicBezTo>
                <a:cubicBezTo>
                  <a:pt x="397894" y="134243"/>
                  <a:pt x="501282" y="46140"/>
                  <a:pt x="628344" y="13598"/>
                </a:cubicBezTo>
                <a:cubicBezTo>
                  <a:pt x="646496" y="8950"/>
                  <a:pt x="665130" y="5435"/>
                  <a:pt x="684186" y="3136"/>
                </a:cubicBezTo>
                <a:cubicBezTo>
                  <a:pt x="706965" y="388"/>
                  <a:pt x="729550" y="-526"/>
                  <a:pt x="751806" y="282"/>
                </a:cubicBezTo>
                <a:close/>
              </a:path>
            </a:pathLst>
          </a:custGeom>
          <a:gradFill flip="none" rotWithShape="1">
            <a:gsLst>
              <a:gs pos="11000">
                <a:schemeClr val="accent2">
                  <a:lumMod val="60000"/>
                  <a:lumOff val="40000"/>
                </a:schemeClr>
              </a:gs>
              <a:gs pos="95000">
                <a:schemeClr val="accent2">
                  <a:lumMod val="75000"/>
                </a:schemeClr>
              </a:gs>
              <a:gs pos="56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Ins="118800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椭圆 3"/>
          <p:cNvSpPr/>
          <p:nvPr/>
        </p:nvSpPr>
        <p:spPr>
          <a:xfrm rot="17657433" flipH="1">
            <a:off x="5356819" y="6058196"/>
            <a:ext cx="1139937" cy="82466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50000"/>
                  <a:alpha val="27000"/>
                </a:sysClr>
              </a:gs>
              <a:gs pos="26000">
                <a:sysClr val="window" lastClr="FFFFFF">
                  <a:lumMod val="9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4" name="椭圆 3"/>
          <p:cNvSpPr/>
          <p:nvPr/>
        </p:nvSpPr>
        <p:spPr>
          <a:xfrm rot="17657433" flipH="1" flipV="1">
            <a:off x="5688025" y="6131134"/>
            <a:ext cx="1139937" cy="135139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lumMod val="50000"/>
                  <a:alpha val="27000"/>
                </a:sysClr>
              </a:gs>
              <a:gs pos="26000">
                <a:sysClr val="window" lastClr="FFFFFF">
                  <a:lumMod val="9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 rot="17657433" flipH="1">
            <a:off x="5399882" y="6087269"/>
            <a:ext cx="1152525" cy="14288"/>
          </a:xfrm>
          <a:prstGeom prst="rect">
            <a:avLst/>
          </a:prstGeom>
          <a:gradFill>
            <a:gsLst>
              <a:gs pos="49628">
                <a:sysClr val="windowText" lastClr="000000">
                  <a:lumMod val="50000"/>
                  <a:lumOff val="50000"/>
                </a:sysClr>
              </a:gs>
              <a:gs pos="2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 rot="17657433" flipH="1">
            <a:off x="5611813" y="6176963"/>
            <a:ext cx="1154113" cy="14288"/>
          </a:xfrm>
          <a:prstGeom prst="rect">
            <a:avLst/>
          </a:prstGeom>
          <a:gradFill>
            <a:gsLst>
              <a:gs pos="49628">
                <a:sysClr val="windowText" lastClr="000000">
                  <a:lumMod val="50000"/>
                  <a:lumOff val="50000"/>
                </a:sysClr>
              </a:gs>
              <a:gs pos="2000">
                <a:sysClr val="window" lastClr="FFFFFF">
                  <a:lumMod val="9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 rot="1438882" flipH="1">
            <a:off x="5991225" y="5359400"/>
            <a:ext cx="215900" cy="14684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4" name="TextBox 90"/>
          <p:cNvSpPr txBox="1"/>
          <p:nvPr/>
        </p:nvSpPr>
        <p:spPr>
          <a:xfrm>
            <a:off x="2484439" y="5426076"/>
            <a:ext cx="1798637" cy="703263"/>
          </a:xfrm>
          <a:prstGeom prst="rect">
            <a:avLst/>
          </a:prstGeom>
          <a:noFill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949635" y="34867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332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ENTRY"/>
  <p:tag name="ID" val="55352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NUMBER"/>
  <p:tag name="ID" val="55352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OTHERS"/>
  <p:tag name="ID" val="5535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OTHERS"/>
  <p:tag name="ID" val="5535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OTHERS"/>
  <p:tag name="ID" val="5535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ENTRY"/>
  <p:tag name="ID" val="55352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NUMBER"/>
  <p:tag name="ID" val="55352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ENTRY"/>
  <p:tag name="ID" val="55352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NUMBER"/>
  <p:tag name="ID" val="55352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ENTRY"/>
  <p:tag name="ID" val="553522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1144206"/>
  <p:tag name="MH_LIBRARY" val="CONTENTS"/>
  <p:tag name="MH_TYPE" val="NUMBER"/>
  <p:tag name="ID" val="553522"/>
  <p:tag name="MH_ORDER" val="2"/>
</p:tagLst>
</file>

<file path=ppt/theme/theme1.xml><?xml version="1.0" encoding="utf-8"?>
<a:theme xmlns:a="http://schemas.openxmlformats.org/drawingml/2006/main" name="Office 主题">
  <a:themeElements>
    <a:clrScheme name="水墨佛教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64606D"/>
      </a:accent1>
      <a:accent2>
        <a:srgbClr val="B99179"/>
      </a:accent2>
      <a:accent3>
        <a:srgbClr val="9994A6"/>
      </a:accent3>
      <a:accent4>
        <a:srgbClr val="F08BA3"/>
      </a:accent4>
      <a:accent5>
        <a:srgbClr val="9AC8DC"/>
      </a:accent5>
      <a:accent6>
        <a:srgbClr val="FFC000"/>
      </a:accent6>
      <a:hlink>
        <a:srgbClr val="00B0F0"/>
      </a:hlink>
      <a:folHlink>
        <a:srgbClr val="AFB2B4"/>
      </a:folHlink>
    </a:clrScheme>
    <a:fontScheme name="v1bxilbi">
      <a:majorFont>
        <a:latin typeface="Arial"/>
        <a:ea typeface="演示秋鸿楷"/>
        <a:cs typeface=""/>
      </a:majorFont>
      <a:minorFont>
        <a:latin typeface="Arial"/>
        <a:ea typeface="演示秋鸿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1941</Words>
  <Application>Microsoft Office PowerPoint</Application>
  <PresentationFormat>宽屏</PresentationFormat>
  <Paragraphs>199</Paragraphs>
  <Slides>22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宋体</vt:lpstr>
      <vt:lpstr>演示秋鸿楷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中秋节</dc:title>
  <dc:creator>51PPT模板网</dc:creator>
  <cp:keywords>www.51pptmoban.com</cp:keywords>
  <dc:description>www.51pptmoban.com</dc:description>
  <cp:lastModifiedBy>YANGs</cp:lastModifiedBy>
  <cp:revision>136</cp:revision>
  <dcterms:created xsi:type="dcterms:W3CDTF">2015-06-11T05:49:10Z</dcterms:created>
  <dcterms:modified xsi:type="dcterms:W3CDTF">2021-09-17T14:34:40Z</dcterms:modified>
  <cp:category>www.51pptmoban.com</cp:category>
</cp:coreProperties>
</file>