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83" r:id="rId4"/>
    <p:sldId id="284" r:id="rId5"/>
    <p:sldId id="259" r:id="rId6"/>
    <p:sldId id="285" r:id="rId7"/>
    <p:sldId id="286" r:id="rId8"/>
    <p:sldId id="287" r:id="rId9"/>
    <p:sldId id="289" r:id="rId10"/>
    <p:sldId id="288" r:id="rId11"/>
    <p:sldId id="290" r:id="rId12"/>
    <p:sldId id="291" r:id="rId13"/>
    <p:sldId id="292" r:id="rId14"/>
    <p:sldId id="294" r:id="rId15"/>
    <p:sldId id="293" r:id="rId16"/>
    <p:sldId id="295" r:id="rId17"/>
    <p:sldId id="296" r:id="rId18"/>
    <p:sldId id="297" r:id="rId19"/>
    <p:sldId id="269" r:id="rId20"/>
    <p:sldId id="298" r:id="rId21"/>
    <p:sldId id="299" r:id="rId22"/>
    <p:sldId id="300" r:id="rId23"/>
    <p:sldId id="301" r:id="rId24"/>
    <p:sldId id="302" r:id="rId25"/>
    <p:sldId id="273" r:id="rId26"/>
    <p:sldId id="303" r:id="rId27"/>
    <p:sldId id="30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9909"/>
    <a:srgbClr val="486E1E"/>
    <a:srgbClr val="C8DC6D"/>
    <a:srgbClr val="A4D227"/>
    <a:srgbClr val="648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71" autoAdjust="0"/>
  </p:normalViewPr>
  <p:slideViewPr>
    <p:cSldViewPr snapToGrid="0">
      <p:cViewPr>
        <p:scale>
          <a:sx n="50" d="100"/>
          <a:sy n="50" d="100"/>
        </p:scale>
        <p:origin x="1218" y="81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825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528325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8917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87596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8249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41653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00225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7143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27552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18805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425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9421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028898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9309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54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232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2508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9425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145731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267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www.5</a:t>
            </a:r>
            <a:r>
              <a:rPr lang="zh-CN" altLang="en-US" dirty="0"/>
              <a:t>，</a:t>
            </a:r>
            <a:r>
              <a:rPr lang="en-US" altLang="zh-CN" dirty="0"/>
              <a:t>1pp tm </a:t>
            </a:r>
            <a:r>
              <a:rPr lang="en-US" altLang="zh-CN" dirty="0" err="1"/>
              <a:t>oba</a:t>
            </a:r>
            <a:r>
              <a:rPr lang="en-US" altLang="zh-CN" dirty="0"/>
              <a:t> n.com  5</a:t>
            </a:r>
            <a:r>
              <a:rPr lang="zh-CN" altLang="en-US" dirty="0"/>
              <a:t>，</a:t>
            </a:r>
            <a:r>
              <a:rPr lang="en-US" altLang="zh-CN" dirty="0"/>
              <a:t>1 PP T</a:t>
            </a:r>
            <a:r>
              <a:rPr lang="zh-CN" altLang="en-US" dirty="0"/>
              <a:t>模板 网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94593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730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71470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76685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19774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59457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76081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副标题 2"/>
          <p:cNvSpPr txBox="1">
            <a:spLocks/>
          </p:cNvSpPr>
          <p:nvPr userDrawn="1"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" name="日期占位符 3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70C160-6105-4594-B9A7-D32201722D3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EB5D86-C3E6-426B-A68F-6513478A0EB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46"/>
          <a:stretch/>
        </p:blipFill>
        <p:spPr>
          <a:xfrm>
            <a:off x="-140807" y="-1"/>
            <a:ext cx="1615580" cy="131051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/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/>
        </p:nvCxnSpPr>
        <p:spPr>
          <a:xfrm>
            <a:off x="878619" y="742891"/>
            <a:ext cx="10475181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0C160-6105-4594-B9A7-D32201722D3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B5D86-C3E6-426B-A68F-6513478A0EB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8D015-D17E-4C82-8533-7F2A9C2BBE1B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6D9A2-10AE-4CFF-A9B3-36B74E09B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776540" y="1383526"/>
            <a:ext cx="9220200" cy="2781253"/>
          </a:xfrm>
          <a:prstGeom prst="rect">
            <a:avLst/>
          </a:prstGeom>
          <a:noFill/>
          <a:ln w="152400" cap="flat" cmpd="thickThin" algn="ctr">
            <a:solidFill>
              <a:schemeClr val="bg1"/>
            </a:solidFill>
            <a:prstDash val="solid"/>
            <a:miter lim="800000"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84747" y="1953256"/>
            <a:ext cx="7293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绿色小清新论文答辩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98998" y="3290859"/>
            <a:ext cx="5397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论文答辩   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学生总结   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学术报告   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述职演示   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055494" y="2997461"/>
            <a:ext cx="6972300" cy="0"/>
          </a:xfrm>
          <a:prstGeom prst="line">
            <a:avLst/>
          </a:prstGeom>
          <a:ln w="3175">
            <a:solidFill>
              <a:srgbClr val="6486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9724" y="4590163"/>
            <a:ext cx="278306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汇报人：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模板网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/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94423" y="1854200"/>
            <a:ext cx="1727200" cy="990600"/>
            <a:chOff x="7734300" y="1930400"/>
            <a:chExt cx="1727200" cy="9906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7734300" y="1930400"/>
              <a:ext cx="1727200" cy="330200"/>
            </a:xfrm>
            <a:prstGeom prst="rect">
              <a:avLst/>
            </a:prstGeom>
            <a:noFill/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734300" y="2260600"/>
              <a:ext cx="1727200" cy="660400"/>
            </a:xfrm>
            <a:prstGeom prst="rect">
              <a:avLst/>
            </a:prstGeom>
            <a:solidFill>
              <a:srgbClr val="5F9546"/>
            </a:solidFill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6075348" y="1579563"/>
            <a:ext cx="438150" cy="439737"/>
          </a:xfrm>
          <a:prstGeom prst="ellipse">
            <a:avLst/>
          </a:prstGeom>
          <a:solidFill>
            <a:srgbClr val="5F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1</a:t>
            </a:r>
            <a:endParaRPr lang="zh-CN" altLang="en-US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23323" y="2501900"/>
            <a:ext cx="1727200" cy="990600"/>
            <a:chOff x="7734300" y="1930400"/>
            <a:chExt cx="1727200" cy="9906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7734300" y="1930400"/>
              <a:ext cx="1727200" cy="330200"/>
            </a:xfrm>
            <a:prstGeom prst="rect">
              <a:avLst/>
            </a:prstGeom>
            <a:noFill/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734300" y="2260600"/>
              <a:ext cx="1727200" cy="660400"/>
            </a:xfrm>
            <a:prstGeom prst="rect">
              <a:avLst/>
            </a:prstGeom>
            <a:solidFill>
              <a:srgbClr val="5F9546"/>
            </a:solidFill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8704248" y="2227263"/>
            <a:ext cx="438150" cy="439737"/>
          </a:xfrm>
          <a:prstGeom prst="ellipse">
            <a:avLst/>
          </a:prstGeom>
          <a:solidFill>
            <a:srgbClr val="5F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</a:t>
            </a:r>
            <a:endParaRPr lang="zh-CN" altLang="en-US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976273" y="3690900"/>
            <a:ext cx="1727200" cy="990600"/>
            <a:chOff x="7734300" y="1930400"/>
            <a:chExt cx="1727200" cy="9906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7734300" y="1930400"/>
              <a:ext cx="1727200" cy="330200"/>
            </a:xfrm>
            <a:prstGeom prst="rect">
              <a:avLst/>
            </a:prstGeom>
            <a:noFill/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734300" y="2260600"/>
              <a:ext cx="1727200" cy="660400"/>
            </a:xfrm>
            <a:prstGeom prst="rect">
              <a:avLst/>
            </a:prstGeom>
            <a:solidFill>
              <a:srgbClr val="5F9546"/>
            </a:solidFill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756386" y="3416300"/>
            <a:ext cx="439737" cy="439738"/>
          </a:xfrm>
          <a:prstGeom prst="ellipse">
            <a:avLst/>
          </a:prstGeom>
          <a:solidFill>
            <a:srgbClr val="5F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3</a:t>
            </a:r>
            <a:endParaRPr lang="zh-CN" altLang="en-US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文本框 20"/>
          <p:cNvSpPr txBox="1">
            <a:spLocks noChangeArrowheads="1"/>
          </p:cNvSpPr>
          <p:nvPr/>
        </p:nvSpPr>
        <p:spPr bwMode="auto">
          <a:xfrm>
            <a:off x="6796073" y="1879600"/>
            <a:ext cx="723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5F954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目的一</a:t>
            </a:r>
          </a:p>
        </p:txBody>
      </p:sp>
      <p:sp>
        <p:nvSpPr>
          <p:cNvPr id="19" name="文本框 21"/>
          <p:cNvSpPr txBox="1">
            <a:spLocks noChangeArrowheads="1"/>
          </p:cNvSpPr>
          <p:nvPr/>
        </p:nvSpPr>
        <p:spPr bwMode="auto">
          <a:xfrm>
            <a:off x="9424973" y="2513013"/>
            <a:ext cx="723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5F954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目的二</a:t>
            </a:r>
          </a:p>
        </p:txBody>
      </p:sp>
      <p:sp>
        <p:nvSpPr>
          <p:cNvPr id="20" name="文本框 22"/>
          <p:cNvSpPr txBox="1">
            <a:spLocks noChangeArrowheads="1"/>
          </p:cNvSpPr>
          <p:nvPr/>
        </p:nvSpPr>
        <p:spPr bwMode="auto">
          <a:xfrm>
            <a:off x="7478698" y="371475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5F954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目的三</a:t>
            </a:r>
          </a:p>
        </p:txBody>
      </p:sp>
      <p:sp>
        <p:nvSpPr>
          <p:cNvPr id="21" name="矩形 23"/>
          <p:cNvSpPr>
            <a:spLocks noChangeArrowheads="1"/>
          </p:cNvSpPr>
          <p:nvPr/>
        </p:nvSpPr>
        <p:spPr bwMode="auto">
          <a:xfrm>
            <a:off x="6427773" y="2251075"/>
            <a:ext cx="1460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</a:p>
        </p:txBody>
      </p:sp>
      <p:sp>
        <p:nvSpPr>
          <p:cNvPr id="22" name="矩形 24"/>
          <p:cNvSpPr>
            <a:spLocks noChangeArrowheads="1"/>
          </p:cNvSpPr>
          <p:nvPr/>
        </p:nvSpPr>
        <p:spPr bwMode="auto">
          <a:xfrm>
            <a:off x="9056673" y="2900363"/>
            <a:ext cx="1460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</a:p>
        </p:txBody>
      </p:sp>
      <p:sp>
        <p:nvSpPr>
          <p:cNvPr id="23" name="矩形 25"/>
          <p:cNvSpPr>
            <a:spLocks noChangeArrowheads="1"/>
          </p:cNvSpPr>
          <p:nvPr/>
        </p:nvSpPr>
        <p:spPr bwMode="auto">
          <a:xfrm>
            <a:off x="7110398" y="4089400"/>
            <a:ext cx="1458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</a:p>
        </p:txBody>
      </p:sp>
      <p:sp>
        <p:nvSpPr>
          <p:cNvPr id="24" name="文本框 26"/>
          <p:cNvSpPr txBox="1">
            <a:spLocks noChangeArrowheads="1"/>
          </p:cNvSpPr>
          <p:nvPr/>
        </p:nvSpPr>
        <p:spPr bwMode="auto">
          <a:xfrm>
            <a:off x="1360473" y="2082800"/>
            <a:ext cx="2709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5F954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1360473" y="3006092"/>
            <a:ext cx="4162425" cy="126015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216660">
              <a:lnSpc>
                <a:spcPct val="120000"/>
              </a:lnSpc>
            </a:pPr>
            <a:r>
              <a:rPr lang="zh-CN" altLang="en-US" sz="16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r>
              <a:rPr lang="zh-CN" altLang="en-US" sz="16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6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425561" y="2811463"/>
            <a:ext cx="4271962" cy="0"/>
          </a:xfrm>
          <a:prstGeom prst="line">
            <a:avLst/>
          </a:prstGeom>
          <a:ln>
            <a:solidFill>
              <a:srgbClr val="5F9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</a:p>
        </p:txBody>
      </p:sp>
    </p:spTree>
    <p:extLst>
      <p:ext uri="{BB962C8B-B14F-4D97-AF65-F5344CB8AC3E}">
        <p14:creationId xmlns:p14="http://schemas.microsoft.com/office/powerpoint/2010/main" val="3248565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59237" y="1615155"/>
            <a:ext cx="9673527" cy="4385595"/>
            <a:chOff x="709613" y="2312988"/>
            <a:chExt cx="8118475" cy="3687762"/>
          </a:xfrm>
        </p:grpSpPr>
        <p:sp>
          <p:nvSpPr>
            <p:cNvPr id="5" name="Oval 35"/>
            <p:cNvSpPr/>
            <p:nvPr/>
          </p:nvSpPr>
          <p:spPr bwMode="auto">
            <a:xfrm>
              <a:off x="709613" y="3275013"/>
              <a:ext cx="703262" cy="703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Freeform 44"/>
            <p:cNvSpPr>
              <a:spLocks noEditPoints="1"/>
            </p:cNvSpPr>
            <p:nvPr/>
          </p:nvSpPr>
          <p:spPr bwMode="auto">
            <a:xfrm>
              <a:off x="879217" y="3481021"/>
              <a:ext cx="364053" cy="291243"/>
            </a:xfrm>
            <a:custGeom>
              <a:avLst/>
              <a:gdLst>
                <a:gd name="T0" fmla="*/ 0 w 205"/>
                <a:gd name="T1" fmla="*/ 45799 h 164"/>
                <a:gd name="T2" fmla="*/ 41982 w 205"/>
                <a:gd name="T3" fmla="*/ 45799 h 164"/>
                <a:gd name="T4" fmla="*/ 53432 w 205"/>
                <a:gd name="T5" fmla="*/ 0 h 164"/>
                <a:gd name="T6" fmla="*/ 99231 w 205"/>
                <a:gd name="T7" fmla="*/ 0 h 164"/>
                <a:gd name="T8" fmla="*/ 116406 w 205"/>
                <a:gd name="T9" fmla="*/ 45799 h 164"/>
                <a:gd name="T10" fmla="*/ 272886 w 205"/>
                <a:gd name="T11" fmla="*/ 45799 h 164"/>
                <a:gd name="T12" fmla="*/ 288152 w 205"/>
                <a:gd name="T13" fmla="*/ 0 h 164"/>
                <a:gd name="T14" fmla="*/ 333951 w 205"/>
                <a:gd name="T15" fmla="*/ 0 h 164"/>
                <a:gd name="T16" fmla="*/ 351126 w 205"/>
                <a:gd name="T17" fmla="*/ 45799 h 164"/>
                <a:gd name="T18" fmla="*/ 387383 w 205"/>
                <a:gd name="T19" fmla="*/ 45799 h 164"/>
                <a:gd name="T20" fmla="*/ 387383 w 205"/>
                <a:gd name="T21" fmla="*/ 103048 h 164"/>
                <a:gd name="T22" fmla="*/ 0 w 205"/>
                <a:gd name="T23" fmla="*/ 103048 h 164"/>
                <a:gd name="T24" fmla="*/ 0 w 205"/>
                <a:gd name="T25" fmla="*/ 45799 h 164"/>
                <a:gd name="T26" fmla="*/ 0 w 205"/>
                <a:gd name="T27" fmla="*/ 45799 h 164"/>
                <a:gd name="T28" fmla="*/ 152663 w 205"/>
                <a:gd name="T29" fmla="*/ 141214 h 164"/>
                <a:gd name="T30" fmla="*/ 234720 w 205"/>
                <a:gd name="T31" fmla="*/ 141214 h 164"/>
                <a:gd name="T32" fmla="*/ 209912 w 205"/>
                <a:gd name="T33" fmla="*/ 206096 h 164"/>
                <a:gd name="T34" fmla="*/ 251895 w 205"/>
                <a:gd name="T35" fmla="*/ 206096 h 164"/>
                <a:gd name="T36" fmla="*/ 173655 w 205"/>
                <a:gd name="T37" fmla="*/ 284337 h 164"/>
                <a:gd name="T38" fmla="*/ 185104 w 205"/>
                <a:gd name="T39" fmla="*/ 244262 h 164"/>
                <a:gd name="T40" fmla="*/ 145030 w 205"/>
                <a:gd name="T41" fmla="*/ 219454 h 164"/>
                <a:gd name="T42" fmla="*/ 152663 w 205"/>
                <a:gd name="T43" fmla="*/ 141214 h 164"/>
                <a:gd name="T44" fmla="*/ 152663 w 205"/>
                <a:gd name="T45" fmla="*/ 141214 h 164"/>
                <a:gd name="T46" fmla="*/ 0 w 205"/>
                <a:gd name="T47" fmla="*/ 263345 h 164"/>
                <a:gd name="T48" fmla="*/ 0 w 205"/>
                <a:gd name="T49" fmla="*/ 312961 h 164"/>
                <a:gd name="T50" fmla="*/ 391200 w 205"/>
                <a:gd name="T51" fmla="*/ 312961 h 164"/>
                <a:gd name="T52" fmla="*/ 391200 w 205"/>
                <a:gd name="T53" fmla="*/ 263345 h 164"/>
                <a:gd name="T54" fmla="*/ 358759 w 205"/>
                <a:gd name="T55" fmla="*/ 263345 h 164"/>
                <a:gd name="T56" fmla="*/ 358759 w 205"/>
                <a:gd name="T57" fmla="*/ 120223 h 164"/>
                <a:gd name="T58" fmla="*/ 28624 w 205"/>
                <a:gd name="T59" fmla="*/ 120223 h 164"/>
                <a:gd name="T60" fmla="*/ 28624 w 205"/>
                <a:gd name="T61" fmla="*/ 263345 h 164"/>
                <a:gd name="T62" fmla="*/ 0 w 205"/>
                <a:gd name="T63" fmla="*/ 263345 h 16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05" h="164">
                  <a:moveTo>
                    <a:pt x="0" y="24"/>
                  </a:moveTo>
                  <a:lnTo>
                    <a:pt x="22" y="24"/>
                  </a:lnTo>
                  <a:lnTo>
                    <a:pt x="28" y="0"/>
                  </a:lnTo>
                  <a:lnTo>
                    <a:pt x="52" y="0"/>
                  </a:lnTo>
                  <a:lnTo>
                    <a:pt x="61" y="24"/>
                  </a:lnTo>
                  <a:lnTo>
                    <a:pt x="143" y="24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84" y="24"/>
                  </a:lnTo>
                  <a:lnTo>
                    <a:pt x="203" y="24"/>
                  </a:lnTo>
                  <a:lnTo>
                    <a:pt x="203" y="54"/>
                  </a:lnTo>
                  <a:lnTo>
                    <a:pt x="0" y="54"/>
                  </a:lnTo>
                  <a:lnTo>
                    <a:pt x="0" y="24"/>
                  </a:lnTo>
                  <a:close/>
                  <a:moveTo>
                    <a:pt x="80" y="74"/>
                  </a:moveTo>
                  <a:lnTo>
                    <a:pt x="123" y="74"/>
                  </a:lnTo>
                  <a:lnTo>
                    <a:pt x="110" y="108"/>
                  </a:lnTo>
                  <a:lnTo>
                    <a:pt x="132" y="108"/>
                  </a:lnTo>
                  <a:lnTo>
                    <a:pt x="91" y="149"/>
                  </a:lnTo>
                  <a:lnTo>
                    <a:pt x="97" y="128"/>
                  </a:lnTo>
                  <a:lnTo>
                    <a:pt x="76" y="115"/>
                  </a:lnTo>
                  <a:lnTo>
                    <a:pt x="80" y="74"/>
                  </a:lnTo>
                  <a:close/>
                  <a:moveTo>
                    <a:pt x="0" y="138"/>
                  </a:moveTo>
                  <a:lnTo>
                    <a:pt x="0" y="164"/>
                  </a:lnTo>
                  <a:lnTo>
                    <a:pt x="205" y="164"/>
                  </a:lnTo>
                  <a:lnTo>
                    <a:pt x="205" y="138"/>
                  </a:lnTo>
                  <a:lnTo>
                    <a:pt x="188" y="138"/>
                  </a:lnTo>
                  <a:lnTo>
                    <a:pt x="188" y="63"/>
                  </a:lnTo>
                  <a:lnTo>
                    <a:pt x="15" y="63"/>
                  </a:lnTo>
                  <a:lnTo>
                    <a:pt x="15" y="1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5F9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Oval 33"/>
            <p:cNvSpPr/>
            <p:nvPr/>
          </p:nvSpPr>
          <p:spPr bwMode="auto">
            <a:xfrm>
              <a:off x="709613" y="5045075"/>
              <a:ext cx="703262" cy="70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Freeform 45"/>
            <p:cNvSpPr>
              <a:spLocks noEditPoints="1"/>
            </p:cNvSpPr>
            <p:nvPr/>
          </p:nvSpPr>
          <p:spPr bwMode="auto">
            <a:xfrm>
              <a:off x="881644" y="5219419"/>
              <a:ext cx="348071" cy="348071"/>
            </a:xfrm>
            <a:custGeom>
              <a:avLst/>
              <a:gdLst>
                <a:gd name="T0" fmla="*/ 189068 w 91"/>
                <a:gd name="T1" fmla="*/ 0 h 91"/>
                <a:gd name="T2" fmla="*/ 320594 w 91"/>
                <a:gd name="T3" fmla="*/ 57542 h 91"/>
                <a:gd name="T4" fmla="*/ 374026 w 91"/>
                <a:gd name="T5" fmla="*/ 189068 h 91"/>
                <a:gd name="T6" fmla="*/ 320594 w 91"/>
                <a:gd name="T7" fmla="*/ 320594 h 91"/>
                <a:gd name="T8" fmla="*/ 189068 w 91"/>
                <a:gd name="T9" fmla="*/ 374026 h 91"/>
                <a:gd name="T10" fmla="*/ 53432 w 91"/>
                <a:gd name="T11" fmla="*/ 320594 h 91"/>
                <a:gd name="T12" fmla="*/ 0 w 91"/>
                <a:gd name="T13" fmla="*/ 189068 h 91"/>
                <a:gd name="T14" fmla="*/ 53432 w 91"/>
                <a:gd name="T15" fmla="*/ 57542 h 91"/>
                <a:gd name="T16" fmla="*/ 189068 w 91"/>
                <a:gd name="T17" fmla="*/ 0 h 91"/>
                <a:gd name="T18" fmla="*/ 258941 w 91"/>
                <a:gd name="T19" fmla="*/ 209619 h 91"/>
                <a:gd name="T20" fmla="*/ 263051 w 91"/>
                <a:gd name="T21" fmla="*/ 168517 h 91"/>
                <a:gd name="T22" fmla="*/ 213729 w 91"/>
                <a:gd name="T23" fmla="*/ 139746 h 91"/>
                <a:gd name="T24" fmla="*/ 168517 w 91"/>
                <a:gd name="T25" fmla="*/ 110975 h 91"/>
                <a:gd name="T26" fmla="*/ 131526 w 91"/>
                <a:gd name="T27" fmla="*/ 131526 h 91"/>
                <a:gd name="T28" fmla="*/ 131526 w 91"/>
                <a:gd name="T29" fmla="*/ 189068 h 91"/>
                <a:gd name="T30" fmla="*/ 131526 w 91"/>
                <a:gd name="T31" fmla="*/ 242500 h 91"/>
                <a:gd name="T32" fmla="*/ 164407 w 91"/>
                <a:gd name="T33" fmla="*/ 267161 h 91"/>
                <a:gd name="T34" fmla="*/ 213729 w 91"/>
                <a:gd name="T35" fmla="*/ 238390 h 91"/>
                <a:gd name="T36" fmla="*/ 258941 w 91"/>
                <a:gd name="T37" fmla="*/ 209619 h 91"/>
                <a:gd name="T38" fmla="*/ 271272 w 91"/>
                <a:gd name="T39" fmla="*/ 102754 h 91"/>
                <a:gd name="T40" fmla="*/ 189068 w 91"/>
                <a:gd name="T41" fmla="*/ 65763 h 91"/>
                <a:gd name="T42" fmla="*/ 102754 w 91"/>
                <a:gd name="T43" fmla="*/ 102754 h 91"/>
                <a:gd name="T44" fmla="*/ 65763 w 91"/>
                <a:gd name="T45" fmla="*/ 189068 h 91"/>
                <a:gd name="T46" fmla="*/ 102754 w 91"/>
                <a:gd name="T47" fmla="*/ 275382 h 91"/>
                <a:gd name="T48" fmla="*/ 189068 w 91"/>
                <a:gd name="T49" fmla="*/ 308263 h 91"/>
                <a:gd name="T50" fmla="*/ 271272 w 91"/>
                <a:gd name="T51" fmla="*/ 275382 h 91"/>
                <a:gd name="T52" fmla="*/ 308263 w 91"/>
                <a:gd name="T53" fmla="*/ 189068 h 91"/>
                <a:gd name="T54" fmla="*/ 271272 w 91"/>
                <a:gd name="T55" fmla="*/ 102754 h 9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rgbClr val="5F9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Oval 34"/>
            <p:cNvSpPr/>
            <p:nvPr/>
          </p:nvSpPr>
          <p:spPr bwMode="auto">
            <a:xfrm>
              <a:off x="709613" y="2390775"/>
              <a:ext cx="703262" cy="701675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>
              <a:off x="868561" y="2597740"/>
              <a:ext cx="374709" cy="340198"/>
            </a:xfrm>
            <a:custGeom>
              <a:avLst/>
              <a:gdLst>
                <a:gd name="T0" fmla="*/ 320477 w 98"/>
                <a:gd name="T1" fmla="*/ 152321 h 89"/>
                <a:gd name="T2" fmla="*/ 287607 w 98"/>
                <a:gd name="T3" fmla="*/ 86452 h 89"/>
                <a:gd name="T4" fmla="*/ 201325 w 98"/>
                <a:gd name="T5" fmla="*/ 53518 h 89"/>
                <a:gd name="T6" fmla="*/ 115043 w 98"/>
                <a:gd name="T7" fmla="*/ 86452 h 89"/>
                <a:gd name="T8" fmla="*/ 82173 w 98"/>
                <a:gd name="T9" fmla="*/ 152321 h 89"/>
                <a:gd name="T10" fmla="*/ 119152 w 98"/>
                <a:gd name="T11" fmla="*/ 185255 h 89"/>
                <a:gd name="T12" fmla="*/ 152021 w 98"/>
                <a:gd name="T13" fmla="*/ 279941 h 89"/>
                <a:gd name="T14" fmla="*/ 119152 w 98"/>
                <a:gd name="T15" fmla="*/ 349926 h 89"/>
                <a:gd name="T16" fmla="*/ 73956 w 98"/>
                <a:gd name="T17" fmla="*/ 366393 h 89"/>
                <a:gd name="T18" fmla="*/ 69847 w 98"/>
                <a:gd name="T19" fmla="*/ 362276 h 89"/>
                <a:gd name="T20" fmla="*/ 4109 w 98"/>
                <a:gd name="T21" fmla="*/ 172905 h 89"/>
                <a:gd name="T22" fmla="*/ 4109 w 98"/>
                <a:gd name="T23" fmla="*/ 168788 h 89"/>
                <a:gd name="T24" fmla="*/ 28761 w 98"/>
                <a:gd name="T25" fmla="*/ 156437 h 89"/>
                <a:gd name="T26" fmla="*/ 78065 w 98"/>
                <a:gd name="T27" fmla="*/ 49401 h 89"/>
                <a:gd name="T28" fmla="*/ 201325 w 98"/>
                <a:gd name="T29" fmla="*/ 0 h 89"/>
                <a:gd name="T30" fmla="*/ 324585 w 98"/>
                <a:gd name="T31" fmla="*/ 49401 h 89"/>
                <a:gd name="T32" fmla="*/ 377998 w 98"/>
                <a:gd name="T33" fmla="*/ 160554 h 89"/>
                <a:gd name="T34" fmla="*/ 398541 w 98"/>
                <a:gd name="T35" fmla="*/ 168788 h 89"/>
                <a:gd name="T36" fmla="*/ 398541 w 98"/>
                <a:gd name="T37" fmla="*/ 172905 h 89"/>
                <a:gd name="T38" fmla="*/ 332803 w 98"/>
                <a:gd name="T39" fmla="*/ 362276 h 89"/>
                <a:gd name="T40" fmla="*/ 328694 w 98"/>
                <a:gd name="T41" fmla="*/ 366393 h 89"/>
                <a:gd name="T42" fmla="*/ 283498 w 98"/>
                <a:gd name="T43" fmla="*/ 349926 h 89"/>
                <a:gd name="T44" fmla="*/ 250629 w 98"/>
                <a:gd name="T45" fmla="*/ 279941 h 89"/>
                <a:gd name="T46" fmla="*/ 283498 w 98"/>
                <a:gd name="T47" fmla="*/ 185255 h 89"/>
                <a:gd name="T48" fmla="*/ 320477 w 98"/>
                <a:gd name="T49" fmla="*/ 152321 h 89"/>
                <a:gd name="T50" fmla="*/ 36978 w 98"/>
                <a:gd name="T51" fmla="*/ 201722 h 89"/>
                <a:gd name="T52" fmla="*/ 78065 w 98"/>
                <a:gd name="T53" fmla="*/ 316992 h 89"/>
                <a:gd name="T54" fmla="*/ 94499 w 98"/>
                <a:gd name="T55" fmla="*/ 308758 h 89"/>
                <a:gd name="T56" fmla="*/ 53413 w 98"/>
                <a:gd name="T57" fmla="*/ 197605 h 89"/>
                <a:gd name="T58" fmla="*/ 36978 w 98"/>
                <a:gd name="T59" fmla="*/ 201722 h 89"/>
                <a:gd name="T60" fmla="*/ 365672 w 98"/>
                <a:gd name="T61" fmla="*/ 201722 h 89"/>
                <a:gd name="T62" fmla="*/ 349237 w 98"/>
                <a:gd name="T63" fmla="*/ 197605 h 89"/>
                <a:gd name="T64" fmla="*/ 308151 w 98"/>
                <a:gd name="T65" fmla="*/ 308758 h 89"/>
                <a:gd name="T66" fmla="*/ 324585 w 98"/>
                <a:gd name="T67" fmla="*/ 316992 h 89"/>
                <a:gd name="T68" fmla="*/ 365672 w 98"/>
                <a:gd name="T69" fmla="*/ 201722 h 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8" h="89">
                  <a:moveTo>
                    <a:pt x="78" y="37"/>
                  </a:moveTo>
                  <a:cubicBezTo>
                    <a:pt x="77" y="31"/>
                    <a:pt x="74" y="26"/>
                    <a:pt x="70" y="21"/>
                  </a:cubicBezTo>
                  <a:cubicBezTo>
                    <a:pt x="65" y="16"/>
                    <a:pt x="57" y="13"/>
                    <a:pt x="49" y="13"/>
                  </a:cubicBezTo>
                  <a:cubicBezTo>
                    <a:pt x="41" y="13"/>
                    <a:pt x="34" y="16"/>
                    <a:pt x="28" y="21"/>
                  </a:cubicBezTo>
                  <a:cubicBezTo>
                    <a:pt x="24" y="26"/>
                    <a:pt x="21" y="31"/>
                    <a:pt x="20" y="37"/>
                  </a:cubicBezTo>
                  <a:cubicBezTo>
                    <a:pt x="24" y="38"/>
                    <a:pt x="27" y="40"/>
                    <a:pt x="29" y="45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9" y="75"/>
                    <a:pt x="36" y="82"/>
                    <a:pt x="29" y="85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4" y="75"/>
                    <a:pt x="0" y="59"/>
                    <a:pt x="1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3" y="40"/>
                    <a:pt x="5" y="39"/>
                    <a:pt x="7" y="38"/>
                  </a:cubicBezTo>
                  <a:cubicBezTo>
                    <a:pt x="8" y="28"/>
                    <a:pt x="12" y="19"/>
                    <a:pt x="19" y="12"/>
                  </a:cubicBezTo>
                  <a:cubicBezTo>
                    <a:pt x="27" y="4"/>
                    <a:pt x="38" y="0"/>
                    <a:pt x="49" y="0"/>
                  </a:cubicBezTo>
                  <a:cubicBezTo>
                    <a:pt x="61" y="0"/>
                    <a:pt x="71" y="4"/>
                    <a:pt x="79" y="12"/>
                  </a:cubicBezTo>
                  <a:cubicBezTo>
                    <a:pt x="86" y="19"/>
                    <a:pt x="91" y="29"/>
                    <a:pt x="92" y="39"/>
                  </a:cubicBezTo>
                  <a:cubicBezTo>
                    <a:pt x="94" y="39"/>
                    <a:pt x="95" y="40"/>
                    <a:pt x="9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59"/>
                    <a:pt x="94" y="75"/>
                    <a:pt x="81" y="88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2" y="82"/>
                    <a:pt x="58" y="75"/>
                    <a:pt x="61" y="6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1" y="40"/>
                    <a:pt x="74" y="38"/>
                    <a:pt x="78" y="37"/>
                  </a:cubicBezTo>
                  <a:close/>
                  <a:moveTo>
                    <a:pt x="9" y="49"/>
                  </a:moveTo>
                  <a:cubicBezTo>
                    <a:pt x="9" y="60"/>
                    <a:pt x="12" y="70"/>
                    <a:pt x="19" y="77"/>
                  </a:cubicBezTo>
                  <a:cubicBezTo>
                    <a:pt x="20" y="76"/>
                    <a:pt x="21" y="76"/>
                    <a:pt x="23" y="75"/>
                  </a:cubicBezTo>
                  <a:cubicBezTo>
                    <a:pt x="20" y="66"/>
                    <a:pt x="16" y="57"/>
                    <a:pt x="13" y="48"/>
                  </a:cubicBezTo>
                  <a:cubicBezTo>
                    <a:pt x="12" y="49"/>
                    <a:pt x="10" y="49"/>
                    <a:pt x="9" y="49"/>
                  </a:cubicBezTo>
                  <a:close/>
                  <a:moveTo>
                    <a:pt x="89" y="49"/>
                  </a:moveTo>
                  <a:cubicBezTo>
                    <a:pt x="88" y="49"/>
                    <a:pt x="86" y="49"/>
                    <a:pt x="85" y="48"/>
                  </a:cubicBezTo>
                  <a:cubicBezTo>
                    <a:pt x="81" y="57"/>
                    <a:pt x="78" y="66"/>
                    <a:pt x="75" y="75"/>
                  </a:cubicBezTo>
                  <a:cubicBezTo>
                    <a:pt x="77" y="76"/>
                    <a:pt x="78" y="76"/>
                    <a:pt x="79" y="77"/>
                  </a:cubicBezTo>
                  <a:cubicBezTo>
                    <a:pt x="86" y="70"/>
                    <a:pt x="89" y="60"/>
                    <a:pt x="89" y="4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Oval 32"/>
            <p:cNvSpPr/>
            <p:nvPr/>
          </p:nvSpPr>
          <p:spPr bwMode="auto">
            <a:xfrm>
              <a:off x="709613" y="4160838"/>
              <a:ext cx="703262" cy="703262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Freeform 47"/>
            <p:cNvSpPr>
              <a:spLocks noEditPoints="1"/>
            </p:cNvSpPr>
            <p:nvPr/>
          </p:nvSpPr>
          <p:spPr bwMode="auto">
            <a:xfrm>
              <a:off x="904837" y="4380710"/>
              <a:ext cx="314329" cy="307227"/>
            </a:xfrm>
            <a:custGeom>
              <a:avLst/>
              <a:gdLst>
                <a:gd name="T0" fmla="*/ 304815 w 82"/>
                <a:gd name="T1" fmla="*/ 24760 h 80"/>
                <a:gd name="T2" fmla="*/ 275981 w 82"/>
                <a:gd name="T3" fmla="*/ 111421 h 80"/>
                <a:gd name="T4" fmla="*/ 267743 w 82"/>
                <a:gd name="T5" fmla="*/ 123801 h 80"/>
                <a:gd name="T6" fmla="*/ 308934 w 82"/>
                <a:gd name="T7" fmla="*/ 292996 h 80"/>
                <a:gd name="T8" fmla="*/ 271862 w 82"/>
                <a:gd name="T9" fmla="*/ 330136 h 80"/>
                <a:gd name="T10" fmla="*/ 181241 w 82"/>
                <a:gd name="T11" fmla="*/ 206335 h 80"/>
                <a:gd name="T12" fmla="*/ 148288 w 82"/>
                <a:gd name="T13" fmla="*/ 235222 h 80"/>
                <a:gd name="T14" fmla="*/ 160646 w 82"/>
                <a:gd name="T15" fmla="*/ 288869 h 80"/>
                <a:gd name="T16" fmla="*/ 140050 w 82"/>
                <a:gd name="T17" fmla="*/ 309503 h 80"/>
                <a:gd name="T18" fmla="*/ 107097 w 82"/>
                <a:gd name="T19" fmla="*/ 251729 h 80"/>
                <a:gd name="T20" fmla="*/ 86502 w 82"/>
                <a:gd name="T21" fmla="*/ 276489 h 80"/>
                <a:gd name="T22" fmla="*/ 65906 w 82"/>
                <a:gd name="T23" fmla="*/ 255855 h 80"/>
                <a:gd name="T24" fmla="*/ 86502 w 82"/>
                <a:gd name="T25" fmla="*/ 235222 h 80"/>
                <a:gd name="T26" fmla="*/ 28834 w 82"/>
                <a:gd name="T27" fmla="*/ 206335 h 80"/>
                <a:gd name="T28" fmla="*/ 49429 w 82"/>
                <a:gd name="T29" fmla="*/ 181575 h 80"/>
                <a:gd name="T30" fmla="*/ 102978 w 82"/>
                <a:gd name="T31" fmla="*/ 193955 h 80"/>
                <a:gd name="T32" fmla="*/ 131812 w 82"/>
                <a:gd name="T33" fmla="*/ 160941 h 80"/>
                <a:gd name="T34" fmla="*/ 0 w 82"/>
                <a:gd name="T35" fmla="*/ 74281 h 80"/>
                <a:gd name="T36" fmla="*/ 37072 w 82"/>
                <a:gd name="T37" fmla="*/ 33014 h 80"/>
                <a:gd name="T38" fmla="*/ 210075 w 82"/>
                <a:gd name="T39" fmla="*/ 66027 h 80"/>
                <a:gd name="T40" fmla="*/ 218313 w 82"/>
                <a:gd name="T41" fmla="*/ 53647 h 80"/>
                <a:gd name="T42" fmla="*/ 304815 w 82"/>
                <a:gd name="T43" fmla="*/ 24760 h 80"/>
                <a:gd name="T44" fmla="*/ 337768 w 82"/>
                <a:gd name="T45" fmla="*/ 206335 h 80"/>
                <a:gd name="T46" fmla="*/ 304815 w 82"/>
                <a:gd name="T47" fmla="*/ 173321 h 80"/>
                <a:gd name="T48" fmla="*/ 296577 w 82"/>
                <a:gd name="T49" fmla="*/ 181575 h 80"/>
                <a:gd name="T50" fmla="*/ 313053 w 82"/>
                <a:gd name="T51" fmla="*/ 235222 h 80"/>
                <a:gd name="T52" fmla="*/ 337768 w 82"/>
                <a:gd name="T53" fmla="*/ 206335 h 80"/>
                <a:gd name="T54" fmla="*/ 119455 w 82"/>
                <a:gd name="T55" fmla="*/ 0 h 80"/>
                <a:gd name="T56" fmla="*/ 94740 w 82"/>
                <a:gd name="T57" fmla="*/ 28887 h 80"/>
                <a:gd name="T58" fmla="*/ 148288 w 82"/>
                <a:gd name="T59" fmla="*/ 41267 h 80"/>
                <a:gd name="T60" fmla="*/ 152408 w 82"/>
                <a:gd name="T61" fmla="*/ 33014 h 80"/>
                <a:gd name="T62" fmla="*/ 119455 w 82"/>
                <a:gd name="T63" fmla="*/ 0 h 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13" name="Group 4"/>
            <p:cNvGrpSpPr/>
            <p:nvPr/>
          </p:nvGrpSpPr>
          <p:grpSpPr bwMode="auto">
            <a:xfrm>
              <a:off x="4465638" y="2312988"/>
              <a:ext cx="4362450" cy="3584575"/>
              <a:chOff x="5646839" y="2046917"/>
              <a:chExt cx="5282932" cy="4340289"/>
            </a:xfrm>
          </p:grpSpPr>
          <p:sp>
            <p:nvSpPr>
              <p:cNvPr id="24" name="Freeform 5"/>
              <p:cNvSpPr>
                <a:spLocks noEditPoints="1"/>
              </p:cNvSpPr>
              <p:nvPr/>
            </p:nvSpPr>
            <p:spPr bwMode="auto">
              <a:xfrm>
                <a:off x="7540059" y="2084286"/>
                <a:ext cx="879810" cy="962903"/>
              </a:xfrm>
              <a:custGeom>
                <a:avLst/>
                <a:gdLst>
                  <a:gd name="T0" fmla="*/ 0 w 457"/>
                  <a:gd name="T1" fmla="*/ 481452 h 500"/>
                  <a:gd name="T2" fmla="*/ 438942 w 457"/>
                  <a:gd name="T3" fmla="*/ 962903 h 500"/>
                  <a:gd name="T4" fmla="*/ 879810 w 457"/>
                  <a:gd name="T5" fmla="*/ 481452 h 500"/>
                  <a:gd name="T6" fmla="*/ 438942 w 457"/>
                  <a:gd name="T7" fmla="*/ 0 h 500"/>
                  <a:gd name="T8" fmla="*/ 0 w 457"/>
                  <a:gd name="T9" fmla="*/ 481452 h 500"/>
                  <a:gd name="T10" fmla="*/ 115511 w 457"/>
                  <a:gd name="T11" fmla="*/ 481452 h 500"/>
                  <a:gd name="T12" fmla="*/ 438942 w 457"/>
                  <a:gd name="T13" fmla="*/ 127103 h 500"/>
                  <a:gd name="T14" fmla="*/ 764299 w 457"/>
                  <a:gd name="T15" fmla="*/ 481452 h 500"/>
                  <a:gd name="T16" fmla="*/ 438942 w 457"/>
                  <a:gd name="T17" fmla="*/ 835800 h 500"/>
                  <a:gd name="T18" fmla="*/ 115511 w 457"/>
                  <a:gd name="T19" fmla="*/ 481452 h 5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57" h="500">
                    <a:moveTo>
                      <a:pt x="0" y="250"/>
                    </a:moveTo>
                    <a:cubicBezTo>
                      <a:pt x="0" y="388"/>
                      <a:pt x="102" y="500"/>
                      <a:pt x="228" y="500"/>
                    </a:cubicBezTo>
                    <a:cubicBezTo>
                      <a:pt x="354" y="500"/>
                      <a:pt x="457" y="388"/>
                      <a:pt x="457" y="250"/>
                    </a:cubicBezTo>
                    <a:cubicBezTo>
                      <a:pt x="457" y="112"/>
                      <a:pt x="354" y="0"/>
                      <a:pt x="228" y="0"/>
                    </a:cubicBezTo>
                    <a:cubicBezTo>
                      <a:pt x="102" y="0"/>
                      <a:pt x="0" y="112"/>
                      <a:pt x="0" y="250"/>
                    </a:cubicBezTo>
                    <a:close/>
                    <a:moveTo>
                      <a:pt x="60" y="250"/>
                    </a:moveTo>
                    <a:cubicBezTo>
                      <a:pt x="60" y="148"/>
                      <a:pt x="135" y="66"/>
                      <a:pt x="228" y="66"/>
                    </a:cubicBezTo>
                    <a:cubicBezTo>
                      <a:pt x="321" y="66"/>
                      <a:pt x="397" y="148"/>
                      <a:pt x="397" y="250"/>
                    </a:cubicBezTo>
                    <a:cubicBezTo>
                      <a:pt x="397" y="352"/>
                      <a:pt x="321" y="434"/>
                      <a:pt x="228" y="434"/>
                    </a:cubicBezTo>
                    <a:cubicBezTo>
                      <a:pt x="135" y="434"/>
                      <a:pt x="60" y="352"/>
                      <a:pt x="60" y="250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Freeform 6"/>
              <p:cNvSpPr/>
              <p:nvPr/>
            </p:nvSpPr>
            <p:spPr bwMode="auto">
              <a:xfrm>
                <a:off x="7264711" y="2355560"/>
                <a:ext cx="369846" cy="424427"/>
              </a:xfrm>
              <a:custGeom>
                <a:avLst/>
                <a:gdLst>
                  <a:gd name="T0" fmla="*/ 369846 w 192"/>
                  <a:gd name="T1" fmla="*/ 111894 h 220"/>
                  <a:gd name="T2" fmla="*/ 258122 w 192"/>
                  <a:gd name="T3" fmla="*/ 0 h 220"/>
                  <a:gd name="T4" fmla="*/ 111724 w 192"/>
                  <a:gd name="T5" fmla="*/ 0 h 220"/>
                  <a:gd name="T6" fmla="*/ 0 w 192"/>
                  <a:gd name="T7" fmla="*/ 111894 h 220"/>
                  <a:gd name="T8" fmla="*/ 0 w 192"/>
                  <a:gd name="T9" fmla="*/ 312533 h 220"/>
                  <a:gd name="T10" fmla="*/ 111724 w 192"/>
                  <a:gd name="T11" fmla="*/ 424427 h 220"/>
                  <a:gd name="T12" fmla="*/ 258122 w 192"/>
                  <a:gd name="T13" fmla="*/ 424427 h 220"/>
                  <a:gd name="T14" fmla="*/ 369846 w 192"/>
                  <a:gd name="T15" fmla="*/ 312533 h 220"/>
                  <a:gd name="T16" fmla="*/ 369846 w 192"/>
                  <a:gd name="T17" fmla="*/ 111894 h 2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2" h="220">
                    <a:moveTo>
                      <a:pt x="192" y="58"/>
                    </a:moveTo>
                    <a:cubicBezTo>
                      <a:pt x="192" y="26"/>
                      <a:pt x="166" y="0"/>
                      <a:pt x="13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94"/>
                      <a:pt x="26" y="220"/>
                      <a:pt x="58" y="220"/>
                    </a:cubicBezTo>
                    <a:cubicBezTo>
                      <a:pt x="134" y="220"/>
                      <a:pt x="134" y="220"/>
                      <a:pt x="134" y="220"/>
                    </a:cubicBezTo>
                    <a:cubicBezTo>
                      <a:pt x="166" y="220"/>
                      <a:pt x="192" y="194"/>
                      <a:pt x="192" y="162"/>
                    </a:cubicBezTo>
                    <a:lnTo>
                      <a:pt x="192" y="58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Freeform 7"/>
              <p:cNvSpPr/>
              <p:nvPr/>
            </p:nvSpPr>
            <p:spPr bwMode="auto">
              <a:xfrm>
                <a:off x="5646839" y="2502195"/>
                <a:ext cx="1756361" cy="146635"/>
              </a:xfrm>
              <a:custGeom>
                <a:avLst/>
                <a:gdLst>
                  <a:gd name="T0" fmla="*/ 1756361 w 912"/>
                  <a:gd name="T1" fmla="*/ 71388 h 76"/>
                  <a:gd name="T2" fmla="*/ 1685105 w 912"/>
                  <a:gd name="T3" fmla="*/ 0 h 76"/>
                  <a:gd name="T4" fmla="*/ 71256 w 912"/>
                  <a:gd name="T5" fmla="*/ 0 h 76"/>
                  <a:gd name="T6" fmla="*/ 0 w 912"/>
                  <a:gd name="T7" fmla="*/ 71388 h 76"/>
                  <a:gd name="T8" fmla="*/ 0 w 912"/>
                  <a:gd name="T9" fmla="*/ 75247 h 76"/>
                  <a:gd name="T10" fmla="*/ 71256 w 912"/>
                  <a:gd name="T11" fmla="*/ 146635 h 76"/>
                  <a:gd name="T12" fmla="*/ 1685105 w 912"/>
                  <a:gd name="T13" fmla="*/ 146635 h 76"/>
                  <a:gd name="T14" fmla="*/ 1756361 w 912"/>
                  <a:gd name="T15" fmla="*/ 75247 h 76"/>
                  <a:gd name="T16" fmla="*/ 1756361 w 912"/>
                  <a:gd name="T17" fmla="*/ 71388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12" h="76">
                    <a:moveTo>
                      <a:pt x="912" y="37"/>
                    </a:moveTo>
                    <a:cubicBezTo>
                      <a:pt x="912" y="17"/>
                      <a:pt x="895" y="0"/>
                      <a:pt x="875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59"/>
                      <a:pt x="17" y="76"/>
                      <a:pt x="37" y="76"/>
                    </a:cubicBezTo>
                    <a:cubicBezTo>
                      <a:pt x="875" y="76"/>
                      <a:pt x="875" y="76"/>
                      <a:pt x="875" y="76"/>
                    </a:cubicBezTo>
                    <a:cubicBezTo>
                      <a:pt x="895" y="76"/>
                      <a:pt x="912" y="59"/>
                      <a:pt x="912" y="39"/>
                    </a:cubicBezTo>
                    <a:lnTo>
                      <a:pt x="912" y="37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Freeform 8"/>
              <p:cNvSpPr/>
              <p:nvPr/>
            </p:nvSpPr>
            <p:spPr bwMode="auto">
              <a:xfrm>
                <a:off x="6224418" y="2455761"/>
                <a:ext cx="92054" cy="262314"/>
              </a:xfrm>
              <a:custGeom>
                <a:avLst/>
                <a:gdLst>
                  <a:gd name="T0" fmla="*/ 92054 w 48"/>
                  <a:gd name="T1" fmla="*/ 44362 h 136"/>
                  <a:gd name="T2" fmla="*/ 47945 w 48"/>
                  <a:gd name="T3" fmla="*/ 0 h 136"/>
                  <a:gd name="T4" fmla="*/ 44109 w 48"/>
                  <a:gd name="T5" fmla="*/ 0 h 136"/>
                  <a:gd name="T6" fmla="*/ 0 w 48"/>
                  <a:gd name="T7" fmla="*/ 44362 h 136"/>
                  <a:gd name="T8" fmla="*/ 0 w 48"/>
                  <a:gd name="T9" fmla="*/ 217952 h 136"/>
                  <a:gd name="T10" fmla="*/ 44109 w 48"/>
                  <a:gd name="T11" fmla="*/ 262314 h 136"/>
                  <a:gd name="T12" fmla="*/ 47945 w 48"/>
                  <a:gd name="T13" fmla="*/ 262314 h 136"/>
                  <a:gd name="T14" fmla="*/ 92054 w 48"/>
                  <a:gd name="T15" fmla="*/ 217952 h 136"/>
                  <a:gd name="T16" fmla="*/ 92054 w 48"/>
                  <a:gd name="T17" fmla="*/ 44362 h 1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8" h="136">
                    <a:moveTo>
                      <a:pt x="48" y="23"/>
                    </a:moveTo>
                    <a:cubicBezTo>
                      <a:pt x="48" y="10"/>
                      <a:pt x="38" y="0"/>
                      <a:pt x="2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26"/>
                      <a:pt x="10" y="136"/>
                      <a:pt x="23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38" y="136"/>
                      <a:pt x="48" y="126"/>
                      <a:pt x="48" y="113"/>
                    </a:cubicBezTo>
                    <a:lnTo>
                      <a:pt x="48" y="23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Freeform 9"/>
              <p:cNvSpPr/>
              <p:nvPr/>
            </p:nvSpPr>
            <p:spPr bwMode="auto">
              <a:xfrm>
                <a:off x="5761703" y="2617874"/>
                <a:ext cx="331558" cy="323411"/>
              </a:xfrm>
              <a:custGeom>
                <a:avLst/>
                <a:gdLst>
                  <a:gd name="T0" fmla="*/ 86745 w 172"/>
                  <a:gd name="T1" fmla="*/ 0 h 168"/>
                  <a:gd name="T2" fmla="*/ 246741 w 172"/>
                  <a:gd name="T3" fmla="*/ 0 h 168"/>
                  <a:gd name="T4" fmla="*/ 331558 w 172"/>
                  <a:gd name="T5" fmla="*/ 80853 h 168"/>
                  <a:gd name="T6" fmla="*/ 331558 w 172"/>
                  <a:gd name="T7" fmla="*/ 232933 h 168"/>
                  <a:gd name="T8" fmla="*/ 269873 w 172"/>
                  <a:gd name="T9" fmla="*/ 315711 h 168"/>
                  <a:gd name="T10" fmla="*/ 269873 w 172"/>
                  <a:gd name="T11" fmla="*/ 175181 h 168"/>
                  <a:gd name="T12" fmla="*/ 231320 w 172"/>
                  <a:gd name="T13" fmla="*/ 138605 h 168"/>
                  <a:gd name="T14" fmla="*/ 227464 w 172"/>
                  <a:gd name="T15" fmla="*/ 138605 h 168"/>
                  <a:gd name="T16" fmla="*/ 192766 w 172"/>
                  <a:gd name="T17" fmla="*/ 175181 h 168"/>
                  <a:gd name="T18" fmla="*/ 192766 w 172"/>
                  <a:gd name="T19" fmla="*/ 323411 h 168"/>
                  <a:gd name="T20" fmla="*/ 123370 w 172"/>
                  <a:gd name="T21" fmla="*/ 323411 h 168"/>
                  <a:gd name="T22" fmla="*/ 123370 w 172"/>
                  <a:gd name="T23" fmla="*/ 175181 h 168"/>
                  <a:gd name="T24" fmla="*/ 86745 w 172"/>
                  <a:gd name="T25" fmla="*/ 138605 h 168"/>
                  <a:gd name="T26" fmla="*/ 82890 w 172"/>
                  <a:gd name="T27" fmla="*/ 138605 h 168"/>
                  <a:gd name="T28" fmla="*/ 46264 w 172"/>
                  <a:gd name="T29" fmla="*/ 175181 h 168"/>
                  <a:gd name="T30" fmla="*/ 46264 w 172"/>
                  <a:gd name="T31" fmla="*/ 311861 h 168"/>
                  <a:gd name="T32" fmla="*/ 0 w 172"/>
                  <a:gd name="T33" fmla="*/ 232933 h 168"/>
                  <a:gd name="T34" fmla="*/ 0 w 172"/>
                  <a:gd name="T35" fmla="*/ 80853 h 168"/>
                  <a:gd name="T36" fmla="*/ 86745 w 17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72" h="168">
                    <a:moveTo>
                      <a:pt x="45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153" y="0"/>
                      <a:pt x="172" y="17"/>
                      <a:pt x="172" y="42"/>
                    </a:cubicBezTo>
                    <a:cubicBezTo>
                      <a:pt x="172" y="121"/>
                      <a:pt x="172" y="121"/>
                      <a:pt x="172" y="121"/>
                    </a:cubicBezTo>
                    <a:cubicBezTo>
                      <a:pt x="172" y="142"/>
                      <a:pt x="160" y="159"/>
                      <a:pt x="140" y="164"/>
                    </a:cubicBezTo>
                    <a:cubicBezTo>
                      <a:pt x="140" y="91"/>
                      <a:pt x="140" y="91"/>
                      <a:pt x="140" y="91"/>
                    </a:cubicBezTo>
                    <a:cubicBezTo>
                      <a:pt x="140" y="78"/>
                      <a:pt x="130" y="72"/>
                      <a:pt x="120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09" y="72"/>
                      <a:pt x="100" y="78"/>
                      <a:pt x="100" y="91"/>
                    </a:cubicBezTo>
                    <a:cubicBezTo>
                      <a:pt x="100" y="168"/>
                      <a:pt x="100" y="168"/>
                      <a:pt x="100" y="168"/>
                    </a:cubicBezTo>
                    <a:cubicBezTo>
                      <a:pt x="64" y="168"/>
                      <a:pt x="64" y="168"/>
                      <a:pt x="64" y="168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78"/>
                      <a:pt x="55" y="72"/>
                      <a:pt x="45" y="72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33" y="72"/>
                      <a:pt x="24" y="78"/>
                      <a:pt x="24" y="91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8" y="155"/>
                      <a:pt x="0" y="139"/>
                      <a:pt x="0" y="12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7"/>
                      <a:pt x="20" y="0"/>
                      <a:pt x="45" y="0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9" name="Freeform 10"/>
              <p:cNvSpPr/>
              <p:nvPr/>
            </p:nvSpPr>
            <p:spPr bwMode="auto">
              <a:xfrm>
                <a:off x="7310331" y="3450434"/>
                <a:ext cx="1186929" cy="2936772"/>
              </a:xfrm>
              <a:custGeom>
                <a:avLst/>
                <a:gdLst>
                  <a:gd name="T0" fmla="*/ 368025 w 616"/>
                  <a:gd name="T1" fmla="*/ 146453 h 1524"/>
                  <a:gd name="T2" fmla="*/ 553001 w 616"/>
                  <a:gd name="T3" fmla="*/ 13489 h 1524"/>
                  <a:gd name="T4" fmla="*/ 1036636 w 616"/>
                  <a:gd name="T5" fmla="*/ 80935 h 1524"/>
                  <a:gd name="T6" fmla="*/ 1175368 w 616"/>
                  <a:gd name="T7" fmla="*/ 260147 h 1524"/>
                  <a:gd name="T8" fmla="*/ 818904 w 616"/>
                  <a:gd name="T9" fmla="*/ 2784538 h 1524"/>
                  <a:gd name="T10" fmla="*/ 633928 w 616"/>
                  <a:gd name="T11" fmla="*/ 2923283 h 1524"/>
                  <a:gd name="T12" fmla="*/ 152220 w 616"/>
                  <a:gd name="T13" fmla="*/ 2855837 h 1524"/>
                  <a:gd name="T14" fmla="*/ 11561 w 616"/>
                  <a:gd name="T15" fmla="*/ 2670844 h 1524"/>
                  <a:gd name="T16" fmla="*/ 368025 w 616"/>
                  <a:gd name="T17" fmla="*/ 146453 h 15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16" h="1524">
                    <a:moveTo>
                      <a:pt x="191" y="76"/>
                    </a:moveTo>
                    <a:cubicBezTo>
                      <a:pt x="198" y="30"/>
                      <a:pt x="240" y="0"/>
                      <a:pt x="287" y="7"/>
                    </a:cubicBezTo>
                    <a:cubicBezTo>
                      <a:pt x="538" y="42"/>
                      <a:pt x="538" y="42"/>
                      <a:pt x="538" y="42"/>
                    </a:cubicBezTo>
                    <a:cubicBezTo>
                      <a:pt x="584" y="49"/>
                      <a:pt x="616" y="89"/>
                      <a:pt x="610" y="135"/>
                    </a:cubicBezTo>
                    <a:cubicBezTo>
                      <a:pt x="425" y="1445"/>
                      <a:pt x="425" y="1445"/>
                      <a:pt x="425" y="1445"/>
                    </a:cubicBezTo>
                    <a:cubicBezTo>
                      <a:pt x="419" y="1492"/>
                      <a:pt x="376" y="1524"/>
                      <a:pt x="329" y="1517"/>
                    </a:cubicBezTo>
                    <a:cubicBezTo>
                      <a:pt x="79" y="1482"/>
                      <a:pt x="79" y="1482"/>
                      <a:pt x="79" y="1482"/>
                    </a:cubicBezTo>
                    <a:cubicBezTo>
                      <a:pt x="32" y="1475"/>
                      <a:pt x="0" y="1433"/>
                      <a:pt x="6" y="1386"/>
                    </a:cubicBezTo>
                    <a:lnTo>
                      <a:pt x="191" y="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Freeform 11"/>
              <p:cNvSpPr/>
              <p:nvPr/>
            </p:nvSpPr>
            <p:spPr bwMode="auto">
              <a:xfrm>
                <a:off x="7886281" y="3592996"/>
                <a:ext cx="250909" cy="250094"/>
              </a:xfrm>
              <a:custGeom>
                <a:avLst/>
                <a:gdLst>
                  <a:gd name="T0" fmla="*/ 227748 w 130"/>
                  <a:gd name="T1" fmla="*/ 82723 h 130"/>
                  <a:gd name="T2" fmla="*/ 82993 w 130"/>
                  <a:gd name="T3" fmla="*/ 23086 h 130"/>
                  <a:gd name="T4" fmla="*/ 23161 w 130"/>
                  <a:gd name="T5" fmla="*/ 165447 h 130"/>
                  <a:gd name="T6" fmla="*/ 165986 w 130"/>
                  <a:gd name="T7" fmla="*/ 227008 h 130"/>
                  <a:gd name="T8" fmla="*/ 227748 w 130"/>
                  <a:gd name="T9" fmla="*/ 82723 h 1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0" h="130">
                    <a:moveTo>
                      <a:pt x="118" y="43"/>
                    </a:moveTo>
                    <a:cubicBezTo>
                      <a:pt x="106" y="14"/>
                      <a:pt x="73" y="0"/>
                      <a:pt x="43" y="12"/>
                    </a:cubicBezTo>
                    <a:cubicBezTo>
                      <a:pt x="14" y="24"/>
                      <a:pt x="0" y="57"/>
                      <a:pt x="12" y="86"/>
                    </a:cubicBezTo>
                    <a:cubicBezTo>
                      <a:pt x="24" y="116"/>
                      <a:pt x="57" y="130"/>
                      <a:pt x="86" y="118"/>
                    </a:cubicBezTo>
                    <a:cubicBezTo>
                      <a:pt x="116" y="106"/>
                      <a:pt x="130" y="73"/>
                      <a:pt x="118" y="4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1" name="Freeform 12"/>
              <p:cNvSpPr/>
              <p:nvPr/>
            </p:nvSpPr>
            <p:spPr bwMode="auto">
              <a:xfrm>
                <a:off x="7886281" y="3600328"/>
                <a:ext cx="188996" cy="225655"/>
              </a:xfrm>
              <a:custGeom>
                <a:avLst/>
                <a:gdLst>
                  <a:gd name="T0" fmla="*/ 127283 w 98"/>
                  <a:gd name="T1" fmla="*/ 32787 h 117"/>
                  <a:gd name="T2" fmla="*/ 188996 w 98"/>
                  <a:gd name="T3" fmla="*/ 27001 h 117"/>
                  <a:gd name="T4" fmla="*/ 82927 w 98"/>
                  <a:gd name="T5" fmla="*/ 15429 h 117"/>
                  <a:gd name="T6" fmla="*/ 23142 w 98"/>
                  <a:gd name="T7" fmla="*/ 158151 h 117"/>
                  <a:gd name="T8" fmla="*/ 104141 w 98"/>
                  <a:gd name="T9" fmla="*/ 225655 h 117"/>
                  <a:gd name="T10" fmla="*/ 67499 w 98"/>
                  <a:gd name="T11" fmla="*/ 177438 h 117"/>
                  <a:gd name="T12" fmla="*/ 127283 w 98"/>
                  <a:gd name="T13" fmla="*/ 32787 h 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" h="117">
                    <a:moveTo>
                      <a:pt x="66" y="17"/>
                    </a:moveTo>
                    <a:cubicBezTo>
                      <a:pt x="77" y="13"/>
                      <a:pt x="88" y="12"/>
                      <a:pt x="98" y="14"/>
                    </a:cubicBezTo>
                    <a:cubicBezTo>
                      <a:pt x="83" y="3"/>
                      <a:pt x="62" y="0"/>
                      <a:pt x="43" y="8"/>
                    </a:cubicBezTo>
                    <a:cubicBezTo>
                      <a:pt x="14" y="20"/>
                      <a:pt x="0" y="53"/>
                      <a:pt x="12" y="82"/>
                    </a:cubicBezTo>
                    <a:cubicBezTo>
                      <a:pt x="19" y="101"/>
                      <a:pt x="36" y="114"/>
                      <a:pt x="54" y="117"/>
                    </a:cubicBezTo>
                    <a:cubicBezTo>
                      <a:pt x="46" y="111"/>
                      <a:pt x="39" y="102"/>
                      <a:pt x="35" y="92"/>
                    </a:cubicBezTo>
                    <a:cubicBezTo>
                      <a:pt x="23" y="63"/>
                      <a:pt x="37" y="29"/>
                      <a:pt x="66" y="17"/>
                    </a:cubicBezTo>
                    <a:close/>
                  </a:path>
                </a:pathLst>
              </a:custGeom>
              <a:solidFill>
                <a:srgbClr val="13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Freeform 13"/>
              <p:cNvSpPr/>
              <p:nvPr/>
            </p:nvSpPr>
            <p:spPr bwMode="auto">
              <a:xfrm>
                <a:off x="8165702" y="3361639"/>
                <a:ext cx="1466350" cy="2946547"/>
              </a:xfrm>
              <a:custGeom>
                <a:avLst/>
                <a:gdLst>
                  <a:gd name="T0" fmla="*/ 23122 w 761"/>
                  <a:gd name="T1" fmla="*/ 337244 h 1529"/>
                  <a:gd name="T2" fmla="*/ 140662 w 761"/>
                  <a:gd name="T3" fmla="*/ 144533 h 1529"/>
                  <a:gd name="T4" fmla="*/ 614672 w 761"/>
                  <a:gd name="T5" fmla="*/ 23125 h 1529"/>
                  <a:gd name="T6" fmla="*/ 811213 w 761"/>
                  <a:gd name="T7" fmla="*/ 134898 h 1529"/>
                  <a:gd name="T8" fmla="*/ 1445154 w 761"/>
                  <a:gd name="T9" fmla="*/ 2605449 h 1529"/>
                  <a:gd name="T10" fmla="*/ 1327615 w 761"/>
                  <a:gd name="T11" fmla="*/ 2803941 h 1529"/>
                  <a:gd name="T12" fmla="*/ 853605 w 761"/>
                  <a:gd name="T13" fmla="*/ 2925349 h 1529"/>
                  <a:gd name="T14" fmla="*/ 655137 w 761"/>
                  <a:gd name="T15" fmla="*/ 2807795 h 1529"/>
                  <a:gd name="T16" fmla="*/ 23122 w 761"/>
                  <a:gd name="T17" fmla="*/ 337244 h 15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61" h="1529">
                    <a:moveTo>
                      <a:pt x="12" y="175"/>
                    </a:moveTo>
                    <a:cubicBezTo>
                      <a:pt x="0" y="130"/>
                      <a:pt x="28" y="86"/>
                      <a:pt x="73" y="75"/>
                    </a:cubicBezTo>
                    <a:cubicBezTo>
                      <a:pt x="319" y="12"/>
                      <a:pt x="319" y="12"/>
                      <a:pt x="319" y="12"/>
                    </a:cubicBezTo>
                    <a:cubicBezTo>
                      <a:pt x="364" y="0"/>
                      <a:pt x="410" y="25"/>
                      <a:pt x="421" y="70"/>
                    </a:cubicBezTo>
                    <a:cubicBezTo>
                      <a:pt x="750" y="1352"/>
                      <a:pt x="750" y="1352"/>
                      <a:pt x="750" y="1352"/>
                    </a:cubicBezTo>
                    <a:cubicBezTo>
                      <a:pt x="761" y="1397"/>
                      <a:pt x="734" y="1443"/>
                      <a:pt x="689" y="1455"/>
                    </a:cubicBezTo>
                    <a:cubicBezTo>
                      <a:pt x="443" y="1518"/>
                      <a:pt x="443" y="1518"/>
                      <a:pt x="443" y="1518"/>
                    </a:cubicBezTo>
                    <a:cubicBezTo>
                      <a:pt x="398" y="1529"/>
                      <a:pt x="352" y="1502"/>
                      <a:pt x="340" y="1457"/>
                    </a:cubicBezTo>
                    <a:lnTo>
                      <a:pt x="12" y="175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Freeform 14"/>
              <p:cNvSpPr/>
              <p:nvPr/>
            </p:nvSpPr>
            <p:spPr bwMode="auto">
              <a:xfrm>
                <a:off x="8419869" y="3562040"/>
                <a:ext cx="242762" cy="242762"/>
              </a:xfrm>
              <a:custGeom>
                <a:avLst/>
                <a:gdLst>
                  <a:gd name="T0" fmla="*/ 200375 w 126"/>
                  <a:gd name="T1" fmla="*/ 44314 h 126"/>
                  <a:gd name="T2" fmla="*/ 44314 w 126"/>
                  <a:gd name="T3" fmla="*/ 42387 h 126"/>
                  <a:gd name="T4" fmla="*/ 42387 w 126"/>
                  <a:gd name="T5" fmla="*/ 198448 h 126"/>
                  <a:gd name="T6" fmla="*/ 198448 w 126"/>
                  <a:gd name="T7" fmla="*/ 200375 h 126"/>
                  <a:gd name="T8" fmla="*/ 200375 w 126"/>
                  <a:gd name="T9" fmla="*/ 44314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6" h="126">
                    <a:moveTo>
                      <a:pt x="104" y="23"/>
                    </a:moveTo>
                    <a:cubicBezTo>
                      <a:pt x="82" y="1"/>
                      <a:pt x="45" y="0"/>
                      <a:pt x="23" y="22"/>
                    </a:cubicBezTo>
                    <a:cubicBezTo>
                      <a:pt x="0" y="44"/>
                      <a:pt x="0" y="81"/>
                      <a:pt x="22" y="103"/>
                    </a:cubicBezTo>
                    <a:cubicBezTo>
                      <a:pt x="44" y="126"/>
                      <a:pt x="80" y="126"/>
                      <a:pt x="103" y="104"/>
                    </a:cubicBezTo>
                    <a:cubicBezTo>
                      <a:pt x="126" y="82"/>
                      <a:pt x="126" y="46"/>
                      <a:pt x="104" y="2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Freeform 15"/>
              <p:cNvSpPr/>
              <p:nvPr/>
            </p:nvSpPr>
            <p:spPr bwMode="auto">
              <a:xfrm>
                <a:off x="8419869" y="3567742"/>
                <a:ext cx="146635" cy="231357"/>
              </a:xfrm>
              <a:custGeom>
                <a:avLst/>
                <a:gdLst>
                  <a:gd name="T0" fmla="*/ 92612 w 76"/>
                  <a:gd name="T1" fmla="*/ 38560 h 120"/>
                  <a:gd name="T2" fmla="*/ 146635 w 76"/>
                  <a:gd name="T3" fmla="*/ 7712 h 120"/>
                  <a:gd name="T4" fmla="*/ 44376 w 76"/>
                  <a:gd name="T5" fmla="*/ 36632 h 120"/>
                  <a:gd name="T6" fmla="*/ 42447 w 76"/>
                  <a:gd name="T7" fmla="*/ 192798 h 120"/>
                  <a:gd name="T8" fmla="*/ 144706 w 76"/>
                  <a:gd name="T9" fmla="*/ 223645 h 120"/>
                  <a:gd name="T10" fmla="*/ 90682 w 76"/>
                  <a:gd name="T11" fmla="*/ 192798 h 120"/>
                  <a:gd name="T12" fmla="*/ 92612 w 76"/>
                  <a:gd name="T13" fmla="*/ 38560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120">
                    <a:moveTo>
                      <a:pt x="48" y="20"/>
                    </a:moveTo>
                    <a:cubicBezTo>
                      <a:pt x="56" y="12"/>
                      <a:pt x="66" y="7"/>
                      <a:pt x="76" y="4"/>
                    </a:cubicBezTo>
                    <a:cubicBezTo>
                      <a:pt x="58" y="0"/>
                      <a:pt x="37" y="5"/>
                      <a:pt x="23" y="19"/>
                    </a:cubicBezTo>
                    <a:cubicBezTo>
                      <a:pt x="0" y="41"/>
                      <a:pt x="0" y="78"/>
                      <a:pt x="22" y="100"/>
                    </a:cubicBezTo>
                    <a:cubicBezTo>
                      <a:pt x="36" y="115"/>
                      <a:pt x="56" y="120"/>
                      <a:pt x="75" y="116"/>
                    </a:cubicBezTo>
                    <a:cubicBezTo>
                      <a:pt x="65" y="114"/>
                      <a:pt x="55" y="109"/>
                      <a:pt x="47" y="100"/>
                    </a:cubicBezTo>
                    <a:cubicBezTo>
                      <a:pt x="25" y="78"/>
                      <a:pt x="25" y="42"/>
                      <a:pt x="48" y="20"/>
                    </a:cubicBezTo>
                    <a:close/>
                  </a:path>
                </a:pathLst>
              </a:custGeom>
              <a:solidFill>
                <a:srgbClr val="13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5" name="Freeform 16"/>
              <p:cNvSpPr/>
              <p:nvPr/>
            </p:nvSpPr>
            <p:spPr bwMode="auto">
              <a:xfrm>
                <a:off x="8643895" y="3028452"/>
                <a:ext cx="2285876" cy="2699712"/>
              </a:xfrm>
              <a:custGeom>
                <a:avLst/>
                <a:gdLst>
                  <a:gd name="T0" fmla="*/ 53921 w 1187"/>
                  <a:gd name="T1" fmla="*/ 570389 h 1401"/>
                  <a:gd name="T2" fmla="*/ 90511 w 1187"/>
                  <a:gd name="T3" fmla="*/ 346858 h 1401"/>
                  <a:gd name="T4" fmla="*/ 481440 w 1187"/>
                  <a:gd name="T5" fmla="*/ 53956 h 1401"/>
                  <a:gd name="T6" fmla="*/ 706754 w 1187"/>
                  <a:gd name="T7" fmla="*/ 82861 h 1401"/>
                  <a:gd name="T8" fmla="*/ 2231955 w 1187"/>
                  <a:gd name="T9" fmla="*/ 2125469 h 1401"/>
                  <a:gd name="T10" fmla="*/ 2199217 w 1187"/>
                  <a:gd name="T11" fmla="*/ 2352854 h 1401"/>
                  <a:gd name="T12" fmla="*/ 1808288 w 1187"/>
                  <a:gd name="T13" fmla="*/ 2645756 h 1401"/>
                  <a:gd name="T14" fmla="*/ 1581048 w 1187"/>
                  <a:gd name="T15" fmla="*/ 2612997 h 1401"/>
                  <a:gd name="T16" fmla="*/ 53921 w 1187"/>
                  <a:gd name="T17" fmla="*/ 570389 h 14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87" h="1401">
                    <a:moveTo>
                      <a:pt x="28" y="296"/>
                    </a:moveTo>
                    <a:cubicBezTo>
                      <a:pt x="0" y="259"/>
                      <a:pt x="10" y="208"/>
                      <a:pt x="47" y="180"/>
                    </a:cubicBezTo>
                    <a:cubicBezTo>
                      <a:pt x="250" y="28"/>
                      <a:pt x="250" y="28"/>
                      <a:pt x="250" y="28"/>
                    </a:cubicBezTo>
                    <a:cubicBezTo>
                      <a:pt x="287" y="0"/>
                      <a:pt x="339" y="6"/>
                      <a:pt x="367" y="43"/>
                    </a:cubicBezTo>
                    <a:cubicBezTo>
                      <a:pt x="1159" y="1103"/>
                      <a:pt x="1159" y="1103"/>
                      <a:pt x="1159" y="1103"/>
                    </a:cubicBezTo>
                    <a:cubicBezTo>
                      <a:pt x="1187" y="1140"/>
                      <a:pt x="1179" y="1193"/>
                      <a:pt x="1142" y="1221"/>
                    </a:cubicBezTo>
                    <a:cubicBezTo>
                      <a:pt x="939" y="1373"/>
                      <a:pt x="939" y="1373"/>
                      <a:pt x="939" y="1373"/>
                    </a:cubicBezTo>
                    <a:cubicBezTo>
                      <a:pt x="902" y="1401"/>
                      <a:pt x="848" y="1393"/>
                      <a:pt x="821" y="1356"/>
                    </a:cubicBezTo>
                    <a:lnTo>
                      <a:pt x="28" y="2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Freeform 17"/>
              <p:cNvSpPr/>
              <p:nvPr/>
            </p:nvSpPr>
            <p:spPr bwMode="auto">
              <a:xfrm>
                <a:off x="8893989" y="3324980"/>
                <a:ext cx="250094" cy="250909"/>
              </a:xfrm>
              <a:custGeom>
                <a:avLst/>
                <a:gdLst>
                  <a:gd name="T0" fmla="*/ 167371 w 130"/>
                  <a:gd name="T1" fmla="*/ 23161 h 130"/>
                  <a:gd name="T2" fmla="*/ 23086 w 130"/>
                  <a:gd name="T3" fmla="*/ 81063 h 130"/>
                  <a:gd name="T4" fmla="*/ 80800 w 130"/>
                  <a:gd name="T5" fmla="*/ 227748 h 130"/>
                  <a:gd name="T6" fmla="*/ 225085 w 130"/>
                  <a:gd name="T7" fmla="*/ 169846 h 130"/>
                  <a:gd name="T8" fmla="*/ 167371 w 130"/>
                  <a:gd name="T9" fmla="*/ 23161 h 1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0" h="130">
                    <a:moveTo>
                      <a:pt x="87" y="12"/>
                    </a:moveTo>
                    <a:cubicBezTo>
                      <a:pt x="58" y="0"/>
                      <a:pt x="24" y="13"/>
                      <a:pt x="12" y="42"/>
                    </a:cubicBezTo>
                    <a:cubicBezTo>
                      <a:pt x="0" y="71"/>
                      <a:pt x="13" y="105"/>
                      <a:pt x="42" y="118"/>
                    </a:cubicBezTo>
                    <a:cubicBezTo>
                      <a:pt x="71" y="130"/>
                      <a:pt x="105" y="117"/>
                      <a:pt x="117" y="88"/>
                    </a:cubicBezTo>
                    <a:cubicBezTo>
                      <a:pt x="130" y="58"/>
                      <a:pt x="116" y="25"/>
                      <a:pt x="87" y="1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7" name="Freeform 18"/>
              <p:cNvSpPr/>
              <p:nvPr/>
            </p:nvSpPr>
            <p:spPr bwMode="auto">
              <a:xfrm>
                <a:off x="8893989" y="3342087"/>
                <a:ext cx="186552" cy="225655"/>
              </a:xfrm>
              <a:custGeom>
                <a:avLst/>
                <a:gdLst>
                  <a:gd name="T0" fmla="*/ 67313 w 97"/>
                  <a:gd name="T1" fmla="*/ 46288 h 117"/>
                  <a:gd name="T2" fmla="*/ 105777 w 97"/>
                  <a:gd name="T3" fmla="*/ 0 h 117"/>
                  <a:gd name="T4" fmla="*/ 23079 w 97"/>
                  <a:gd name="T5" fmla="*/ 63646 h 117"/>
                  <a:gd name="T6" fmla="*/ 80775 w 97"/>
                  <a:gd name="T7" fmla="*/ 210226 h 117"/>
                  <a:gd name="T8" fmla="*/ 186552 w 97"/>
                  <a:gd name="T9" fmla="*/ 198654 h 117"/>
                  <a:gd name="T10" fmla="*/ 125009 w 97"/>
                  <a:gd name="T11" fmla="*/ 190939 h 117"/>
                  <a:gd name="T12" fmla="*/ 67313 w 97"/>
                  <a:gd name="T13" fmla="*/ 46288 h 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117">
                    <a:moveTo>
                      <a:pt x="35" y="24"/>
                    </a:moveTo>
                    <a:cubicBezTo>
                      <a:pt x="40" y="14"/>
                      <a:pt x="47" y="5"/>
                      <a:pt x="55" y="0"/>
                    </a:cubicBezTo>
                    <a:cubicBezTo>
                      <a:pt x="37" y="3"/>
                      <a:pt x="20" y="15"/>
                      <a:pt x="12" y="33"/>
                    </a:cubicBezTo>
                    <a:cubicBezTo>
                      <a:pt x="0" y="62"/>
                      <a:pt x="13" y="96"/>
                      <a:pt x="42" y="109"/>
                    </a:cubicBezTo>
                    <a:cubicBezTo>
                      <a:pt x="61" y="117"/>
                      <a:pt x="81" y="114"/>
                      <a:pt x="97" y="103"/>
                    </a:cubicBezTo>
                    <a:cubicBezTo>
                      <a:pt x="87" y="105"/>
                      <a:pt x="76" y="104"/>
                      <a:pt x="65" y="99"/>
                    </a:cubicBezTo>
                    <a:cubicBezTo>
                      <a:pt x="36" y="87"/>
                      <a:pt x="23" y="53"/>
                      <a:pt x="35" y="24"/>
                    </a:cubicBezTo>
                    <a:close/>
                  </a:path>
                </a:pathLst>
              </a:custGeom>
              <a:solidFill>
                <a:srgbClr val="13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Freeform 19"/>
              <p:cNvSpPr/>
              <p:nvPr/>
            </p:nvSpPr>
            <p:spPr bwMode="auto">
              <a:xfrm>
                <a:off x="7936493" y="2836934"/>
                <a:ext cx="132651" cy="801551"/>
              </a:xfrm>
              <a:custGeom>
                <a:avLst/>
                <a:gdLst>
                  <a:gd name="T0" fmla="*/ 45 w 69"/>
                  <a:gd name="T1" fmla="*/ 416 h 416"/>
                  <a:gd name="T2" fmla="*/ 31 w 69"/>
                  <a:gd name="T3" fmla="*/ 410 h 416"/>
                  <a:gd name="T4" fmla="*/ 9 w 69"/>
                  <a:gd name="T5" fmla="*/ 306 h 416"/>
                  <a:gd name="T6" fmla="*/ 6 w 69"/>
                  <a:gd name="T7" fmla="*/ 207 h 416"/>
                  <a:gd name="T8" fmla="*/ 32 w 69"/>
                  <a:gd name="T9" fmla="*/ 4 h 416"/>
                  <a:gd name="T10" fmla="*/ 57 w 69"/>
                  <a:gd name="T11" fmla="*/ 6 h 416"/>
                  <a:gd name="T12" fmla="*/ 69 w 69"/>
                  <a:gd name="T13" fmla="*/ 33 h 416"/>
                  <a:gd name="T14" fmla="*/ 63 w 69"/>
                  <a:gd name="T15" fmla="*/ 39 h 416"/>
                  <a:gd name="T16" fmla="*/ 57 w 69"/>
                  <a:gd name="T17" fmla="*/ 33 h 416"/>
                  <a:gd name="T18" fmla="*/ 50 w 69"/>
                  <a:gd name="T19" fmla="*/ 15 h 416"/>
                  <a:gd name="T20" fmla="*/ 35 w 69"/>
                  <a:gd name="T21" fmla="*/ 16 h 416"/>
                  <a:gd name="T22" fmla="*/ 35 w 69"/>
                  <a:gd name="T23" fmla="*/ 16 h 416"/>
                  <a:gd name="T24" fmla="*/ 18 w 69"/>
                  <a:gd name="T25" fmla="*/ 207 h 416"/>
                  <a:gd name="T26" fmla="*/ 21 w 69"/>
                  <a:gd name="T27" fmla="*/ 306 h 416"/>
                  <a:gd name="T28" fmla="*/ 39 w 69"/>
                  <a:gd name="T29" fmla="*/ 401 h 416"/>
                  <a:gd name="T30" fmla="*/ 45 w 69"/>
                  <a:gd name="T31" fmla="*/ 404 h 416"/>
                  <a:gd name="T32" fmla="*/ 45 w 69"/>
                  <a:gd name="T33" fmla="*/ 404 h 416"/>
                  <a:gd name="T34" fmla="*/ 52 w 69"/>
                  <a:gd name="T35" fmla="*/ 410 h 416"/>
                  <a:gd name="T36" fmla="*/ 46 w 69"/>
                  <a:gd name="T37" fmla="*/ 416 h 416"/>
                  <a:gd name="T38" fmla="*/ 45 w 69"/>
                  <a:gd name="T39" fmla="*/ 41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9" h="416">
                    <a:moveTo>
                      <a:pt x="45" y="416"/>
                    </a:moveTo>
                    <a:cubicBezTo>
                      <a:pt x="43" y="416"/>
                      <a:pt x="38" y="415"/>
                      <a:pt x="31" y="410"/>
                    </a:cubicBezTo>
                    <a:cubicBezTo>
                      <a:pt x="16" y="395"/>
                      <a:pt x="8" y="359"/>
                      <a:pt x="9" y="306"/>
                    </a:cubicBezTo>
                    <a:cubicBezTo>
                      <a:pt x="9" y="277"/>
                      <a:pt x="8" y="243"/>
                      <a:pt x="6" y="207"/>
                    </a:cubicBezTo>
                    <a:cubicBezTo>
                      <a:pt x="1" y="87"/>
                      <a:pt x="0" y="13"/>
                      <a:pt x="32" y="4"/>
                    </a:cubicBezTo>
                    <a:cubicBezTo>
                      <a:pt x="42" y="0"/>
                      <a:pt x="50" y="1"/>
                      <a:pt x="57" y="6"/>
                    </a:cubicBezTo>
                    <a:cubicBezTo>
                      <a:pt x="69" y="14"/>
                      <a:pt x="69" y="31"/>
                      <a:pt x="69" y="33"/>
                    </a:cubicBezTo>
                    <a:cubicBezTo>
                      <a:pt x="69" y="37"/>
                      <a:pt x="67" y="39"/>
                      <a:pt x="63" y="39"/>
                    </a:cubicBezTo>
                    <a:cubicBezTo>
                      <a:pt x="60" y="39"/>
                      <a:pt x="57" y="37"/>
                      <a:pt x="57" y="33"/>
                    </a:cubicBezTo>
                    <a:cubicBezTo>
                      <a:pt x="57" y="30"/>
                      <a:pt x="56" y="19"/>
                      <a:pt x="50" y="15"/>
                    </a:cubicBezTo>
                    <a:cubicBezTo>
                      <a:pt x="47" y="13"/>
                      <a:pt x="42" y="13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11" y="22"/>
                      <a:pt x="15" y="125"/>
                      <a:pt x="18" y="207"/>
                    </a:cubicBezTo>
                    <a:cubicBezTo>
                      <a:pt x="20" y="243"/>
                      <a:pt x="21" y="277"/>
                      <a:pt x="21" y="306"/>
                    </a:cubicBezTo>
                    <a:cubicBezTo>
                      <a:pt x="20" y="372"/>
                      <a:pt x="32" y="394"/>
                      <a:pt x="39" y="401"/>
                    </a:cubicBezTo>
                    <a:cubicBezTo>
                      <a:pt x="43" y="404"/>
                      <a:pt x="45" y="404"/>
                      <a:pt x="45" y="404"/>
                    </a:cubicBezTo>
                    <a:cubicBezTo>
                      <a:pt x="45" y="404"/>
                      <a:pt x="45" y="404"/>
                      <a:pt x="45" y="404"/>
                    </a:cubicBezTo>
                    <a:cubicBezTo>
                      <a:pt x="49" y="404"/>
                      <a:pt x="51" y="406"/>
                      <a:pt x="52" y="410"/>
                    </a:cubicBezTo>
                    <a:cubicBezTo>
                      <a:pt x="52" y="413"/>
                      <a:pt x="49" y="416"/>
                      <a:pt x="46" y="416"/>
                    </a:cubicBezTo>
                    <a:cubicBezTo>
                      <a:pt x="46" y="416"/>
                      <a:pt x="46" y="416"/>
                      <a:pt x="45" y="416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Freeform 20"/>
              <p:cNvSpPr/>
              <p:nvPr/>
            </p:nvSpPr>
            <p:spPr bwMode="auto">
              <a:xfrm>
                <a:off x="8057609" y="3034919"/>
                <a:ext cx="53829" cy="469013"/>
              </a:xfrm>
              <a:custGeom>
                <a:avLst/>
                <a:gdLst>
                  <a:gd name="T0" fmla="*/ 12 w 28"/>
                  <a:gd name="T1" fmla="*/ 244 h 244"/>
                  <a:gd name="T2" fmla="*/ 11 w 28"/>
                  <a:gd name="T3" fmla="*/ 244 h 244"/>
                  <a:gd name="T4" fmla="*/ 6 w 28"/>
                  <a:gd name="T5" fmla="*/ 237 h 244"/>
                  <a:gd name="T6" fmla="*/ 1 w 28"/>
                  <a:gd name="T7" fmla="*/ 7 h 244"/>
                  <a:gd name="T8" fmla="*/ 6 w 28"/>
                  <a:gd name="T9" fmla="*/ 0 h 244"/>
                  <a:gd name="T10" fmla="*/ 13 w 28"/>
                  <a:gd name="T11" fmla="*/ 5 h 244"/>
                  <a:gd name="T12" fmla="*/ 18 w 28"/>
                  <a:gd name="T13" fmla="*/ 239 h 244"/>
                  <a:gd name="T14" fmla="*/ 12 w 28"/>
                  <a:gd name="T15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44">
                    <a:moveTo>
                      <a:pt x="12" y="244"/>
                    </a:moveTo>
                    <a:cubicBezTo>
                      <a:pt x="11" y="244"/>
                      <a:pt x="11" y="244"/>
                      <a:pt x="11" y="244"/>
                    </a:cubicBezTo>
                    <a:cubicBezTo>
                      <a:pt x="8" y="244"/>
                      <a:pt x="5" y="241"/>
                      <a:pt x="6" y="237"/>
                    </a:cubicBezTo>
                    <a:cubicBezTo>
                      <a:pt x="16" y="161"/>
                      <a:pt x="1" y="8"/>
                      <a:pt x="1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2"/>
                      <a:pt x="13" y="5"/>
                    </a:cubicBezTo>
                    <a:cubicBezTo>
                      <a:pt x="13" y="12"/>
                      <a:pt x="28" y="161"/>
                      <a:pt x="18" y="239"/>
                    </a:cubicBezTo>
                    <a:cubicBezTo>
                      <a:pt x="17" y="242"/>
                      <a:pt x="15" y="244"/>
                      <a:pt x="12" y="244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Freeform 21"/>
              <p:cNvSpPr/>
              <p:nvPr/>
            </p:nvSpPr>
            <p:spPr bwMode="auto">
              <a:xfrm>
                <a:off x="8049919" y="2785035"/>
                <a:ext cx="469081" cy="834227"/>
              </a:xfrm>
              <a:custGeom>
                <a:avLst/>
                <a:gdLst>
                  <a:gd name="T0" fmla="*/ 238 w 243"/>
                  <a:gd name="T1" fmla="*/ 431 h 433"/>
                  <a:gd name="T2" fmla="*/ 222 w 243"/>
                  <a:gd name="T3" fmla="*/ 430 h 433"/>
                  <a:gd name="T4" fmla="*/ 151 w 243"/>
                  <a:gd name="T5" fmla="*/ 333 h 433"/>
                  <a:gd name="T6" fmla="*/ 100 w 243"/>
                  <a:gd name="T7" fmla="*/ 232 h 433"/>
                  <a:gd name="T8" fmla="*/ 23 w 243"/>
                  <a:gd name="T9" fmla="*/ 11 h 433"/>
                  <a:gd name="T10" fmla="*/ 47 w 243"/>
                  <a:gd name="T11" fmla="*/ 1 h 433"/>
                  <a:gd name="T12" fmla="*/ 72 w 243"/>
                  <a:gd name="T13" fmla="*/ 25 h 433"/>
                  <a:gd name="T14" fmla="*/ 69 w 243"/>
                  <a:gd name="T15" fmla="*/ 34 h 433"/>
                  <a:gd name="T16" fmla="*/ 61 w 243"/>
                  <a:gd name="T17" fmla="*/ 30 h 433"/>
                  <a:gd name="T18" fmla="*/ 46 w 243"/>
                  <a:gd name="T19" fmla="*/ 15 h 433"/>
                  <a:gd name="T20" fmla="*/ 33 w 243"/>
                  <a:gd name="T21" fmla="*/ 21 h 433"/>
                  <a:gd name="T22" fmla="*/ 32 w 243"/>
                  <a:gd name="T23" fmla="*/ 22 h 433"/>
                  <a:gd name="T24" fmla="*/ 111 w 243"/>
                  <a:gd name="T25" fmla="*/ 226 h 433"/>
                  <a:gd name="T26" fmla="*/ 162 w 243"/>
                  <a:gd name="T27" fmla="*/ 328 h 433"/>
                  <a:gd name="T28" fmla="*/ 225 w 243"/>
                  <a:gd name="T29" fmla="*/ 417 h 433"/>
                  <a:gd name="T30" fmla="*/ 232 w 243"/>
                  <a:gd name="T31" fmla="*/ 418 h 433"/>
                  <a:gd name="T32" fmla="*/ 232 w 243"/>
                  <a:gd name="T33" fmla="*/ 418 h 433"/>
                  <a:gd name="T34" fmla="*/ 241 w 243"/>
                  <a:gd name="T35" fmla="*/ 421 h 433"/>
                  <a:gd name="T36" fmla="*/ 239 w 243"/>
                  <a:gd name="T37" fmla="*/ 430 h 433"/>
                  <a:gd name="T38" fmla="*/ 238 w 243"/>
                  <a:gd name="T39" fmla="*/ 43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3" h="433">
                    <a:moveTo>
                      <a:pt x="238" y="431"/>
                    </a:moveTo>
                    <a:cubicBezTo>
                      <a:pt x="236" y="432"/>
                      <a:pt x="231" y="433"/>
                      <a:pt x="222" y="430"/>
                    </a:cubicBezTo>
                    <a:cubicBezTo>
                      <a:pt x="201" y="422"/>
                      <a:pt x="177" y="388"/>
                      <a:pt x="151" y="333"/>
                    </a:cubicBezTo>
                    <a:cubicBezTo>
                      <a:pt x="137" y="302"/>
                      <a:pt x="119" y="268"/>
                      <a:pt x="100" y="232"/>
                    </a:cubicBezTo>
                    <a:cubicBezTo>
                      <a:pt x="37" y="110"/>
                      <a:pt x="0" y="34"/>
                      <a:pt x="23" y="11"/>
                    </a:cubicBezTo>
                    <a:cubicBezTo>
                      <a:pt x="31" y="3"/>
                      <a:pt x="39" y="0"/>
                      <a:pt x="47" y="1"/>
                    </a:cubicBezTo>
                    <a:cubicBezTo>
                      <a:pt x="62" y="5"/>
                      <a:pt x="71" y="23"/>
                      <a:pt x="72" y="25"/>
                    </a:cubicBezTo>
                    <a:cubicBezTo>
                      <a:pt x="73" y="28"/>
                      <a:pt x="72" y="32"/>
                      <a:pt x="69" y="34"/>
                    </a:cubicBezTo>
                    <a:cubicBezTo>
                      <a:pt x="66" y="35"/>
                      <a:pt x="63" y="34"/>
                      <a:pt x="61" y="30"/>
                    </a:cubicBezTo>
                    <a:cubicBezTo>
                      <a:pt x="59" y="26"/>
                      <a:pt x="53" y="16"/>
                      <a:pt x="46" y="15"/>
                    </a:cubicBezTo>
                    <a:cubicBezTo>
                      <a:pt x="42" y="14"/>
                      <a:pt x="37" y="16"/>
                      <a:pt x="33" y="21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13" y="39"/>
                      <a:pt x="67" y="143"/>
                      <a:pt x="111" y="226"/>
                    </a:cubicBezTo>
                    <a:cubicBezTo>
                      <a:pt x="130" y="263"/>
                      <a:pt x="148" y="297"/>
                      <a:pt x="162" y="328"/>
                    </a:cubicBezTo>
                    <a:cubicBezTo>
                      <a:pt x="194" y="397"/>
                      <a:pt x="215" y="413"/>
                      <a:pt x="225" y="417"/>
                    </a:cubicBezTo>
                    <a:cubicBezTo>
                      <a:pt x="230" y="419"/>
                      <a:pt x="232" y="418"/>
                      <a:pt x="232" y="418"/>
                    </a:cubicBezTo>
                    <a:cubicBezTo>
                      <a:pt x="232" y="418"/>
                      <a:pt x="232" y="418"/>
                      <a:pt x="232" y="418"/>
                    </a:cubicBezTo>
                    <a:cubicBezTo>
                      <a:pt x="235" y="417"/>
                      <a:pt x="239" y="418"/>
                      <a:pt x="241" y="421"/>
                    </a:cubicBezTo>
                    <a:cubicBezTo>
                      <a:pt x="243" y="425"/>
                      <a:pt x="242" y="429"/>
                      <a:pt x="239" y="430"/>
                    </a:cubicBezTo>
                    <a:cubicBezTo>
                      <a:pt x="239" y="430"/>
                      <a:pt x="239" y="430"/>
                      <a:pt x="238" y="43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1" name="Freeform 22"/>
              <p:cNvSpPr/>
              <p:nvPr/>
            </p:nvSpPr>
            <p:spPr bwMode="auto">
              <a:xfrm>
                <a:off x="8503621" y="2971486"/>
                <a:ext cx="265300" cy="509379"/>
              </a:xfrm>
              <a:custGeom>
                <a:avLst/>
                <a:gdLst>
                  <a:gd name="T0" fmla="*/ 134 w 138"/>
                  <a:gd name="T1" fmla="*/ 263 h 264"/>
                  <a:gd name="T2" fmla="*/ 133 w 138"/>
                  <a:gd name="T3" fmla="*/ 263 h 264"/>
                  <a:gd name="T4" fmla="*/ 125 w 138"/>
                  <a:gd name="T5" fmla="*/ 258 h 264"/>
                  <a:gd name="T6" fmla="*/ 2 w 138"/>
                  <a:gd name="T7" fmla="*/ 11 h 264"/>
                  <a:gd name="T8" fmla="*/ 3 w 138"/>
                  <a:gd name="T9" fmla="*/ 1 h 264"/>
                  <a:gd name="T10" fmla="*/ 12 w 138"/>
                  <a:gd name="T11" fmla="*/ 4 h 264"/>
                  <a:gd name="T12" fmla="*/ 136 w 138"/>
                  <a:gd name="T13" fmla="*/ 254 h 264"/>
                  <a:gd name="T14" fmla="*/ 134 w 138"/>
                  <a:gd name="T15" fmla="*/ 263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264">
                    <a:moveTo>
                      <a:pt x="134" y="263"/>
                    </a:moveTo>
                    <a:cubicBezTo>
                      <a:pt x="133" y="263"/>
                      <a:pt x="133" y="263"/>
                      <a:pt x="133" y="263"/>
                    </a:cubicBezTo>
                    <a:cubicBezTo>
                      <a:pt x="130" y="264"/>
                      <a:pt x="126" y="262"/>
                      <a:pt x="125" y="258"/>
                    </a:cubicBezTo>
                    <a:cubicBezTo>
                      <a:pt x="94" y="171"/>
                      <a:pt x="3" y="12"/>
                      <a:pt x="2" y="11"/>
                    </a:cubicBezTo>
                    <a:cubicBezTo>
                      <a:pt x="0" y="7"/>
                      <a:pt x="0" y="3"/>
                      <a:pt x="3" y="1"/>
                    </a:cubicBezTo>
                    <a:cubicBezTo>
                      <a:pt x="6" y="0"/>
                      <a:pt x="10" y="1"/>
                      <a:pt x="12" y="4"/>
                    </a:cubicBezTo>
                    <a:cubicBezTo>
                      <a:pt x="16" y="11"/>
                      <a:pt x="105" y="166"/>
                      <a:pt x="136" y="254"/>
                    </a:cubicBezTo>
                    <a:cubicBezTo>
                      <a:pt x="138" y="258"/>
                      <a:pt x="136" y="261"/>
                      <a:pt x="134" y="263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2" name="Freeform 23"/>
              <p:cNvSpPr/>
              <p:nvPr/>
            </p:nvSpPr>
            <p:spPr bwMode="auto">
              <a:xfrm>
                <a:off x="8132585" y="2669704"/>
                <a:ext cx="859342" cy="745807"/>
              </a:xfrm>
              <a:custGeom>
                <a:avLst/>
                <a:gdLst>
                  <a:gd name="T0" fmla="*/ 444 w 446"/>
                  <a:gd name="T1" fmla="*/ 382 h 387"/>
                  <a:gd name="T2" fmla="*/ 428 w 446"/>
                  <a:gd name="T3" fmla="*/ 386 h 387"/>
                  <a:gd name="T4" fmla="*/ 306 w 446"/>
                  <a:gd name="T5" fmla="*/ 310 h 387"/>
                  <a:gd name="T6" fmla="*/ 204 w 446"/>
                  <a:gd name="T7" fmla="*/ 222 h 387"/>
                  <a:gd name="T8" fmla="*/ 12 w 446"/>
                  <a:gd name="T9" fmla="*/ 19 h 387"/>
                  <a:gd name="T10" fmla="*/ 30 w 446"/>
                  <a:gd name="T11" fmla="*/ 1 h 387"/>
                  <a:gd name="T12" fmla="*/ 67 w 446"/>
                  <a:gd name="T13" fmla="*/ 17 h 387"/>
                  <a:gd name="T14" fmla="*/ 69 w 446"/>
                  <a:gd name="T15" fmla="*/ 27 h 387"/>
                  <a:gd name="T16" fmla="*/ 59 w 446"/>
                  <a:gd name="T17" fmla="*/ 26 h 387"/>
                  <a:gd name="T18" fmla="*/ 36 w 446"/>
                  <a:gd name="T19" fmla="*/ 15 h 387"/>
                  <a:gd name="T20" fmla="*/ 26 w 446"/>
                  <a:gd name="T21" fmla="*/ 27 h 387"/>
                  <a:gd name="T22" fmla="*/ 26 w 446"/>
                  <a:gd name="T23" fmla="*/ 27 h 387"/>
                  <a:gd name="T24" fmla="*/ 211 w 446"/>
                  <a:gd name="T25" fmla="*/ 213 h 387"/>
                  <a:gd name="T26" fmla="*/ 315 w 446"/>
                  <a:gd name="T27" fmla="*/ 301 h 387"/>
                  <a:gd name="T28" fmla="*/ 424 w 446"/>
                  <a:gd name="T29" fmla="*/ 372 h 387"/>
                  <a:gd name="T30" fmla="*/ 431 w 446"/>
                  <a:gd name="T31" fmla="*/ 371 h 387"/>
                  <a:gd name="T32" fmla="*/ 431 w 446"/>
                  <a:gd name="T33" fmla="*/ 371 h 387"/>
                  <a:gd name="T34" fmla="*/ 441 w 446"/>
                  <a:gd name="T35" fmla="*/ 371 h 387"/>
                  <a:gd name="T36" fmla="*/ 444 w 446"/>
                  <a:gd name="T37" fmla="*/ 381 h 387"/>
                  <a:gd name="T38" fmla="*/ 444 w 446"/>
                  <a:gd name="T39" fmla="*/ 38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6" h="387">
                    <a:moveTo>
                      <a:pt x="444" y="382"/>
                    </a:moveTo>
                    <a:cubicBezTo>
                      <a:pt x="442" y="383"/>
                      <a:pt x="438" y="387"/>
                      <a:pt x="428" y="386"/>
                    </a:cubicBezTo>
                    <a:cubicBezTo>
                      <a:pt x="403" y="385"/>
                      <a:pt x="361" y="358"/>
                      <a:pt x="306" y="310"/>
                    </a:cubicBezTo>
                    <a:cubicBezTo>
                      <a:pt x="277" y="283"/>
                      <a:pt x="241" y="254"/>
                      <a:pt x="204" y="222"/>
                    </a:cubicBezTo>
                    <a:cubicBezTo>
                      <a:pt x="77" y="117"/>
                      <a:pt x="0" y="51"/>
                      <a:pt x="12" y="19"/>
                    </a:cubicBezTo>
                    <a:cubicBezTo>
                      <a:pt x="15" y="8"/>
                      <a:pt x="21" y="2"/>
                      <a:pt x="30" y="1"/>
                    </a:cubicBezTo>
                    <a:cubicBezTo>
                      <a:pt x="47" y="0"/>
                      <a:pt x="65" y="16"/>
                      <a:pt x="67" y="17"/>
                    </a:cubicBezTo>
                    <a:cubicBezTo>
                      <a:pt x="70" y="20"/>
                      <a:pt x="71" y="25"/>
                      <a:pt x="69" y="27"/>
                    </a:cubicBezTo>
                    <a:cubicBezTo>
                      <a:pt x="67" y="30"/>
                      <a:pt x="62" y="29"/>
                      <a:pt x="59" y="26"/>
                    </a:cubicBezTo>
                    <a:cubicBezTo>
                      <a:pt x="55" y="23"/>
                      <a:pt x="44" y="15"/>
                      <a:pt x="36" y="15"/>
                    </a:cubicBezTo>
                    <a:cubicBezTo>
                      <a:pt x="31" y="16"/>
                      <a:pt x="28" y="20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17" y="51"/>
                      <a:pt x="124" y="141"/>
                      <a:pt x="211" y="213"/>
                    </a:cubicBezTo>
                    <a:cubicBezTo>
                      <a:pt x="249" y="244"/>
                      <a:pt x="285" y="274"/>
                      <a:pt x="315" y="301"/>
                    </a:cubicBezTo>
                    <a:cubicBezTo>
                      <a:pt x="382" y="361"/>
                      <a:pt x="412" y="372"/>
                      <a:pt x="424" y="372"/>
                    </a:cubicBezTo>
                    <a:cubicBezTo>
                      <a:pt x="429" y="373"/>
                      <a:pt x="431" y="371"/>
                      <a:pt x="431" y="371"/>
                    </a:cubicBezTo>
                    <a:cubicBezTo>
                      <a:pt x="431" y="371"/>
                      <a:pt x="431" y="371"/>
                      <a:pt x="431" y="371"/>
                    </a:cubicBezTo>
                    <a:cubicBezTo>
                      <a:pt x="433" y="368"/>
                      <a:pt x="438" y="368"/>
                      <a:pt x="441" y="371"/>
                    </a:cubicBezTo>
                    <a:cubicBezTo>
                      <a:pt x="445" y="374"/>
                      <a:pt x="446" y="378"/>
                      <a:pt x="444" y="381"/>
                    </a:cubicBezTo>
                    <a:cubicBezTo>
                      <a:pt x="444" y="381"/>
                      <a:pt x="444" y="381"/>
                      <a:pt x="444" y="382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3" name="Freeform 24"/>
              <p:cNvSpPr/>
              <p:nvPr/>
            </p:nvSpPr>
            <p:spPr bwMode="auto">
              <a:xfrm>
                <a:off x="8355591" y="2790801"/>
                <a:ext cx="547903" cy="469013"/>
              </a:xfrm>
              <a:custGeom>
                <a:avLst/>
                <a:gdLst>
                  <a:gd name="T0" fmla="*/ 283 w 285"/>
                  <a:gd name="T1" fmla="*/ 241 h 243"/>
                  <a:gd name="T2" fmla="*/ 283 w 285"/>
                  <a:gd name="T3" fmla="*/ 241 h 243"/>
                  <a:gd name="T4" fmla="*/ 272 w 285"/>
                  <a:gd name="T5" fmla="*/ 238 h 243"/>
                  <a:gd name="T6" fmla="*/ 6 w 285"/>
                  <a:gd name="T7" fmla="*/ 14 h 243"/>
                  <a:gd name="T8" fmla="*/ 2 w 285"/>
                  <a:gd name="T9" fmla="*/ 3 h 243"/>
                  <a:gd name="T10" fmla="*/ 13 w 285"/>
                  <a:gd name="T11" fmla="*/ 3 h 243"/>
                  <a:gd name="T12" fmla="*/ 281 w 285"/>
                  <a:gd name="T13" fmla="*/ 231 h 243"/>
                  <a:gd name="T14" fmla="*/ 283 w 285"/>
                  <a:gd name="T15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5" h="243">
                    <a:moveTo>
                      <a:pt x="283" y="241"/>
                    </a:moveTo>
                    <a:cubicBezTo>
                      <a:pt x="283" y="241"/>
                      <a:pt x="283" y="241"/>
                      <a:pt x="283" y="241"/>
                    </a:cubicBezTo>
                    <a:cubicBezTo>
                      <a:pt x="280" y="243"/>
                      <a:pt x="275" y="242"/>
                      <a:pt x="272" y="238"/>
                    </a:cubicBezTo>
                    <a:cubicBezTo>
                      <a:pt x="191" y="155"/>
                      <a:pt x="8" y="15"/>
                      <a:pt x="6" y="14"/>
                    </a:cubicBezTo>
                    <a:cubicBezTo>
                      <a:pt x="2" y="11"/>
                      <a:pt x="0" y="6"/>
                      <a:pt x="2" y="3"/>
                    </a:cubicBezTo>
                    <a:cubicBezTo>
                      <a:pt x="4" y="0"/>
                      <a:pt x="9" y="0"/>
                      <a:pt x="13" y="3"/>
                    </a:cubicBezTo>
                    <a:cubicBezTo>
                      <a:pt x="20" y="9"/>
                      <a:pt x="199" y="146"/>
                      <a:pt x="281" y="231"/>
                    </a:cubicBezTo>
                    <a:cubicBezTo>
                      <a:pt x="285" y="234"/>
                      <a:pt x="285" y="238"/>
                      <a:pt x="283" y="24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4" name="TextBox 27"/>
              <p:cNvSpPr txBox="1"/>
              <p:nvPr/>
            </p:nvSpPr>
            <p:spPr>
              <a:xfrm>
                <a:off x="5702590" y="2046917"/>
                <a:ext cx="187747" cy="5327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800" b="1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TextBox 28"/>
              <p:cNvSpPr txBox="1"/>
              <p:nvPr/>
            </p:nvSpPr>
            <p:spPr>
              <a:xfrm rot="16685089">
                <a:off x="7366788" y="5075309"/>
                <a:ext cx="1010603" cy="34408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rgbClr val="486E1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sz="1600" b="1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6" name="TextBox 29"/>
              <p:cNvSpPr txBox="1"/>
              <p:nvPr/>
            </p:nvSpPr>
            <p:spPr>
              <a:xfrm rot="4520413">
                <a:off x="8467400" y="4916730"/>
                <a:ext cx="1010603" cy="34408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7" name="TextBox 31"/>
              <p:cNvSpPr txBox="1"/>
              <p:nvPr/>
            </p:nvSpPr>
            <p:spPr>
              <a:xfrm rot="3201610">
                <a:off x="9376725" y="4343919"/>
                <a:ext cx="1010603" cy="34408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rgbClr val="486E1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sz="1600" b="1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6" name="Content Placeholder 2"/>
            <p:cNvSpPr txBox="1"/>
            <p:nvPr/>
          </p:nvSpPr>
          <p:spPr bwMode="auto">
            <a:xfrm>
              <a:off x="1497013" y="2624138"/>
              <a:ext cx="28432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666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Title 13"/>
            <p:cNvSpPr txBox="1"/>
            <p:nvPr/>
          </p:nvSpPr>
          <p:spPr bwMode="auto">
            <a:xfrm>
              <a:off x="1497013" y="2312988"/>
              <a:ext cx="1874837" cy="41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</a:t>
              </a:r>
              <a:endParaRPr 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Content Placeholder 2"/>
            <p:cNvSpPr txBox="1"/>
            <p:nvPr/>
          </p:nvSpPr>
          <p:spPr bwMode="auto">
            <a:xfrm>
              <a:off x="1497013" y="3548063"/>
              <a:ext cx="28432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666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Title 13"/>
            <p:cNvSpPr txBox="1"/>
            <p:nvPr/>
          </p:nvSpPr>
          <p:spPr bwMode="auto">
            <a:xfrm>
              <a:off x="1497013" y="3238500"/>
              <a:ext cx="1874837" cy="41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</a:t>
              </a:r>
              <a:endParaRPr 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Content Placeholder 2"/>
            <p:cNvSpPr txBox="1"/>
            <p:nvPr/>
          </p:nvSpPr>
          <p:spPr bwMode="auto">
            <a:xfrm>
              <a:off x="1497013" y="4467225"/>
              <a:ext cx="28432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666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Title 13"/>
            <p:cNvSpPr txBox="1"/>
            <p:nvPr/>
          </p:nvSpPr>
          <p:spPr bwMode="auto">
            <a:xfrm>
              <a:off x="1497013" y="4157663"/>
              <a:ext cx="1874837" cy="41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</a:t>
              </a:r>
              <a:endParaRPr 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Content Placeholder 2"/>
            <p:cNvSpPr txBox="1"/>
            <p:nvPr/>
          </p:nvSpPr>
          <p:spPr bwMode="auto">
            <a:xfrm>
              <a:off x="1497013" y="5392738"/>
              <a:ext cx="2843212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666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Title 13"/>
            <p:cNvSpPr txBox="1"/>
            <p:nvPr/>
          </p:nvSpPr>
          <p:spPr bwMode="auto">
            <a:xfrm>
              <a:off x="1497013" y="5081588"/>
              <a:ext cx="1874837" cy="41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</a:t>
              </a:r>
              <a:endParaRPr 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8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</a:p>
        </p:txBody>
      </p:sp>
    </p:spTree>
    <p:extLst>
      <p:ext uri="{BB962C8B-B14F-4D97-AF65-F5344CB8AC3E}">
        <p14:creationId xmlns:p14="http://schemas.microsoft.com/office/powerpoint/2010/main" val="345237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13188" y="1727200"/>
            <a:ext cx="1966912" cy="196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97625" y="1727200"/>
            <a:ext cx="1965325" cy="196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58250" y="1739900"/>
            <a:ext cx="1965325" cy="1966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8275" y="1739900"/>
            <a:ext cx="1965325" cy="1966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8" name="图片 19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0800" y="1816098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4300" y="1816099"/>
            <a:ext cx="18208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9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9388" y="1816099"/>
            <a:ext cx="181451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9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4475" y="1816100"/>
            <a:ext cx="18065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椭圆 11"/>
          <p:cNvSpPr/>
          <p:nvPr/>
        </p:nvSpPr>
        <p:spPr>
          <a:xfrm>
            <a:off x="1273175" y="1562100"/>
            <a:ext cx="508000" cy="5080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735388" y="1562100"/>
            <a:ext cx="508000" cy="5080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210300" y="1562100"/>
            <a:ext cx="508000" cy="5080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691563" y="1549400"/>
            <a:ext cx="508000" cy="5080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矩形 198"/>
          <p:cNvSpPr>
            <a:spLocks noChangeArrowheads="1"/>
          </p:cNvSpPr>
          <p:nvPr/>
        </p:nvSpPr>
        <p:spPr bwMode="auto">
          <a:xfrm>
            <a:off x="1438275" y="4313238"/>
            <a:ext cx="2078038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199"/>
          <p:cNvSpPr txBox="1">
            <a:spLocks noChangeArrowheads="1"/>
          </p:cNvSpPr>
          <p:nvPr/>
        </p:nvSpPr>
        <p:spPr bwMode="auto">
          <a:xfrm>
            <a:off x="1592263" y="3979863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0" name="矩形 200"/>
          <p:cNvSpPr>
            <a:spLocks noChangeArrowheads="1"/>
          </p:cNvSpPr>
          <p:nvPr/>
        </p:nvSpPr>
        <p:spPr bwMode="auto">
          <a:xfrm>
            <a:off x="3857625" y="4313238"/>
            <a:ext cx="2078037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文本框 201"/>
          <p:cNvSpPr txBox="1">
            <a:spLocks noChangeArrowheads="1"/>
          </p:cNvSpPr>
          <p:nvPr/>
        </p:nvSpPr>
        <p:spPr bwMode="auto">
          <a:xfrm>
            <a:off x="3983038" y="3979863"/>
            <a:ext cx="17224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2" name="矩形 202"/>
          <p:cNvSpPr>
            <a:spLocks noChangeArrowheads="1"/>
          </p:cNvSpPr>
          <p:nvPr/>
        </p:nvSpPr>
        <p:spPr bwMode="auto">
          <a:xfrm>
            <a:off x="6440488" y="4313238"/>
            <a:ext cx="2078038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文本框 203"/>
          <p:cNvSpPr txBox="1">
            <a:spLocks noChangeArrowheads="1"/>
          </p:cNvSpPr>
          <p:nvPr/>
        </p:nvSpPr>
        <p:spPr bwMode="auto">
          <a:xfrm>
            <a:off x="6526213" y="3979863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4" name="矩形 204"/>
          <p:cNvSpPr>
            <a:spLocks noChangeArrowheads="1"/>
          </p:cNvSpPr>
          <p:nvPr/>
        </p:nvSpPr>
        <p:spPr bwMode="auto">
          <a:xfrm>
            <a:off x="8940800" y="4344988"/>
            <a:ext cx="2076450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文本框 205"/>
          <p:cNvSpPr txBox="1">
            <a:spLocks noChangeArrowheads="1"/>
          </p:cNvSpPr>
          <p:nvPr/>
        </p:nvSpPr>
        <p:spPr bwMode="auto">
          <a:xfrm>
            <a:off x="8940800" y="4011613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6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</a:p>
        </p:txBody>
      </p:sp>
    </p:spTree>
    <p:extLst>
      <p:ext uri="{BB962C8B-B14F-4D97-AF65-F5344CB8AC3E}">
        <p14:creationId xmlns:p14="http://schemas.microsoft.com/office/powerpoint/2010/main" val="339141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5503024" y="333922"/>
            <a:ext cx="2000040" cy="2590434"/>
            <a:chOff x="4102971" y="1470725"/>
            <a:chExt cx="719451" cy="931828"/>
          </a:xfrm>
        </p:grpSpPr>
        <p:sp>
          <p:nvSpPr>
            <p:cNvPr id="49" name="椭圆 48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4289745" y="1960248"/>
              <a:ext cx="238263" cy="398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3</a:t>
              </a:r>
              <a:endParaRPr lang="zh-CN" altLang="en-US" sz="66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/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716340" y="3905295"/>
            <a:ext cx="7264400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59"/>
          <p:cNvSpPr>
            <a:spLocks noChangeArrowheads="1"/>
          </p:cNvSpPr>
          <p:nvPr/>
        </p:nvSpPr>
        <p:spPr bwMode="auto">
          <a:xfrm>
            <a:off x="4168418" y="3018779"/>
            <a:ext cx="43602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</a:p>
        </p:txBody>
      </p:sp>
      <p:sp>
        <p:nvSpPr>
          <p:cNvPr id="5" name="矩形 4"/>
          <p:cNvSpPr/>
          <p:nvPr/>
        </p:nvSpPr>
        <p:spPr>
          <a:xfrm>
            <a:off x="3300540" y="4049856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4913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</a:p>
        </p:txBody>
      </p:sp>
      <p:sp>
        <p:nvSpPr>
          <p:cNvPr id="4" name="Title 13"/>
          <p:cNvSpPr txBox="1"/>
          <p:nvPr/>
        </p:nvSpPr>
        <p:spPr>
          <a:xfrm>
            <a:off x="2280910" y="2376935"/>
            <a:ext cx="3924635" cy="779161"/>
          </a:xfrm>
          <a:prstGeom prst="rect">
            <a:avLst/>
          </a:prstGeom>
        </p:spPr>
        <p:txBody>
          <a:bodyPr vert="horz" lIns="121682" tIns="60841" rIns="121682" bIns="6084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86E1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五大综述理由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486E1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1009786" y="2171211"/>
            <a:ext cx="1148059" cy="1437347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5F9909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820201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820200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</a:p>
        </p:txBody>
      </p:sp>
      <p:sp>
        <p:nvSpPr>
          <p:cNvPr id="8" name="Content Placeholder 2"/>
          <p:cNvSpPr txBox="1"/>
          <p:nvPr/>
        </p:nvSpPr>
        <p:spPr>
          <a:xfrm>
            <a:off x="3005972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</a:p>
        </p:txBody>
      </p:sp>
      <p:sp>
        <p:nvSpPr>
          <p:cNvPr id="9" name="Content Placeholder 2"/>
          <p:cNvSpPr txBox="1"/>
          <p:nvPr/>
        </p:nvSpPr>
        <p:spPr>
          <a:xfrm>
            <a:off x="5196947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</a:p>
        </p:txBody>
      </p:sp>
      <p:sp>
        <p:nvSpPr>
          <p:cNvPr id="10" name="Content Placeholder 2"/>
          <p:cNvSpPr txBox="1"/>
          <p:nvPr/>
        </p:nvSpPr>
        <p:spPr>
          <a:xfrm>
            <a:off x="7378460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</a:p>
        </p:txBody>
      </p:sp>
      <p:sp>
        <p:nvSpPr>
          <p:cNvPr id="11" name="Content Placeholder 2"/>
          <p:cNvSpPr txBox="1"/>
          <p:nvPr/>
        </p:nvSpPr>
        <p:spPr>
          <a:xfrm>
            <a:off x="9581630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05</a:t>
            </a:r>
          </a:p>
        </p:txBody>
      </p:sp>
      <p:sp>
        <p:nvSpPr>
          <p:cNvPr id="12" name="Content Placeholder 2"/>
          <p:cNvSpPr txBox="1"/>
          <p:nvPr/>
        </p:nvSpPr>
        <p:spPr>
          <a:xfrm>
            <a:off x="3005973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5191745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7377517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9581631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073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</a:p>
        </p:txBody>
      </p:sp>
      <p:sp>
        <p:nvSpPr>
          <p:cNvPr id="4" name="Freeform 5@|5FFC:2381804|FBC:16777215|LFC:16777215|LBC:16777215"/>
          <p:cNvSpPr>
            <a:spLocks noEditPoints="1"/>
          </p:cNvSpPr>
          <p:nvPr/>
        </p:nvSpPr>
        <p:spPr bwMode="auto">
          <a:xfrm>
            <a:off x="9428102" y="1902857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112@|5FFC:0|FBC:0|LFC:0|LBC:16777215"/>
          <p:cNvSpPr/>
          <p:nvPr/>
        </p:nvSpPr>
        <p:spPr bwMode="auto">
          <a:xfrm>
            <a:off x="10076087" y="3266109"/>
            <a:ext cx="141304" cy="134239"/>
          </a:xfrm>
          <a:custGeom>
            <a:avLst/>
            <a:gdLst>
              <a:gd name="T0" fmla="*/ 19 w 25"/>
              <a:gd name="T1" fmla="*/ 24 h 24"/>
              <a:gd name="T2" fmla="*/ 21 w 25"/>
              <a:gd name="T3" fmla="*/ 22 h 24"/>
              <a:gd name="T4" fmla="*/ 19 w 25"/>
              <a:gd name="T5" fmla="*/ 4 h 24"/>
              <a:gd name="T6" fmla="*/ 0 w 25"/>
              <a:gd name="T7" fmla="*/ 7 h 24"/>
              <a:gd name="T8" fmla="*/ 0 w 25"/>
              <a:gd name="T9" fmla="*/ 8 h 24"/>
              <a:gd name="T10" fmla="*/ 19 w 25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24">
                <a:moveTo>
                  <a:pt x="19" y="24"/>
                </a:moveTo>
                <a:cubicBezTo>
                  <a:pt x="20" y="23"/>
                  <a:pt x="20" y="23"/>
                  <a:pt x="21" y="22"/>
                </a:cubicBezTo>
                <a:cubicBezTo>
                  <a:pt x="25" y="17"/>
                  <a:pt x="24" y="8"/>
                  <a:pt x="19" y="4"/>
                </a:cubicBezTo>
                <a:cubicBezTo>
                  <a:pt x="13" y="0"/>
                  <a:pt x="5" y="1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8" y="11"/>
                  <a:pt x="15" y="17"/>
                  <a:pt x="1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Freeform 113@|5FFC:0|FBC:0|LFC:0|LBC:16777215"/>
          <p:cNvSpPr>
            <a:spLocks noEditPoints="1"/>
          </p:cNvSpPr>
          <p:nvPr/>
        </p:nvSpPr>
        <p:spPr bwMode="auto">
          <a:xfrm>
            <a:off x="9793484" y="3315567"/>
            <a:ext cx="407427" cy="447462"/>
          </a:xfrm>
          <a:custGeom>
            <a:avLst/>
            <a:gdLst>
              <a:gd name="T0" fmla="*/ 43 w 73"/>
              <a:gd name="T1" fmla="*/ 0 h 80"/>
              <a:gd name="T2" fmla="*/ 42 w 73"/>
              <a:gd name="T3" fmla="*/ 0 h 80"/>
              <a:gd name="T4" fmla="*/ 42 w 73"/>
              <a:gd name="T5" fmla="*/ 0 h 80"/>
              <a:gd name="T6" fmla="*/ 41 w 73"/>
              <a:gd name="T7" fmla="*/ 0 h 80"/>
              <a:gd name="T8" fmla="*/ 41 w 73"/>
              <a:gd name="T9" fmla="*/ 0 h 80"/>
              <a:gd name="T10" fmla="*/ 40 w 73"/>
              <a:gd name="T11" fmla="*/ 0 h 80"/>
              <a:gd name="T12" fmla="*/ 40 w 73"/>
              <a:gd name="T13" fmla="*/ 0 h 80"/>
              <a:gd name="T14" fmla="*/ 39 w 73"/>
              <a:gd name="T15" fmla="*/ 0 h 80"/>
              <a:gd name="T16" fmla="*/ 39 w 73"/>
              <a:gd name="T17" fmla="*/ 0 h 80"/>
              <a:gd name="T18" fmla="*/ 38 w 73"/>
              <a:gd name="T19" fmla="*/ 0 h 80"/>
              <a:gd name="T20" fmla="*/ 38 w 73"/>
              <a:gd name="T21" fmla="*/ 0 h 80"/>
              <a:gd name="T22" fmla="*/ 37 w 73"/>
              <a:gd name="T23" fmla="*/ 0 h 80"/>
              <a:gd name="T24" fmla="*/ 36 w 73"/>
              <a:gd name="T25" fmla="*/ 0 h 80"/>
              <a:gd name="T26" fmla="*/ 35 w 73"/>
              <a:gd name="T27" fmla="*/ 0 h 80"/>
              <a:gd name="T28" fmla="*/ 34 w 73"/>
              <a:gd name="T29" fmla="*/ 0 h 80"/>
              <a:gd name="T30" fmla="*/ 33 w 73"/>
              <a:gd name="T31" fmla="*/ 0 h 80"/>
              <a:gd name="T32" fmla="*/ 32 w 73"/>
              <a:gd name="T33" fmla="*/ 0 h 80"/>
              <a:gd name="T34" fmla="*/ 32 w 73"/>
              <a:gd name="T35" fmla="*/ 0 h 80"/>
              <a:gd name="T36" fmla="*/ 32 w 73"/>
              <a:gd name="T37" fmla="*/ 0 h 80"/>
              <a:gd name="T38" fmla="*/ 32 w 73"/>
              <a:gd name="T39" fmla="*/ 0 h 80"/>
              <a:gd name="T40" fmla="*/ 31 w 73"/>
              <a:gd name="T41" fmla="*/ 0 h 80"/>
              <a:gd name="T42" fmla="*/ 31 w 73"/>
              <a:gd name="T43" fmla="*/ 0 h 80"/>
              <a:gd name="T44" fmla="*/ 30 w 73"/>
              <a:gd name="T45" fmla="*/ 0 h 80"/>
              <a:gd name="T46" fmla="*/ 0 w 73"/>
              <a:gd name="T47" fmla="*/ 37 h 80"/>
              <a:gd name="T48" fmla="*/ 12 w 73"/>
              <a:gd name="T49" fmla="*/ 64 h 80"/>
              <a:gd name="T50" fmla="*/ 7 w 73"/>
              <a:gd name="T51" fmla="*/ 69 h 80"/>
              <a:gd name="T52" fmla="*/ 7 w 73"/>
              <a:gd name="T53" fmla="*/ 77 h 80"/>
              <a:gd name="T54" fmla="*/ 14 w 73"/>
              <a:gd name="T55" fmla="*/ 77 h 80"/>
              <a:gd name="T56" fmla="*/ 21 w 73"/>
              <a:gd name="T57" fmla="*/ 70 h 80"/>
              <a:gd name="T58" fmla="*/ 36 w 73"/>
              <a:gd name="T59" fmla="*/ 73 h 80"/>
              <a:gd name="T60" fmla="*/ 52 w 73"/>
              <a:gd name="T61" fmla="*/ 70 h 80"/>
              <a:gd name="T62" fmla="*/ 58 w 73"/>
              <a:gd name="T63" fmla="*/ 77 h 80"/>
              <a:gd name="T64" fmla="*/ 66 w 73"/>
              <a:gd name="T65" fmla="*/ 77 h 80"/>
              <a:gd name="T66" fmla="*/ 66 w 73"/>
              <a:gd name="T67" fmla="*/ 69 h 80"/>
              <a:gd name="T68" fmla="*/ 61 w 73"/>
              <a:gd name="T69" fmla="*/ 64 h 80"/>
              <a:gd name="T70" fmla="*/ 73 w 73"/>
              <a:gd name="T71" fmla="*/ 37 h 80"/>
              <a:gd name="T72" fmla="*/ 43 w 73"/>
              <a:gd name="T73" fmla="*/ 0 h 80"/>
              <a:gd name="T74" fmla="*/ 36 w 73"/>
              <a:gd name="T75" fmla="*/ 65 h 80"/>
              <a:gd name="T76" fmla="*/ 8 w 73"/>
              <a:gd name="T77" fmla="*/ 37 h 80"/>
              <a:gd name="T78" fmla="*/ 36 w 73"/>
              <a:gd name="T79" fmla="*/ 8 h 80"/>
              <a:gd name="T80" fmla="*/ 64 w 73"/>
              <a:gd name="T81" fmla="*/ 37 h 80"/>
              <a:gd name="T82" fmla="*/ 36 w 73"/>
              <a:gd name="T83" fmla="*/ 6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" h="80"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35" y="0"/>
                  <a:pt x="35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33" y="0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4"/>
                  <a:pt x="0" y="19"/>
                  <a:pt x="0" y="37"/>
                </a:cubicBezTo>
                <a:cubicBezTo>
                  <a:pt x="0" y="47"/>
                  <a:pt x="4" y="57"/>
                  <a:pt x="12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4" y="71"/>
                  <a:pt x="5" y="77"/>
                  <a:pt x="7" y="77"/>
                </a:cubicBezTo>
                <a:cubicBezTo>
                  <a:pt x="9" y="79"/>
                  <a:pt x="12" y="79"/>
                  <a:pt x="14" y="77"/>
                </a:cubicBezTo>
                <a:cubicBezTo>
                  <a:pt x="16" y="75"/>
                  <a:pt x="20" y="72"/>
                  <a:pt x="21" y="70"/>
                </a:cubicBezTo>
                <a:cubicBezTo>
                  <a:pt x="25" y="72"/>
                  <a:pt x="31" y="73"/>
                  <a:pt x="36" y="73"/>
                </a:cubicBezTo>
                <a:cubicBezTo>
                  <a:pt x="42" y="73"/>
                  <a:pt x="47" y="72"/>
                  <a:pt x="52" y="70"/>
                </a:cubicBezTo>
                <a:cubicBezTo>
                  <a:pt x="53" y="72"/>
                  <a:pt x="57" y="75"/>
                  <a:pt x="58" y="77"/>
                </a:cubicBezTo>
                <a:cubicBezTo>
                  <a:pt x="62" y="80"/>
                  <a:pt x="65" y="77"/>
                  <a:pt x="66" y="77"/>
                </a:cubicBezTo>
                <a:cubicBezTo>
                  <a:pt x="68" y="74"/>
                  <a:pt x="68" y="71"/>
                  <a:pt x="66" y="69"/>
                </a:cubicBezTo>
                <a:cubicBezTo>
                  <a:pt x="61" y="64"/>
                  <a:pt x="61" y="64"/>
                  <a:pt x="61" y="64"/>
                </a:cubicBezTo>
                <a:cubicBezTo>
                  <a:pt x="68" y="57"/>
                  <a:pt x="73" y="47"/>
                  <a:pt x="73" y="37"/>
                </a:cubicBezTo>
                <a:cubicBezTo>
                  <a:pt x="73" y="19"/>
                  <a:pt x="60" y="4"/>
                  <a:pt x="43" y="0"/>
                </a:cubicBezTo>
                <a:close/>
                <a:moveTo>
                  <a:pt x="36" y="65"/>
                </a:moveTo>
                <a:cubicBezTo>
                  <a:pt x="21" y="65"/>
                  <a:pt x="8" y="52"/>
                  <a:pt x="8" y="37"/>
                </a:cubicBezTo>
                <a:cubicBezTo>
                  <a:pt x="8" y="21"/>
                  <a:pt x="21" y="8"/>
                  <a:pt x="36" y="8"/>
                </a:cubicBezTo>
                <a:cubicBezTo>
                  <a:pt x="52" y="8"/>
                  <a:pt x="64" y="21"/>
                  <a:pt x="64" y="37"/>
                </a:cubicBezTo>
                <a:cubicBezTo>
                  <a:pt x="64" y="52"/>
                  <a:pt x="52" y="65"/>
                  <a:pt x="36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114@|5FFC:0|FBC:0|LFC:0|LBC:16777215"/>
          <p:cNvSpPr/>
          <p:nvPr/>
        </p:nvSpPr>
        <p:spPr bwMode="auto">
          <a:xfrm>
            <a:off x="9769929" y="3266109"/>
            <a:ext cx="146014" cy="134239"/>
          </a:xfrm>
          <a:custGeom>
            <a:avLst/>
            <a:gdLst>
              <a:gd name="T0" fmla="*/ 6 w 26"/>
              <a:gd name="T1" fmla="*/ 24 h 24"/>
              <a:gd name="T2" fmla="*/ 26 w 26"/>
              <a:gd name="T3" fmla="*/ 8 h 24"/>
              <a:gd name="T4" fmla="*/ 25 w 26"/>
              <a:gd name="T5" fmla="*/ 7 h 24"/>
              <a:gd name="T6" fmla="*/ 7 w 26"/>
              <a:gd name="T7" fmla="*/ 4 h 24"/>
              <a:gd name="T8" fmla="*/ 5 w 26"/>
              <a:gd name="T9" fmla="*/ 22 h 24"/>
              <a:gd name="T10" fmla="*/ 6 w 26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">
                <a:moveTo>
                  <a:pt x="6" y="24"/>
                </a:moveTo>
                <a:cubicBezTo>
                  <a:pt x="11" y="17"/>
                  <a:pt x="18" y="11"/>
                  <a:pt x="26" y="8"/>
                </a:cubicBezTo>
                <a:cubicBezTo>
                  <a:pt x="26" y="7"/>
                  <a:pt x="25" y="7"/>
                  <a:pt x="25" y="7"/>
                </a:cubicBezTo>
                <a:cubicBezTo>
                  <a:pt x="21" y="1"/>
                  <a:pt x="13" y="0"/>
                  <a:pt x="7" y="4"/>
                </a:cubicBezTo>
                <a:cubicBezTo>
                  <a:pt x="1" y="8"/>
                  <a:pt x="0" y="17"/>
                  <a:pt x="5" y="22"/>
                </a:cubicBezTo>
                <a:cubicBezTo>
                  <a:pt x="5" y="23"/>
                  <a:pt x="6" y="23"/>
                  <a:pt x="6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Freeform 115@|5FFC:0|FBC:0|LFC:0|LBC:16777215"/>
          <p:cNvSpPr/>
          <p:nvPr/>
        </p:nvSpPr>
        <p:spPr bwMode="auto">
          <a:xfrm>
            <a:off x="9988949" y="3372087"/>
            <a:ext cx="16486" cy="65942"/>
          </a:xfrm>
          <a:custGeom>
            <a:avLst/>
            <a:gdLst>
              <a:gd name="T0" fmla="*/ 1 w 3"/>
              <a:gd name="T1" fmla="*/ 12 h 12"/>
              <a:gd name="T2" fmla="*/ 3 w 3"/>
              <a:gd name="T3" fmla="*/ 10 h 12"/>
              <a:gd name="T4" fmla="*/ 3 w 3"/>
              <a:gd name="T5" fmla="*/ 2 h 12"/>
              <a:gd name="T6" fmla="*/ 1 w 3"/>
              <a:gd name="T7" fmla="*/ 0 h 12"/>
              <a:gd name="T8" fmla="*/ 0 w 3"/>
              <a:gd name="T9" fmla="*/ 2 h 12"/>
              <a:gd name="T10" fmla="*/ 0 w 3"/>
              <a:gd name="T11" fmla="*/ 10 h 12"/>
              <a:gd name="T12" fmla="*/ 1 w 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12"/>
                </a:moveTo>
                <a:cubicBezTo>
                  <a:pt x="2" y="12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Freeform 116@|5FFC:0|FBC:0|LFC:0|LBC:16777215"/>
          <p:cNvSpPr/>
          <p:nvPr/>
        </p:nvSpPr>
        <p:spPr bwMode="auto">
          <a:xfrm>
            <a:off x="9842935" y="3511035"/>
            <a:ext cx="65942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Freeform 117@|5FFC:0|FBC:0|LFC:0|LBC:16777215"/>
          <p:cNvSpPr/>
          <p:nvPr/>
        </p:nvSpPr>
        <p:spPr bwMode="auto">
          <a:xfrm>
            <a:off x="10076087" y="3511035"/>
            <a:ext cx="68298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Freeform 118@|5FFC:0|FBC:0|LFC:0|LBC:16777215"/>
          <p:cNvSpPr/>
          <p:nvPr/>
        </p:nvSpPr>
        <p:spPr bwMode="auto">
          <a:xfrm>
            <a:off x="9988949" y="3605238"/>
            <a:ext cx="16486" cy="68297"/>
          </a:xfrm>
          <a:custGeom>
            <a:avLst/>
            <a:gdLst>
              <a:gd name="T0" fmla="*/ 1 w 3"/>
              <a:gd name="T1" fmla="*/ 0 h 12"/>
              <a:gd name="T2" fmla="*/ 0 w 3"/>
              <a:gd name="T3" fmla="*/ 1 h 12"/>
              <a:gd name="T4" fmla="*/ 0 w 3"/>
              <a:gd name="T5" fmla="*/ 10 h 12"/>
              <a:gd name="T6" fmla="*/ 1 w 3"/>
              <a:gd name="T7" fmla="*/ 12 h 12"/>
              <a:gd name="T8" fmla="*/ 3 w 3"/>
              <a:gd name="T9" fmla="*/ 10 h 12"/>
              <a:gd name="T10" fmla="*/ 3 w 3"/>
              <a:gd name="T11" fmla="*/ 1 h 12"/>
              <a:gd name="T12" fmla="*/ 1 w 3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2" y="12"/>
                  <a:pt x="3" y="11"/>
                  <a:pt x="3" y="1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119@|5FFC:0|FBC:0|LFC:0|LBC:16777215"/>
          <p:cNvSpPr/>
          <p:nvPr/>
        </p:nvSpPr>
        <p:spPr bwMode="auto">
          <a:xfrm>
            <a:off x="9904167" y="3416833"/>
            <a:ext cx="190761" cy="127173"/>
          </a:xfrm>
          <a:custGeom>
            <a:avLst/>
            <a:gdLst>
              <a:gd name="T0" fmla="*/ 18 w 34"/>
              <a:gd name="T1" fmla="*/ 18 h 23"/>
              <a:gd name="T2" fmla="*/ 33 w 34"/>
              <a:gd name="T3" fmla="*/ 3 h 23"/>
              <a:gd name="T4" fmla="*/ 34 w 34"/>
              <a:gd name="T5" fmla="*/ 2 h 23"/>
              <a:gd name="T6" fmla="*/ 33 w 34"/>
              <a:gd name="T7" fmla="*/ 1 h 23"/>
              <a:gd name="T8" fmla="*/ 32 w 34"/>
              <a:gd name="T9" fmla="*/ 0 h 23"/>
              <a:gd name="T10" fmla="*/ 31 w 34"/>
              <a:gd name="T11" fmla="*/ 1 h 23"/>
              <a:gd name="T12" fmla="*/ 20 w 34"/>
              <a:gd name="T13" fmla="*/ 12 h 23"/>
              <a:gd name="T14" fmla="*/ 16 w 34"/>
              <a:gd name="T15" fmla="*/ 16 h 23"/>
              <a:gd name="T16" fmla="*/ 16 w 34"/>
              <a:gd name="T17" fmla="*/ 16 h 23"/>
              <a:gd name="T18" fmla="*/ 16 w 34"/>
              <a:gd name="T19" fmla="*/ 16 h 23"/>
              <a:gd name="T20" fmla="*/ 15 w 34"/>
              <a:gd name="T21" fmla="*/ 15 h 23"/>
              <a:gd name="T22" fmla="*/ 15 w 34"/>
              <a:gd name="T23" fmla="*/ 15 h 23"/>
              <a:gd name="T24" fmla="*/ 15 w 34"/>
              <a:gd name="T25" fmla="*/ 15 h 23"/>
              <a:gd name="T26" fmla="*/ 4 w 34"/>
              <a:gd name="T27" fmla="*/ 7 h 23"/>
              <a:gd name="T28" fmla="*/ 2 w 34"/>
              <a:gd name="T29" fmla="*/ 6 h 23"/>
              <a:gd name="T30" fmla="*/ 1 w 34"/>
              <a:gd name="T31" fmla="*/ 7 h 23"/>
              <a:gd name="T32" fmla="*/ 0 w 34"/>
              <a:gd name="T33" fmla="*/ 9 h 23"/>
              <a:gd name="T34" fmla="*/ 1 w 34"/>
              <a:gd name="T35" fmla="*/ 10 h 23"/>
              <a:gd name="T36" fmla="*/ 13 w 34"/>
              <a:gd name="T37" fmla="*/ 19 h 23"/>
              <a:gd name="T38" fmla="*/ 12 w 34"/>
              <a:gd name="T39" fmla="*/ 20 h 23"/>
              <a:gd name="T40" fmla="*/ 11 w 34"/>
              <a:gd name="T41" fmla="*/ 21 h 23"/>
              <a:gd name="T42" fmla="*/ 12 w 34"/>
              <a:gd name="T43" fmla="*/ 23 h 23"/>
              <a:gd name="T44" fmla="*/ 13 w 34"/>
              <a:gd name="T45" fmla="*/ 23 h 23"/>
              <a:gd name="T46" fmla="*/ 16 w 34"/>
              <a:gd name="T47" fmla="*/ 21 h 23"/>
              <a:gd name="T48" fmla="*/ 17 w 34"/>
              <a:gd name="T49" fmla="*/ 22 h 23"/>
              <a:gd name="T50" fmla="*/ 18 w 34"/>
              <a:gd name="T51" fmla="*/ 23 h 23"/>
              <a:gd name="T52" fmla="*/ 20 w 34"/>
              <a:gd name="T53" fmla="*/ 23 h 23"/>
              <a:gd name="T54" fmla="*/ 21 w 34"/>
              <a:gd name="T55" fmla="*/ 21 h 23"/>
              <a:gd name="T56" fmla="*/ 21 w 34"/>
              <a:gd name="T57" fmla="*/ 19 h 23"/>
              <a:gd name="T58" fmla="*/ 18 w 34"/>
              <a:gd name="T59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" h="23">
                <a:moveTo>
                  <a:pt x="18" y="18"/>
                </a:move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4" y="2"/>
                  <a:pt x="34" y="2"/>
                </a:cubicBezTo>
                <a:cubicBezTo>
                  <a:pt x="34" y="2"/>
                  <a:pt x="33" y="1"/>
                  <a:pt x="33" y="1"/>
                </a:cubicBezTo>
                <a:cubicBezTo>
                  <a:pt x="33" y="1"/>
                  <a:pt x="32" y="0"/>
                  <a:pt x="32" y="0"/>
                </a:cubicBezTo>
                <a:cubicBezTo>
                  <a:pt x="32" y="0"/>
                  <a:pt x="31" y="1"/>
                  <a:pt x="31" y="1"/>
                </a:cubicBezTo>
                <a:cubicBezTo>
                  <a:pt x="20" y="12"/>
                  <a:pt x="20" y="12"/>
                  <a:pt x="20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2" y="6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1" y="10"/>
                  <a:pt x="1" y="10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9" y="23"/>
                  <a:pt x="20" y="23"/>
                </a:cubicBezTo>
                <a:cubicBezTo>
                  <a:pt x="21" y="23"/>
                  <a:pt x="22" y="22"/>
                  <a:pt x="21" y="21"/>
                </a:cubicBezTo>
                <a:cubicBezTo>
                  <a:pt x="21" y="20"/>
                  <a:pt x="21" y="20"/>
                  <a:pt x="21" y="19"/>
                </a:cubicBezTo>
                <a:lnTo>
                  <a:pt x="18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5@|5FFC:14657585|FBC:16777215|LFC:16777215|LBC:16777215"/>
          <p:cNvSpPr>
            <a:spLocks noEditPoints="1"/>
          </p:cNvSpPr>
          <p:nvPr/>
        </p:nvSpPr>
        <p:spPr bwMode="auto">
          <a:xfrm>
            <a:off x="6856968" y="1902857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 53@|5FFC:14657585|FBC:16777215|LFC:16777215|LBC:16777215"/>
          <p:cNvSpPr/>
          <p:nvPr/>
        </p:nvSpPr>
        <p:spPr bwMode="auto">
          <a:xfrm>
            <a:off x="7199270" y="3327734"/>
            <a:ext cx="489787" cy="399749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Freeform 5@|5FFC:1554685|FBC:16777215|LFC:16777215|LBC:16777215"/>
          <p:cNvSpPr>
            <a:spLocks noEditPoints="1"/>
          </p:cNvSpPr>
          <p:nvPr/>
        </p:nvSpPr>
        <p:spPr bwMode="auto">
          <a:xfrm>
            <a:off x="4278252" y="1902857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4541072" y="3311797"/>
            <a:ext cx="573648" cy="361477"/>
          </a:xfrm>
          <a:custGeom>
            <a:avLst/>
            <a:gdLst>
              <a:gd name="connsiteX0" fmla="*/ 147163 w 573648"/>
              <a:gd name="connsiteY0" fmla="*/ 103564 h 361477"/>
              <a:gd name="connsiteX1" fmla="*/ 203204 w 573648"/>
              <a:gd name="connsiteY1" fmla="*/ 142812 h 361477"/>
              <a:gd name="connsiteX2" fmla="*/ 203813 w 573648"/>
              <a:gd name="connsiteY2" fmla="*/ 178813 h 361477"/>
              <a:gd name="connsiteX3" fmla="*/ 200070 w 573648"/>
              <a:gd name="connsiteY3" fmla="*/ 214085 h 361477"/>
              <a:gd name="connsiteX4" fmla="*/ 179361 w 573648"/>
              <a:gd name="connsiteY4" fmla="*/ 255697 h 361477"/>
              <a:gd name="connsiteX5" fmla="*/ 132770 w 573648"/>
              <a:gd name="connsiteY5" fmla="*/ 319387 h 361477"/>
              <a:gd name="connsiteX6" fmla="*/ 132770 w 573648"/>
              <a:gd name="connsiteY6" fmla="*/ 319554 h 361477"/>
              <a:gd name="connsiteX7" fmla="*/ 132789 w 573648"/>
              <a:gd name="connsiteY7" fmla="*/ 319554 h 361477"/>
              <a:gd name="connsiteX8" fmla="*/ 132789 w 573648"/>
              <a:gd name="connsiteY8" fmla="*/ 319686 h 361477"/>
              <a:gd name="connsiteX9" fmla="*/ 132789 w 573648"/>
              <a:gd name="connsiteY9" fmla="*/ 361453 h 361477"/>
              <a:gd name="connsiteX10" fmla="*/ 0 w 573648"/>
              <a:gd name="connsiteY10" fmla="*/ 361477 h 361477"/>
              <a:gd name="connsiteX11" fmla="*/ 0 w 573648"/>
              <a:gd name="connsiteY11" fmla="*/ 331089 h 361477"/>
              <a:gd name="connsiteX12" fmla="*/ 36817 w 573648"/>
              <a:gd name="connsiteY12" fmla="*/ 296844 h 361477"/>
              <a:gd name="connsiteX13" fmla="*/ 119605 w 573648"/>
              <a:gd name="connsiteY13" fmla="*/ 261548 h 361477"/>
              <a:gd name="connsiteX14" fmla="*/ 94305 w 573648"/>
              <a:gd name="connsiteY14" fmla="*/ 214168 h 361477"/>
              <a:gd name="connsiteX15" fmla="*/ 90533 w 573648"/>
              <a:gd name="connsiteY15" fmla="*/ 178801 h 361477"/>
              <a:gd name="connsiteX16" fmla="*/ 91123 w 573648"/>
              <a:gd name="connsiteY16" fmla="*/ 142908 h 361477"/>
              <a:gd name="connsiteX17" fmla="*/ 147163 w 573648"/>
              <a:gd name="connsiteY17" fmla="*/ 103564 h 361477"/>
              <a:gd name="connsiteX18" fmla="*/ 370157 w 573648"/>
              <a:gd name="connsiteY18" fmla="*/ 0 h 361477"/>
              <a:gd name="connsiteX19" fmla="*/ 447249 w 573648"/>
              <a:gd name="connsiteY19" fmla="*/ 53947 h 361477"/>
              <a:gd name="connsiteX20" fmla="*/ 448094 w 573648"/>
              <a:gd name="connsiteY20" fmla="*/ 103398 h 361477"/>
              <a:gd name="connsiteX21" fmla="*/ 442944 w 573648"/>
              <a:gd name="connsiteY21" fmla="*/ 151913 h 361477"/>
              <a:gd name="connsiteX22" fmla="*/ 408017 w 573648"/>
              <a:gd name="connsiteY22" fmla="*/ 217004 h 361477"/>
              <a:gd name="connsiteX23" fmla="*/ 522799 w 573648"/>
              <a:gd name="connsiteY23" fmla="*/ 265584 h 361477"/>
              <a:gd name="connsiteX24" fmla="*/ 573648 w 573648"/>
              <a:gd name="connsiteY24" fmla="*/ 312720 h 361477"/>
              <a:gd name="connsiteX25" fmla="*/ 573648 w 573648"/>
              <a:gd name="connsiteY25" fmla="*/ 354457 h 361477"/>
              <a:gd name="connsiteX26" fmla="*/ 167605 w 573648"/>
              <a:gd name="connsiteY26" fmla="*/ 354506 h 361477"/>
              <a:gd name="connsiteX27" fmla="*/ 167605 w 573648"/>
              <a:gd name="connsiteY27" fmla="*/ 312720 h 361477"/>
              <a:gd name="connsiteX28" fmla="*/ 218267 w 573648"/>
              <a:gd name="connsiteY28" fmla="*/ 265666 h 361477"/>
              <a:gd name="connsiteX29" fmla="*/ 332203 w 573648"/>
              <a:gd name="connsiteY29" fmla="*/ 217151 h 361477"/>
              <a:gd name="connsiteX30" fmla="*/ 297389 w 573648"/>
              <a:gd name="connsiteY30" fmla="*/ 152011 h 361477"/>
              <a:gd name="connsiteX31" fmla="*/ 292200 w 573648"/>
              <a:gd name="connsiteY31" fmla="*/ 103398 h 361477"/>
              <a:gd name="connsiteX32" fmla="*/ 293027 w 573648"/>
              <a:gd name="connsiteY32" fmla="*/ 54062 h 361477"/>
              <a:gd name="connsiteX33" fmla="*/ 370157 w 573648"/>
              <a:gd name="connsiteY33" fmla="*/ 0 h 36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73648" h="361477">
                <a:moveTo>
                  <a:pt x="147163" y="103564"/>
                </a:moveTo>
                <a:cubicBezTo>
                  <a:pt x="172740" y="103564"/>
                  <a:pt x="194554" y="112066"/>
                  <a:pt x="203204" y="142812"/>
                </a:cubicBezTo>
                <a:cubicBezTo>
                  <a:pt x="205757" y="151923"/>
                  <a:pt x="203813" y="168484"/>
                  <a:pt x="203813" y="178813"/>
                </a:cubicBezTo>
                <a:cubicBezTo>
                  <a:pt x="203813" y="192771"/>
                  <a:pt x="204575" y="202586"/>
                  <a:pt x="200070" y="214085"/>
                </a:cubicBezTo>
                <a:cubicBezTo>
                  <a:pt x="193535" y="230718"/>
                  <a:pt x="187143" y="245130"/>
                  <a:pt x="179361" y="255697"/>
                </a:cubicBezTo>
                <a:cubicBezTo>
                  <a:pt x="136885" y="281703"/>
                  <a:pt x="132875" y="310277"/>
                  <a:pt x="132770" y="319387"/>
                </a:cubicBezTo>
                <a:lnTo>
                  <a:pt x="132770" y="319554"/>
                </a:lnTo>
                <a:lnTo>
                  <a:pt x="132789" y="319554"/>
                </a:lnTo>
                <a:lnTo>
                  <a:pt x="132789" y="319686"/>
                </a:lnTo>
                <a:lnTo>
                  <a:pt x="132789" y="361453"/>
                </a:lnTo>
                <a:lnTo>
                  <a:pt x="0" y="361477"/>
                </a:lnTo>
                <a:lnTo>
                  <a:pt x="0" y="331089"/>
                </a:lnTo>
                <a:cubicBezTo>
                  <a:pt x="0" y="331089"/>
                  <a:pt x="171" y="313190"/>
                  <a:pt x="36817" y="296844"/>
                </a:cubicBezTo>
                <a:cubicBezTo>
                  <a:pt x="54525" y="288939"/>
                  <a:pt x="80769" y="268676"/>
                  <a:pt x="119605" y="261548"/>
                </a:cubicBezTo>
                <a:cubicBezTo>
                  <a:pt x="109632" y="250861"/>
                  <a:pt x="102154" y="234133"/>
                  <a:pt x="94305" y="214168"/>
                </a:cubicBezTo>
                <a:cubicBezTo>
                  <a:pt x="89770" y="202634"/>
                  <a:pt x="90533" y="192795"/>
                  <a:pt x="90533" y="178801"/>
                </a:cubicBezTo>
                <a:cubicBezTo>
                  <a:pt x="90533" y="168508"/>
                  <a:pt x="88580" y="151971"/>
                  <a:pt x="91123" y="142908"/>
                </a:cubicBezTo>
                <a:cubicBezTo>
                  <a:pt x="99744" y="112090"/>
                  <a:pt x="121587" y="103564"/>
                  <a:pt x="147163" y="103564"/>
                </a:cubicBezTo>
                <a:close/>
                <a:moveTo>
                  <a:pt x="370157" y="0"/>
                </a:moveTo>
                <a:cubicBezTo>
                  <a:pt x="405347" y="0"/>
                  <a:pt x="435368" y="11653"/>
                  <a:pt x="447249" y="53947"/>
                </a:cubicBezTo>
                <a:cubicBezTo>
                  <a:pt x="450764" y="66437"/>
                  <a:pt x="448094" y="89201"/>
                  <a:pt x="448094" y="103398"/>
                </a:cubicBezTo>
                <a:cubicBezTo>
                  <a:pt x="448094" y="122600"/>
                  <a:pt x="449166" y="136091"/>
                  <a:pt x="442944" y="151913"/>
                </a:cubicBezTo>
                <a:cubicBezTo>
                  <a:pt x="432210" y="179223"/>
                  <a:pt x="421796" y="202249"/>
                  <a:pt x="408017" y="217004"/>
                </a:cubicBezTo>
                <a:cubicBezTo>
                  <a:pt x="461892" y="226638"/>
                  <a:pt x="498286" y="254686"/>
                  <a:pt x="522799" y="265584"/>
                </a:cubicBezTo>
                <a:cubicBezTo>
                  <a:pt x="573404" y="288053"/>
                  <a:pt x="573648" y="312720"/>
                  <a:pt x="573648" y="312720"/>
                </a:cubicBezTo>
                <a:lnTo>
                  <a:pt x="573648" y="354457"/>
                </a:lnTo>
                <a:lnTo>
                  <a:pt x="167605" y="354506"/>
                </a:lnTo>
                <a:lnTo>
                  <a:pt x="167605" y="312720"/>
                </a:lnTo>
                <a:cubicBezTo>
                  <a:pt x="167605" y="312720"/>
                  <a:pt x="167850" y="288135"/>
                  <a:pt x="218267" y="265666"/>
                </a:cubicBezTo>
                <a:cubicBezTo>
                  <a:pt x="242629" y="254818"/>
                  <a:pt x="278760" y="226950"/>
                  <a:pt x="332203" y="217151"/>
                </a:cubicBezTo>
                <a:cubicBezTo>
                  <a:pt x="318480" y="202462"/>
                  <a:pt x="308198" y="179452"/>
                  <a:pt x="297389" y="152011"/>
                </a:cubicBezTo>
                <a:cubicBezTo>
                  <a:pt x="291148" y="136173"/>
                  <a:pt x="292200" y="122649"/>
                  <a:pt x="292200" y="103398"/>
                </a:cubicBezTo>
                <a:cubicBezTo>
                  <a:pt x="292200" y="89250"/>
                  <a:pt x="289531" y="66536"/>
                  <a:pt x="293027" y="54062"/>
                </a:cubicBezTo>
                <a:cubicBezTo>
                  <a:pt x="304889" y="11719"/>
                  <a:pt x="334948" y="0"/>
                  <a:pt x="370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pPr defTabSz="608965"/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Freeform 5@|5FFC:4308095|FBC:16777215|LFC:16777215|LBC:16777215"/>
          <p:cNvSpPr>
            <a:spLocks noEditPoints="1"/>
          </p:cNvSpPr>
          <p:nvPr/>
        </p:nvSpPr>
        <p:spPr bwMode="auto">
          <a:xfrm>
            <a:off x="1733268" y="1902857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AutoShape 241@|5FFC:4308095|FBC:16777215|LFC:16777215|LBC:16777215"/>
          <p:cNvSpPr/>
          <p:nvPr/>
        </p:nvSpPr>
        <p:spPr bwMode="auto">
          <a:xfrm>
            <a:off x="2099155" y="3280172"/>
            <a:ext cx="329797" cy="494698"/>
          </a:xfrm>
          <a:custGeom>
            <a:avLst/>
            <a:gdLst>
              <a:gd name="T0" fmla="*/ 43570284 w 21600"/>
              <a:gd name="T1" fmla="*/ 196188976 h 21600"/>
              <a:gd name="T2" fmla="*/ 39385446 w 21600"/>
              <a:gd name="T3" fmla="*/ 198505461 h 21600"/>
              <a:gd name="T4" fmla="*/ 36500531 w 21600"/>
              <a:gd name="T5" fmla="*/ 196188976 h 21600"/>
              <a:gd name="T6" fmla="*/ 29051197 w 21600"/>
              <a:gd name="T7" fmla="*/ 171080101 h 21600"/>
              <a:gd name="T8" fmla="*/ 28376023 w 21600"/>
              <a:gd name="T9" fmla="*/ 161379957 h 21600"/>
              <a:gd name="T10" fmla="*/ 29110596 w 21600"/>
              <a:gd name="T11" fmla="*/ 146814789 h 21600"/>
              <a:gd name="T12" fmla="*/ 28515774 w 21600"/>
              <a:gd name="T13" fmla="*/ 133666999 h 21600"/>
              <a:gd name="T14" fmla="*/ 29234271 w 21600"/>
              <a:gd name="T15" fmla="*/ 123926578 h 21600"/>
              <a:gd name="T16" fmla="*/ 36777815 w 21600"/>
              <a:gd name="T17" fmla="*/ 98517604 h 21600"/>
              <a:gd name="T18" fmla="*/ 39670919 w 21600"/>
              <a:gd name="T19" fmla="*/ 96092574 h 21600"/>
              <a:gd name="T20" fmla="*/ 43570284 w 21600"/>
              <a:gd name="T21" fmla="*/ 98095077 h 21600"/>
              <a:gd name="T22" fmla="*/ 58127084 w 21600"/>
              <a:gd name="T23" fmla="*/ 49047598 h 21600"/>
              <a:gd name="T24" fmla="*/ 43570284 w 21600"/>
              <a:gd name="T25" fmla="*/ 0 h 21600"/>
              <a:gd name="T26" fmla="*/ 29013844 w 21600"/>
              <a:gd name="T27" fmla="*/ 49047598 h 21600"/>
              <a:gd name="T28" fmla="*/ 29689018 w 21600"/>
              <a:gd name="T29" fmla="*/ 63026344 h 21600"/>
              <a:gd name="T30" fmla="*/ 28997401 w 21600"/>
              <a:gd name="T31" fmla="*/ 72754156 h 21600"/>
              <a:gd name="T32" fmla="*/ 21591383 w 21600"/>
              <a:gd name="T33" fmla="*/ 97699149 h 21600"/>
              <a:gd name="T34" fmla="*/ 18706468 w 21600"/>
              <a:gd name="T35" fmla="*/ 100043410 h 21600"/>
              <a:gd name="T36" fmla="*/ 14556800 w 21600"/>
              <a:gd name="T37" fmla="*/ 97767202 h 21600"/>
              <a:gd name="T38" fmla="*/ 0 w 21600"/>
              <a:gd name="T39" fmla="*/ 146814789 h 21600"/>
              <a:gd name="T40" fmla="*/ 14556800 w 21600"/>
              <a:gd name="T41" fmla="*/ 195848493 h 21600"/>
              <a:gd name="T42" fmla="*/ 18273090 w 21600"/>
              <a:gd name="T43" fmla="*/ 194036376 h 21600"/>
              <a:gd name="T44" fmla="*/ 21171438 w 21600"/>
              <a:gd name="T45" fmla="*/ 196502958 h 21600"/>
              <a:gd name="T46" fmla="*/ 28879330 w 21600"/>
              <a:gd name="T47" fmla="*/ 222470685 h 21600"/>
              <a:gd name="T48" fmla="*/ 29600463 w 21600"/>
              <a:gd name="T49" fmla="*/ 232224869 h 21600"/>
              <a:gd name="T50" fmla="*/ 29016437 w 21600"/>
              <a:gd name="T51" fmla="*/ 245236455 h 21600"/>
              <a:gd name="T52" fmla="*/ 43572877 w 21600"/>
              <a:gd name="T53" fmla="*/ 294284053 h 21600"/>
              <a:gd name="T54" fmla="*/ 58129677 w 21600"/>
              <a:gd name="T55" fmla="*/ 245236455 h 21600"/>
              <a:gd name="T56" fmla="*/ 43570284 w 21600"/>
              <a:gd name="T57" fmla="*/ 196188976 h 21600"/>
              <a:gd name="T58" fmla="*/ 43570284 w 21600"/>
              <a:gd name="T59" fmla="*/ 196188976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16190" y="14400"/>
                </a:moveTo>
                <a:cubicBezTo>
                  <a:pt x="15417" y="14400"/>
                  <a:pt x="14635" y="14570"/>
                  <a:pt x="14635" y="14570"/>
                </a:cubicBezTo>
                <a:cubicBezTo>
                  <a:pt x="14296" y="14644"/>
                  <a:pt x="13814" y="14566"/>
                  <a:pt x="13563" y="14400"/>
                </a:cubicBezTo>
                <a:lnTo>
                  <a:pt x="10795" y="12557"/>
                </a:lnTo>
                <a:cubicBezTo>
                  <a:pt x="10544" y="12389"/>
                  <a:pt x="10430" y="12069"/>
                  <a:pt x="10544" y="11845"/>
                </a:cubicBezTo>
                <a:cubicBezTo>
                  <a:pt x="10544" y="11845"/>
                  <a:pt x="10817" y="11303"/>
                  <a:pt x="10817" y="10776"/>
                </a:cubicBezTo>
                <a:cubicBezTo>
                  <a:pt x="10817" y="10288"/>
                  <a:pt x="10596" y="9811"/>
                  <a:pt x="10596" y="9811"/>
                </a:cubicBezTo>
                <a:cubicBezTo>
                  <a:pt x="10492" y="9585"/>
                  <a:pt x="10612" y="9263"/>
                  <a:pt x="10863" y="9096"/>
                </a:cubicBezTo>
                <a:lnTo>
                  <a:pt x="13666" y="7231"/>
                </a:lnTo>
                <a:cubicBezTo>
                  <a:pt x="13917" y="7063"/>
                  <a:pt x="14401" y="6983"/>
                  <a:pt x="14741" y="7053"/>
                </a:cubicBezTo>
                <a:cubicBezTo>
                  <a:pt x="14741" y="7053"/>
                  <a:pt x="15458" y="7200"/>
                  <a:pt x="16190" y="7200"/>
                </a:cubicBezTo>
                <a:cubicBezTo>
                  <a:pt x="19177" y="7200"/>
                  <a:pt x="21599" y="5588"/>
                  <a:pt x="21599" y="3600"/>
                </a:cubicBezTo>
                <a:cubicBezTo>
                  <a:pt x="21599" y="1612"/>
                  <a:pt x="19177" y="0"/>
                  <a:pt x="16190" y="0"/>
                </a:cubicBezTo>
                <a:cubicBezTo>
                  <a:pt x="13203" y="0"/>
                  <a:pt x="10781" y="1612"/>
                  <a:pt x="10781" y="3600"/>
                </a:cubicBezTo>
                <a:cubicBezTo>
                  <a:pt x="10781" y="4110"/>
                  <a:pt x="11032" y="4626"/>
                  <a:pt x="11032" y="4626"/>
                </a:cubicBezTo>
                <a:cubicBezTo>
                  <a:pt x="11142" y="4852"/>
                  <a:pt x="11026" y="5173"/>
                  <a:pt x="10775" y="5340"/>
                </a:cubicBezTo>
                <a:lnTo>
                  <a:pt x="8023" y="7171"/>
                </a:lnTo>
                <a:cubicBezTo>
                  <a:pt x="7771" y="7339"/>
                  <a:pt x="7289" y="7416"/>
                  <a:pt x="6951" y="7343"/>
                </a:cubicBezTo>
                <a:cubicBezTo>
                  <a:pt x="6951" y="7343"/>
                  <a:pt x="6176" y="7176"/>
                  <a:pt x="5409" y="7176"/>
                </a:cubicBezTo>
                <a:cubicBezTo>
                  <a:pt x="2422" y="7176"/>
                  <a:pt x="0" y="8787"/>
                  <a:pt x="0" y="10776"/>
                </a:cubicBezTo>
                <a:cubicBezTo>
                  <a:pt x="0" y="12764"/>
                  <a:pt x="2422" y="14375"/>
                  <a:pt x="5409" y="14375"/>
                </a:cubicBezTo>
                <a:cubicBezTo>
                  <a:pt x="6116" y="14375"/>
                  <a:pt x="6790" y="14242"/>
                  <a:pt x="6790" y="14242"/>
                </a:cubicBezTo>
                <a:cubicBezTo>
                  <a:pt x="7131" y="14174"/>
                  <a:pt x="7615" y="14255"/>
                  <a:pt x="7867" y="14423"/>
                </a:cubicBezTo>
                <a:lnTo>
                  <a:pt x="10731" y="16329"/>
                </a:lnTo>
                <a:cubicBezTo>
                  <a:pt x="10982" y="16496"/>
                  <a:pt x="11103" y="16818"/>
                  <a:pt x="10999" y="17045"/>
                </a:cubicBezTo>
                <a:cubicBezTo>
                  <a:pt x="10999" y="17045"/>
                  <a:pt x="10782" y="17516"/>
                  <a:pt x="10782" y="18000"/>
                </a:cubicBezTo>
                <a:cubicBezTo>
                  <a:pt x="10782" y="19988"/>
                  <a:pt x="13204" y="21600"/>
                  <a:pt x="16191" y="21600"/>
                </a:cubicBezTo>
                <a:cubicBezTo>
                  <a:pt x="19178" y="21600"/>
                  <a:pt x="21600" y="19988"/>
                  <a:pt x="21600" y="18000"/>
                </a:cubicBezTo>
                <a:cubicBezTo>
                  <a:pt x="21599" y="16012"/>
                  <a:pt x="19177" y="14400"/>
                  <a:pt x="16190" y="14400"/>
                </a:cubicBezTo>
                <a:close/>
                <a:moveTo>
                  <a:pt x="16190" y="14400"/>
                </a:moveTo>
              </a:path>
            </a:pathLst>
          </a:custGeom>
          <a:solidFill>
            <a:srgbClr val="5F9909"/>
          </a:solidFill>
          <a:ln>
            <a:noFill/>
          </a:ln>
        </p:spPr>
        <p:txBody>
          <a:bodyPr lIns="0" tIns="0" rIns="0" bIns="0"/>
          <a:lstStyle/>
          <a:p>
            <a:pPr defTabSz="608965"/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402404" y="4309051"/>
            <a:ext cx="177715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405995" y="4594956"/>
            <a:ext cx="1774054" cy="87581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971141" y="4309051"/>
            <a:ext cx="177715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974732" y="4594956"/>
            <a:ext cx="1774054" cy="8845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539878" y="4309051"/>
            <a:ext cx="177715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543469" y="4594956"/>
            <a:ext cx="1774054" cy="8845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108615" y="4309051"/>
            <a:ext cx="177715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112206" y="4594956"/>
            <a:ext cx="1774054" cy="8845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403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</a:p>
        </p:txBody>
      </p:sp>
      <p:sp>
        <p:nvSpPr>
          <p:cNvPr id="4" name="Rectangle 1"/>
          <p:cNvSpPr/>
          <p:nvPr/>
        </p:nvSpPr>
        <p:spPr>
          <a:xfrm>
            <a:off x="6050657" y="1679377"/>
            <a:ext cx="894069" cy="894069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Rectangle 17"/>
          <p:cNvSpPr/>
          <p:nvPr/>
        </p:nvSpPr>
        <p:spPr>
          <a:xfrm>
            <a:off x="1331714" y="1679377"/>
            <a:ext cx="4780257" cy="894069"/>
          </a:xfrm>
          <a:prstGeom prst="rect">
            <a:avLst/>
          </a:prstGeom>
          <a:solidFill>
            <a:srgbClr val="5F990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AutoShape 112"/>
          <p:cNvSpPr/>
          <p:nvPr/>
        </p:nvSpPr>
        <p:spPr bwMode="auto">
          <a:xfrm>
            <a:off x="6327775" y="1901825"/>
            <a:ext cx="444500" cy="44450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5F9909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defTabSz="6083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0" kern="0">
              <a:solidFill>
                <a:srgbClr val="486E1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Rectangle 21"/>
          <p:cNvSpPr/>
          <p:nvPr/>
        </p:nvSpPr>
        <p:spPr>
          <a:xfrm>
            <a:off x="1331714" y="3807528"/>
            <a:ext cx="4780257" cy="894069"/>
          </a:xfrm>
          <a:prstGeom prst="rect">
            <a:avLst/>
          </a:prstGeom>
          <a:solidFill>
            <a:schemeClr val="bg1"/>
          </a:solidFill>
          <a:ln w="19050"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6050657" y="3807528"/>
            <a:ext cx="894069" cy="894069"/>
          </a:xfrm>
          <a:prstGeom prst="rect">
            <a:avLst/>
          </a:prstGeom>
          <a:solidFill>
            <a:srgbClr val="5F990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AutoShape 29"/>
          <p:cNvSpPr/>
          <p:nvPr/>
        </p:nvSpPr>
        <p:spPr bwMode="auto">
          <a:xfrm>
            <a:off x="6275388" y="4029075"/>
            <a:ext cx="444500" cy="403225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0" kern="0">
              <a:solidFill>
                <a:srgbClr val="486E1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Rectangle 19"/>
          <p:cNvSpPr/>
          <p:nvPr/>
        </p:nvSpPr>
        <p:spPr>
          <a:xfrm>
            <a:off x="5989343" y="2789717"/>
            <a:ext cx="4780257" cy="894069"/>
          </a:xfrm>
          <a:prstGeom prst="rect">
            <a:avLst/>
          </a:prstGeom>
          <a:solidFill>
            <a:schemeClr val="bg1"/>
          </a:solidFill>
          <a:ln w="19050"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5125375" y="2789717"/>
            <a:ext cx="894069" cy="894069"/>
          </a:xfrm>
          <a:prstGeom prst="rect">
            <a:avLst/>
          </a:prstGeom>
          <a:solidFill>
            <a:srgbClr val="5F990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AutoShape 59"/>
          <p:cNvSpPr/>
          <p:nvPr/>
        </p:nvSpPr>
        <p:spPr bwMode="auto">
          <a:xfrm>
            <a:off x="5346700" y="3009900"/>
            <a:ext cx="444500" cy="44450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defTabSz="6083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0" kern="0">
              <a:solidFill>
                <a:srgbClr val="486E1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Rectangle 20"/>
          <p:cNvSpPr/>
          <p:nvPr/>
        </p:nvSpPr>
        <p:spPr>
          <a:xfrm>
            <a:off x="5989343" y="4917863"/>
            <a:ext cx="4780257" cy="894068"/>
          </a:xfrm>
          <a:prstGeom prst="rect">
            <a:avLst/>
          </a:prstGeom>
          <a:solidFill>
            <a:srgbClr val="5F990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5125375" y="4917863"/>
            <a:ext cx="894069" cy="894068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7" name="Group 29"/>
          <p:cNvGrpSpPr/>
          <p:nvPr/>
        </p:nvGrpSpPr>
        <p:grpSpPr>
          <a:xfrm>
            <a:off x="5359396" y="5195448"/>
            <a:ext cx="425406" cy="323917"/>
            <a:chOff x="2070649" y="1631036"/>
            <a:chExt cx="723379" cy="550800"/>
          </a:xfrm>
          <a:solidFill>
            <a:srgbClr val="5F9909"/>
          </a:solidFill>
        </p:grpSpPr>
        <p:sp>
          <p:nvSpPr>
            <p:cNvPr id="18" name="Oval 35"/>
            <p:cNvSpPr>
              <a:spLocks noChangeArrowheads="1"/>
            </p:cNvSpPr>
            <p:nvPr/>
          </p:nvSpPr>
          <p:spPr bwMode="auto">
            <a:xfrm>
              <a:off x="2344840" y="2015709"/>
              <a:ext cx="165321" cy="166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Freeform 36"/>
            <p:cNvSpPr/>
            <p:nvPr/>
          </p:nvSpPr>
          <p:spPr bwMode="auto">
            <a:xfrm>
              <a:off x="2228712" y="1861679"/>
              <a:ext cx="405641" cy="169353"/>
            </a:xfrm>
            <a:custGeom>
              <a:avLst/>
              <a:gdLst>
                <a:gd name="T0" fmla="*/ 105 w 213"/>
                <a:gd name="T1" fmla="*/ 31 h 89"/>
                <a:gd name="T2" fmla="*/ 191 w 213"/>
                <a:gd name="T3" fmla="*/ 89 h 89"/>
                <a:gd name="T4" fmla="*/ 213 w 213"/>
                <a:gd name="T5" fmla="*/ 64 h 89"/>
                <a:gd name="T6" fmla="*/ 105 w 213"/>
                <a:gd name="T7" fmla="*/ 0 h 89"/>
                <a:gd name="T8" fmla="*/ 0 w 213"/>
                <a:gd name="T9" fmla="*/ 58 h 89"/>
                <a:gd name="T10" fmla="*/ 21 w 213"/>
                <a:gd name="T11" fmla="*/ 82 h 89"/>
                <a:gd name="T12" fmla="*/ 105 w 213"/>
                <a:gd name="T1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9">
                  <a:moveTo>
                    <a:pt x="105" y="31"/>
                  </a:moveTo>
                  <a:cubicBezTo>
                    <a:pt x="144" y="31"/>
                    <a:pt x="177" y="54"/>
                    <a:pt x="191" y="8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92" y="26"/>
                    <a:pt x="152" y="0"/>
                    <a:pt x="105" y="0"/>
                  </a:cubicBezTo>
                  <a:cubicBezTo>
                    <a:pt x="61" y="0"/>
                    <a:pt x="22" y="23"/>
                    <a:pt x="0" y="5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37" y="51"/>
                    <a:pt x="68" y="31"/>
                    <a:pt x="10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Freeform 37"/>
            <p:cNvSpPr/>
            <p:nvPr/>
          </p:nvSpPr>
          <p:spPr bwMode="auto">
            <a:xfrm>
              <a:off x="2157745" y="1749583"/>
              <a:ext cx="549187" cy="195966"/>
            </a:xfrm>
            <a:custGeom>
              <a:avLst/>
              <a:gdLst>
                <a:gd name="T0" fmla="*/ 142 w 288"/>
                <a:gd name="T1" fmla="*/ 34 h 103"/>
                <a:gd name="T2" fmla="*/ 264 w 288"/>
                <a:gd name="T3" fmla="*/ 103 h 103"/>
                <a:gd name="T4" fmla="*/ 288 w 288"/>
                <a:gd name="T5" fmla="*/ 76 h 103"/>
                <a:gd name="T6" fmla="*/ 142 w 288"/>
                <a:gd name="T7" fmla="*/ 0 h 103"/>
                <a:gd name="T8" fmla="*/ 0 w 288"/>
                <a:gd name="T9" fmla="*/ 71 h 103"/>
                <a:gd name="T10" fmla="*/ 23 w 288"/>
                <a:gd name="T11" fmla="*/ 97 h 103"/>
                <a:gd name="T12" fmla="*/ 142 w 288"/>
                <a:gd name="T1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03">
                  <a:moveTo>
                    <a:pt x="142" y="34"/>
                  </a:moveTo>
                  <a:cubicBezTo>
                    <a:pt x="194" y="34"/>
                    <a:pt x="239" y="62"/>
                    <a:pt x="264" y="103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56" y="30"/>
                    <a:pt x="202" y="0"/>
                    <a:pt x="142" y="0"/>
                  </a:cubicBezTo>
                  <a:cubicBezTo>
                    <a:pt x="84" y="0"/>
                    <a:pt x="32" y="28"/>
                    <a:pt x="0" y="71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49" y="59"/>
                    <a:pt x="93" y="34"/>
                    <a:pt x="14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Freeform 38"/>
            <p:cNvSpPr/>
            <p:nvPr/>
          </p:nvSpPr>
          <p:spPr bwMode="auto">
            <a:xfrm>
              <a:off x="2070649" y="1631036"/>
              <a:ext cx="723379" cy="229030"/>
            </a:xfrm>
            <a:custGeom>
              <a:avLst/>
              <a:gdLst>
                <a:gd name="T0" fmla="*/ 188 w 380"/>
                <a:gd name="T1" fmla="*/ 36 h 120"/>
                <a:gd name="T2" fmla="*/ 355 w 380"/>
                <a:gd name="T3" fmla="*/ 120 h 120"/>
                <a:gd name="T4" fmla="*/ 380 w 380"/>
                <a:gd name="T5" fmla="*/ 93 h 120"/>
                <a:gd name="T6" fmla="*/ 188 w 380"/>
                <a:gd name="T7" fmla="*/ 0 h 120"/>
                <a:gd name="T8" fmla="*/ 0 w 380"/>
                <a:gd name="T9" fmla="*/ 88 h 120"/>
                <a:gd name="T10" fmla="*/ 25 w 380"/>
                <a:gd name="T11" fmla="*/ 115 h 120"/>
                <a:gd name="T12" fmla="*/ 188 w 380"/>
                <a:gd name="T1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120">
                  <a:moveTo>
                    <a:pt x="188" y="36"/>
                  </a:moveTo>
                  <a:cubicBezTo>
                    <a:pt x="256" y="36"/>
                    <a:pt x="317" y="69"/>
                    <a:pt x="355" y="120"/>
                  </a:cubicBezTo>
                  <a:cubicBezTo>
                    <a:pt x="380" y="93"/>
                    <a:pt x="380" y="93"/>
                    <a:pt x="380" y="93"/>
                  </a:cubicBezTo>
                  <a:cubicBezTo>
                    <a:pt x="335" y="36"/>
                    <a:pt x="266" y="0"/>
                    <a:pt x="188" y="0"/>
                  </a:cubicBezTo>
                  <a:cubicBezTo>
                    <a:pt x="113" y="0"/>
                    <a:pt x="45" y="34"/>
                    <a:pt x="0" y="88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63" y="67"/>
                    <a:pt x="122" y="36"/>
                    <a:pt x="18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7156450" y="1770063"/>
            <a:ext cx="3613150" cy="50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23" name="矩形 18"/>
          <p:cNvSpPr>
            <a:spLocks noChangeArrowheads="1"/>
          </p:cNvSpPr>
          <p:nvPr/>
        </p:nvSpPr>
        <p:spPr bwMode="auto">
          <a:xfrm>
            <a:off x="7156450" y="3906838"/>
            <a:ext cx="3613150" cy="50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24" name="矩形 19"/>
          <p:cNvSpPr>
            <a:spLocks noChangeArrowheads="1"/>
          </p:cNvSpPr>
          <p:nvPr/>
        </p:nvSpPr>
        <p:spPr bwMode="auto">
          <a:xfrm>
            <a:off x="1397000" y="2859088"/>
            <a:ext cx="3613150" cy="50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25" name="矩形 20"/>
          <p:cNvSpPr>
            <a:spLocks noChangeArrowheads="1"/>
          </p:cNvSpPr>
          <p:nvPr/>
        </p:nvSpPr>
        <p:spPr bwMode="auto">
          <a:xfrm>
            <a:off x="1397000" y="4995863"/>
            <a:ext cx="3613150" cy="50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3822700" y="1982788"/>
            <a:ext cx="2119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6108700" y="3084513"/>
            <a:ext cx="2119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3614738" y="4119563"/>
            <a:ext cx="2119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6238875" y="5254625"/>
            <a:ext cx="2119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20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748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</a:p>
        </p:txBody>
      </p:sp>
      <p:sp>
        <p:nvSpPr>
          <p:cNvPr id="4" name="AutoShape 7"/>
          <p:cNvSpPr/>
          <p:nvPr/>
        </p:nvSpPr>
        <p:spPr bwMode="auto">
          <a:xfrm>
            <a:off x="3408363" y="1958975"/>
            <a:ext cx="3113087" cy="31178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4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4" y="-961"/>
                  <a:pt x="16796" y="288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714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AutoShape 1"/>
          <p:cNvSpPr/>
          <p:nvPr/>
        </p:nvSpPr>
        <p:spPr bwMode="auto">
          <a:xfrm>
            <a:off x="1308100" y="1851025"/>
            <a:ext cx="3321050" cy="33226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solidFill>
              <a:srgbClr val="5F9909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921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AutoShape 6"/>
          <p:cNvSpPr/>
          <p:nvPr/>
        </p:nvSpPr>
        <p:spPr bwMode="auto">
          <a:xfrm>
            <a:off x="1416050" y="1958975"/>
            <a:ext cx="3113088" cy="31178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4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4" y="-961"/>
                  <a:pt x="16796" y="2881"/>
                </a:cubicBezTo>
              </a:path>
            </a:pathLst>
          </a:custGeom>
          <a:solidFill>
            <a:srgbClr val="5F9909"/>
          </a:solidFill>
          <a:ln w="25400" cap="flat" cmpd="sng">
            <a:solidFill>
              <a:srgbClr val="5F9909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41275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AutoShape 13"/>
          <p:cNvSpPr/>
          <p:nvPr/>
        </p:nvSpPr>
        <p:spPr bwMode="auto">
          <a:xfrm>
            <a:off x="2170113" y="2909888"/>
            <a:ext cx="330200" cy="215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599"/>
                  <a:pt x="939" y="21599"/>
                </a:cubicBezTo>
                <a:cubicBezTo>
                  <a:pt x="1457" y="21599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714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AutoShape 14"/>
          <p:cNvSpPr/>
          <p:nvPr/>
        </p:nvSpPr>
        <p:spPr bwMode="auto">
          <a:xfrm>
            <a:off x="2025650" y="2767013"/>
            <a:ext cx="920750" cy="8048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50" y="11731"/>
                  <a:pt x="1350" y="9257"/>
                </a:cubicBezTo>
                <a:cubicBezTo>
                  <a:pt x="1350" y="5003"/>
                  <a:pt x="5588" y="1542"/>
                  <a:pt x="10800" y="1542"/>
                </a:cubicBezTo>
                <a:cubicBezTo>
                  <a:pt x="16011" y="1542"/>
                  <a:pt x="20250" y="5003"/>
                  <a:pt x="20250" y="9257"/>
                </a:cubicBezTo>
                <a:cubicBezTo>
                  <a:pt x="20250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5" y="16949"/>
                  <a:pt x="4725" y="16971"/>
                </a:cubicBezTo>
                <a:cubicBezTo>
                  <a:pt x="4725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5" y="20802"/>
                  <a:pt x="3375" y="20900"/>
                </a:cubicBezTo>
                <a:cubicBezTo>
                  <a:pt x="3375" y="21287"/>
                  <a:pt x="3648" y="21600"/>
                  <a:pt x="3986" y="21600"/>
                </a:cubicBezTo>
                <a:cubicBezTo>
                  <a:pt x="4050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7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599" y="14369"/>
                  <a:pt x="21599" y="9257"/>
                </a:cubicBezTo>
                <a:cubicBezTo>
                  <a:pt x="21599" y="414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714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1992313" y="383063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AutoShape 11"/>
          <p:cNvSpPr/>
          <p:nvPr/>
        </p:nvSpPr>
        <p:spPr bwMode="auto">
          <a:xfrm>
            <a:off x="3302000" y="1851025"/>
            <a:ext cx="3321050" cy="33226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miter lim="0"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lIns="0" tIns="0" rIns="0" bIns="0" anchor="ctr"/>
          <a:lstStyle/>
          <a:p>
            <a:pPr algn="ctr" defTabSz="2921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solidFill>
                <a:srgbClr val="01714E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AutoShape 15"/>
          <p:cNvSpPr/>
          <p:nvPr/>
        </p:nvSpPr>
        <p:spPr bwMode="auto">
          <a:xfrm>
            <a:off x="5010150" y="2767013"/>
            <a:ext cx="806450" cy="80645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7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0" y="21570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7" y="520"/>
                  <a:pt x="21459" y="254"/>
                  <a:pt x="21234" y="108"/>
                </a:cubicBezTo>
              </a:path>
            </a:pathLst>
          </a:custGeom>
          <a:solidFill>
            <a:srgbClr val="5F9909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500">
              <a:solidFill>
                <a:srgbClr val="23232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5013325" y="3830638"/>
            <a:ext cx="8556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矩形 12"/>
          <p:cNvSpPr>
            <a:spLocks noChangeArrowheads="1"/>
          </p:cNvSpPr>
          <p:nvPr/>
        </p:nvSpPr>
        <p:spPr bwMode="auto">
          <a:xfrm>
            <a:off x="7593013" y="2379663"/>
            <a:ext cx="28432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7593013" y="2057401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3433763" y="2308225"/>
            <a:ext cx="1120775" cy="2393950"/>
          </a:xfrm>
          <a:custGeom>
            <a:avLst/>
            <a:gdLst>
              <a:gd name="connsiteX0" fmla="*/ 560322 w 1120736"/>
              <a:gd name="connsiteY0" fmla="*/ 0 h 2393778"/>
              <a:gd name="connsiteX1" fmla="*/ 664784 w 1120736"/>
              <a:gd name="connsiteY1" fmla="*/ 94562 h 2393778"/>
              <a:gd name="connsiteX2" fmla="*/ 664784 w 1120736"/>
              <a:gd name="connsiteY2" fmla="*/ 2299191 h 2393778"/>
              <a:gd name="connsiteX3" fmla="*/ 560322 w 1120736"/>
              <a:gd name="connsiteY3" fmla="*/ 2393778 h 2393778"/>
              <a:gd name="connsiteX4" fmla="*/ 455835 w 1120736"/>
              <a:gd name="connsiteY4" fmla="*/ 2299191 h 2393778"/>
              <a:gd name="connsiteX5" fmla="*/ 455835 w 1120736"/>
              <a:gd name="connsiteY5" fmla="*/ 94562 h 2393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0736" h="2393778">
                <a:moveTo>
                  <a:pt x="560322" y="0"/>
                </a:moveTo>
                <a:lnTo>
                  <a:pt x="664784" y="94562"/>
                </a:lnTo>
                <a:cubicBezTo>
                  <a:pt x="1272721" y="703430"/>
                  <a:pt x="1272721" y="1690324"/>
                  <a:pt x="664784" y="2299191"/>
                </a:cubicBezTo>
                <a:lnTo>
                  <a:pt x="560322" y="2393778"/>
                </a:lnTo>
                <a:lnTo>
                  <a:pt x="455835" y="2299191"/>
                </a:lnTo>
                <a:cubicBezTo>
                  <a:pt x="-151944" y="1690324"/>
                  <a:pt x="-151944" y="703430"/>
                  <a:pt x="455835" y="94562"/>
                </a:cubicBezTo>
                <a:close/>
              </a:path>
            </a:pathLst>
          </a:custGeom>
          <a:solidFill>
            <a:schemeClr val="bg1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41275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3586163" y="3389313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12"/>
          <p:cNvSpPr>
            <a:spLocks noChangeArrowheads="1"/>
          </p:cNvSpPr>
          <p:nvPr/>
        </p:nvSpPr>
        <p:spPr bwMode="auto">
          <a:xfrm>
            <a:off x="7593013" y="3813175"/>
            <a:ext cx="28432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7593013" y="349091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0670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6096000" y="1224936"/>
            <a:ext cx="4883150" cy="23336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183889" y="1224936"/>
            <a:ext cx="4876800" cy="2336800"/>
          </a:xfrm>
          <a:prstGeom prst="rect">
            <a:avLst/>
          </a:prstGeom>
          <a:solidFill>
            <a:srgbClr val="5F9909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>
            <a:off x="1679575" y="3737948"/>
            <a:ext cx="955675" cy="9604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4319588" y="3737948"/>
            <a:ext cx="957262" cy="960438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Oval 14"/>
          <p:cNvSpPr>
            <a:spLocks noChangeArrowheads="1"/>
          </p:cNvSpPr>
          <p:nvPr/>
        </p:nvSpPr>
        <p:spPr bwMode="auto">
          <a:xfrm>
            <a:off x="6959600" y="3737948"/>
            <a:ext cx="955675" cy="9604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Oval 16"/>
          <p:cNvSpPr>
            <a:spLocks noChangeArrowheads="1"/>
          </p:cNvSpPr>
          <p:nvPr/>
        </p:nvSpPr>
        <p:spPr bwMode="auto">
          <a:xfrm>
            <a:off x="9598025" y="3737948"/>
            <a:ext cx="954088" cy="960438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2" name="Group 20"/>
          <p:cNvGrpSpPr/>
          <p:nvPr/>
        </p:nvGrpSpPr>
        <p:grpSpPr bwMode="auto">
          <a:xfrm>
            <a:off x="1903413" y="3945911"/>
            <a:ext cx="534987" cy="539750"/>
            <a:chOff x="0" y="0"/>
            <a:chExt cx="401822" cy="404317"/>
          </a:xfrm>
          <a:solidFill>
            <a:srgbClr val="5F9909"/>
          </a:solidFill>
        </p:grpSpPr>
        <p:sp>
          <p:nvSpPr>
            <p:cNvPr id="23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5" name="Group 23"/>
          <p:cNvGrpSpPr/>
          <p:nvPr/>
        </p:nvGrpSpPr>
        <p:grpSpPr bwMode="auto">
          <a:xfrm>
            <a:off x="4583113" y="4004648"/>
            <a:ext cx="519112" cy="452438"/>
            <a:chOff x="0" y="0"/>
            <a:chExt cx="389342" cy="339426"/>
          </a:xfrm>
          <a:solidFill>
            <a:schemeClr val="bg1"/>
          </a:solidFill>
        </p:grpSpPr>
        <p:sp>
          <p:nvSpPr>
            <p:cNvPr id="26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7" name="Group 35"/>
          <p:cNvGrpSpPr/>
          <p:nvPr/>
        </p:nvGrpSpPr>
        <p:grpSpPr bwMode="auto">
          <a:xfrm>
            <a:off x="9821863" y="3958611"/>
            <a:ext cx="506412" cy="501650"/>
            <a:chOff x="0" y="0"/>
            <a:chExt cx="379359" cy="376864"/>
          </a:xfrm>
          <a:solidFill>
            <a:schemeClr val="bg1"/>
          </a:solidFill>
        </p:grpSpPr>
        <p:sp>
          <p:nvSpPr>
            <p:cNvPr id="38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8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9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5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6" name="Group 54"/>
          <p:cNvGrpSpPr/>
          <p:nvPr/>
        </p:nvGrpSpPr>
        <p:grpSpPr bwMode="auto">
          <a:xfrm>
            <a:off x="7242175" y="4006236"/>
            <a:ext cx="400050" cy="519112"/>
            <a:chOff x="0" y="0"/>
            <a:chExt cx="299494" cy="389342"/>
          </a:xfrm>
          <a:solidFill>
            <a:srgbClr val="5F9909"/>
          </a:solidFill>
        </p:grpSpPr>
        <p:sp>
          <p:nvSpPr>
            <p:cNvPr id="57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8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9" name="矩形 104"/>
          <p:cNvSpPr>
            <a:spLocks noChangeArrowheads="1"/>
          </p:cNvSpPr>
          <p:nvPr/>
        </p:nvSpPr>
        <p:spPr bwMode="auto">
          <a:xfrm>
            <a:off x="4467112" y="1607523"/>
            <a:ext cx="1293926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1565275" y="2173304"/>
            <a:ext cx="419576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61" name="矩形 110"/>
          <p:cNvSpPr>
            <a:spLocks noChangeArrowheads="1"/>
          </p:cNvSpPr>
          <p:nvPr/>
        </p:nvSpPr>
        <p:spPr bwMode="auto">
          <a:xfrm>
            <a:off x="9299575" y="4812686"/>
            <a:ext cx="155257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0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9090025" y="5233373"/>
            <a:ext cx="19716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3" name="矩形 110"/>
          <p:cNvSpPr>
            <a:spLocks noChangeArrowheads="1"/>
          </p:cNvSpPr>
          <p:nvPr/>
        </p:nvSpPr>
        <p:spPr bwMode="auto">
          <a:xfrm>
            <a:off x="6641042" y="4812686"/>
            <a:ext cx="155257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0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6451599" y="5233373"/>
            <a:ext cx="19716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5" name="矩形 110"/>
          <p:cNvSpPr>
            <a:spLocks noChangeArrowheads="1"/>
          </p:cNvSpPr>
          <p:nvPr/>
        </p:nvSpPr>
        <p:spPr bwMode="auto">
          <a:xfrm>
            <a:off x="3978803" y="4788208"/>
            <a:ext cx="155257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0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3789360" y="5208895"/>
            <a:ext cx="19716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7" name="矩形 110"/>
          <p:cNvSpPr>
            <a:spLocks noChangeArrowheads="1"/>
          </p:cNvSpPr>
          <p:nvPr/>
        </p:nvSpPr>
        <p:spPr bwMode="auto">
          <a:xfrm>
            <a:off x="1270011" y="4812686"/>
            <a:ext cx="155257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0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1080568" y="5233373"/>
            <a:ext cx="19716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5503024" y="333922"/>
            <a:ext cx="2000040" cy="2590434"/>
            <a:chOff x="4102971" y="1470725"/>
            <a:chExt cx="719451" cy="931828"/>
          </a:xfrm>
        </p:grpSpPr>
        <p:sp>
          <p:nvSpPr>
            <p:cNvPr id="49" name="椭圆 48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4289745" y="1960248"/>
              <a:ext cx="238263" cy="398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4</a:t>
              </a:r>
              <a:endParaRPr lang="zh-CN" altLang="en-US" sz="66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/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716340" y="3905295"/>
            <a:ext cx="7264400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59"/>
          <p:cNvSpPr>
            <a:spLocks noChangeArrowheads="1"/>
          </p:cNvSpPr>
          <p:nvPr/>
        </p:nvSpPr>
        <p:spPr bwMode="auto">
          <a:xfrm>
            <a:off x="4168418" y="3018779"/>
            <a:ext cx="43602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</a:p>
        </p:txBody>
      </p:sp>
      <p:sp>
        <p:nvSpPr>
          <p:cNvPr id="5" name="矩形 4"/>
          <p:cNvSpPr/>
          <p:nvPr/>
        </p:nvSpPr>
        <p:spPr>
          <a:xfrm>
            <a:off x="3300540" y="4049856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97538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79969" y="235936"/>
            <a:ext cx="1689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/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961326" y="1069615"/>
            <a:ext cx="2850627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855280" y="1940888"/>
            <a:ext cx="3371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615399" y="2710170"/>
            <a:ext cx="3371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855280" y="3500213"/>
            <a:ext cx="3371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615399" y="4419576"/>
            <a:ext cx="3371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102971" y="1470725"/>
            <a:ext cx="719451" cy="931828"/>
            <a:chOff x="4102971" y="1470725"/>
            <a:chExt cx="719451" cy="931828"/>
          </a:xfrm>
        </p:grpSpPr>
        <p:sp>
          <p:nvSpPr>
            <p:cNvPr id="6" name="椭圆 5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222552" y="1859440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02971" y="3129015"/>
            <a:ext cx="719451" cy="931828"/>
            <a:chOff x="4102971" y="1470725"/>
            <a:chExt cx="719451" cy="931828"/>
          </a:xfrm>
        </p:grpSpPr>
        <p:sp>
          <p:nvSpPr>
            <p:cNvPr id="34" name="椭圆 33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222552" y="1859440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95948" y="2307471"/>
            <a:ext cx="719451" cy="931828"/>
            <a:chOff x="4102971" y="1470725"/>
            <a:chExt cx="719451" cy="931828"/>
          </a:xfrm>
        </p:grpSpPr>
        <p:sp>
          <p:nvSpPr>
            <p:cNvPr id="38" name="椭圆 37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4222552" y="1859440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95948" y="4011474"/>
            <a:ext cx="719451" cy="931828"/>
            <a:chOff x="4102971" y="1470725"/>
            <a:chExt cx="719451" cy="931828"/>
          </a:xfrm>
        </p:grpSpPr>
        <p:sp>
          <p:nvSpPr>
            <p:cNvPr id="42" name="椭圆 41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22552" y="1859440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F5B243C-7898-817B-0E73-CC6A93DE63B7}"/>
              </a:ext>
            </a:extLst>
          </p:cNvPr>
          <p:cNvSpPr txBox="1"/>
          <p:nvPr/>
        </p:nvSpPr>
        <p:spPr>
          <a:xfrm>
            <a:off x="-101396800" y="-513910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www.5，1pp tm oba n.com  5，1 PP T模板 网</a:t>
            </a:r>
          </a:p>
        </p:txBody>
      </p:sp>
    </p:spTree>
    <p:extLst>
      <p:ext uri="{BB962C8B-B14F-4D97-AF65-F5344CB8AC3E}">
        <p14:creationId xmlns:p14="http://schemas.microsoft.com/office/powerpoint/2010/main" val="42694608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</a:p>
        </p:txBody>
      </p:sp>
      <p:sp>
        <p:nvSpPr>
          <p:cNvPr id="71" name="Right Arrow 42@|1FFC:1554685|FBC:16777215|LFC:16777215|LBC:16777215"/>
          <p:cNvSpPr/>
          <p:nvPr/>
        </p:nvSpPr>
        <p:spPr>
          <a:xfrm flipH="1">
            <a:off x="1740723" y="1712832"/>
            <a:ext cx="2645189" cy="2079987"/>
          </a:xfrm>
          <a:prstGeom prst="rightArrow">
            <a:avLst>
              <a:gd name="adj1" fmla="val 61699"/>
              <a:gd name="adj2" fmla="val 56356"/>
            </a:avLst>
          </a:prstGeom>
          <a:solidFill>
            <a:srgbClr val="5F9909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2" name="Freeform 6@|5FFC:1554685|FBC:16777215|LFC:0|LBC:16777215"/>
          <p:cNvSpPr/>
          <p:nvPr/>
        </p:nvSpPr>
        <p:spPr bwMode="auto">
          <a:xfrm>
            <a:off x="4385912" y="2086799"/>
            <a:ext cx="1945758" cy="1617378"/>
          </a:xfrm>
          <a:custGeom>
            <a:avLst/>
            <a:gdLst>
              <a:gd name="T0" fmla="*/ 929 w 1095"/>
              <a:gd name="T1" fmla="*/ 0 h 809"/>
              <a:gd name="T2" fmla="*/ 0 w 1095"/>
              <a:gd name="T3" fmla="*/ 0 h 809"/>
              <a:gd name="T4" fmla="*/ 0 w 1095"/>
              <a:gd name="T5" fmla="*/ 643 h 809"/>
              <a:gd name="T6" fmla="*/ 929 w 1095"/>
              <a:gd name="T7" fmla="*/ 643 h 809"/>
              <a:gd name="T8" fmla="*/ 1095 w 1095"/>
              <a:gd name="T9" fmla="*/ 809 h 809"/>
              <a:gd name="T10" fmla="*/ 1095 w 1095"/>
              <a:gd name="T11" fmla="*/ 166 h 809"/>
              <a:gd name="T12" fmla="*/ 929 w 1095"/>
              <a:gd name="T13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5" h="809">
                <a:moveTo>
                  <a:pt x="9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43"/>
                  <a:pt x="0" y="643"/>
                  <a:pt x="0" y="643"/>
                </a:cubicBezTo>
                <a:cubicBezTo>
                  <a:pt x="929" y="643"/>
                  <a:pt x="929" y="643"/>
                  <a:pt x="929" y="643"/>
                </a:cubicBezTo>
                <a:cubicBezTo>
                  <a:pt x="1020" y="643"/>
                  <a:pt x="1095" y="718"/>
                  <a:pt x="1095" y="809"/>
                </a:cubicBezTo>
                <a:cubicBezTo>
                  <a:pt x="1095" y="166"/>
                  <a:pt x="1095" y="166"/>
                  <a:pt x="1095" y="166"/>
                </a:cubicBezTo>
                <a:cubicBezTo>
                  <a:pt x="1095" y="74"/>
                  <a:pt x="1020" y="0"/>
                  <a:pt x="929" y="0"/>
                </a:cubicBez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3" name="Freeform 7"/>
          <p:cNvSpPr/>
          <p:nvPr/>
        </p:nvSpPr>
        <p:spPr bwMode="auto">
          <a:xfrm>
            <a:off x="6013112" y="1837284"/>
            <a:ext cx="1615987" cy="2188054"/>
          </a:xfrm>
          <a:custGeom>
            <a:avLst/>
            <a:gdLst>
              <a:gd name="T0" fmla="*/ 809 w 809"/>
              <a:gd name="T1" fmla="*/ 929 h 1095"/>
              <a:gd name="T2" fmla="*/ 809 w 809"/>
              <a:gd name="T3" fmla="*/ 0 h 1095"/>
              <a:gd name="T4" fmla="*/ 166 w 809"/>
              <a:gd name="T5" fmla="*/ 0 h 1095"/>
              <a:gd name="T6" fmla="*/ 166 w 809"/>
              <a:gd name="T7" fmla="*/ 929 h 1095"/>
              <a:gd name="T8" fmla="*/ 0 w 809"/>
              <a:gd name="T9" fmla="*/ 1095 h 1095"/>
              <a:gd name="T10" fmla="*/ 643 w 809"/>
              <a:gd name="T11" fmla="*/ 1095 h 1095"/>
              <a:gd name="T12" fmla="*/ 809 w 809"/>
              <a:gd name="T13" fmla="*/ 929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9" h="1095">
                <a:moveTo>
                  <a:pt x="809" y="929"/>
                </a:moveTo>
                <a:cubicBezTo>
                  <a:pt x="809" y="0"/>
                  <a:pt x="809" y="0"/>
                  <a:pt x="809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929"/>
                  <a:pt x="166" y="929"/>
                  <a:pt x="166" y="929"/>
                </a:cubicBezTo>
                <a:cubicBezTo>
                  <a:pt x="166" y="1021"/>
                  <a:pt x="91" y="1095"/>
                  <a:pt x="0" y="1095"/>
                </a:cubicBezTo>
                <a:cubicBezTo>
                  <a:pt x="643" y="1095"/>
                  <a:pt x="643" y="1095"/>
                  <a:pt x="643" y="1095"/>
                </a:cubicBezTo>
                <a:cubicBezTo>
                  <a:pt x="735" y="1095"/>
                  <a:pt x="809" y="1021"/>
                  <a:pt x="809" y="929"/>
                </a:cubicBezTo>
                <a:close/>
              </a:path>
            </a:pathLst>
          </a:custGeom>
          <a:solidFill>
            <a:srgbClr val="5F9909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4" name="Right Arrow 2@|1FFC:2381804|FBC:16777215|LFC:16777215|LBC:16777215"/>
          <p:cNvSpPr/>
          <p:nvPr/>
        </p:nvSpPr>
        <p:spPr>
          <a:xfrm>
            <a:off x="7641811" y="3625087"/>
            <a:ext cx="2645189" cy="2079987"/>
          </a:xfrm>
          <a:prstGeom prst="rightArrow">
            <a:avLst>
              <a:gd name="adj1" fmla="val 61699"/>
              <a:gd name="adj2" fmla="val 56356"/>
            </a:avLst>
          </a:prstGeom>
          <a:solidFill>
            <a:srgbClr val="5F9909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5" name="Freeform 8@|5FFC:2381804|FBC:16777215|LFC:0|LBC:16777215"/>
          <p:cNvSpPr/>
          <p:nvPr/>
        </p:nvSpPr>
        <p:spPr bwMode="auto">
          <a:xfrm>
            <a:off x="5683233" y="3692676"/>
            <a:ext cx="2188055" cy="1617378"/>
          </a:xfrm>
          <a:custGeom>
            <a:avLst/>
            <a:gdLst>
              <a:gd name="T0" fmla="*/ 166 w 1095"/>
              <a:gd name="T1" fmla="*/ 809 h 809"/>
              <a:gd name="T2" fmla="*/ 1095 w 1095"/>
              <a:gd name="T3" fmla="*/ 809 h 809"/>
              <a:gd name="T4" fmla="*/ 1095 w 1095"/>
              <a:gd name="T5" fmla="*/ 166 h 809"/>
              <a:gd name="T6" fmla="*/ 166 w 1095"/>
              <a:gd name="T7" fmla="*/ 166 h 809"/>
              <a:gd name="T8" fmla="*/ 0 w 1095"/>
              <a:gd name="T9" fmla="*/ 0 h 809"/>
              <a:gd name="T10" fmla="*/ 0 w 1095"/>
              <a:gd name="T11" fmla="*/ 643 h 809"/>
              <a:gd name="T12" fmla="*/ 166 w 1095"/>
              <a:gd name="T13" fmla="*/ 809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5" h="809">
                <a:moveTo>
                  <a:pt x="166" y="809"/>
                </a:moveTo>
                <a:cubicBezTo>
                  <a:pt x="1095" y="809"/>
                  <a:pt x="1095" y="809"/>
                  <a:pt x="1095" y="809"/>
                </a:cubicBezTo>
                <a:cubicBezTo>
                  <a:pt x="1095" y="166"/>
                  <a:pt x="1095" y="166"/>
                  <a:pt x="1095" y="166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75" y="166"/>
                  <a:pt x="0" y="92"/>
                  <a:pt x="0" y="0"/>
                </a:cubicBezTo>
                <a:cubicBezTo>
                  <a:pt x="0" y="643"/>
                  <a:pt x="0" y="643"/>
                  <a:pt x="0" y="643"/>
                </a:cubicBezTo>
                <a:cubicBezTo>
                  <a:pt x="0" y="735"/>
                  <a:pt x="75" y="809"/>
                  <a:pt x="166" y="809"/>
                </a:cubicBez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6" name="Freeform 9"/>
          <p:cNvSpPr/>
          <p:nvPr/>
        </p:nvSpPr>
        <p:spPr bwMode="auto">
          <a:xfrm>
            <a:off x="4398516" y="3362798"/>
            <a:ext cx="1615987" cy="2188054"/>
          </a:xfrm>
          <a:custGeom>
            <a:avLst/>
            <a:gdLst>
              <a:gd name="T0" fmla="*/ 0 w 809"/>
              <a:gd name="T1" fmla="*/ 166 h 1095"/>
              <a:gd name="T2" fmla="*/ 0 w 809"/>
              <a:gd name="T3" fmla="*/ 1095 h 1095"/>
              <a:gd name="T4" fmla="*/ 643 w 809"/>
              <a:gd name="T5" fmla="*/ 1095 h 1095"/>
              <a:gd name="T6" fmla="*/ 643 w 809"/>
              <a:gd name="T7" fmla="*/ 166 h 1095"/>
              <a:gd name="T8" fmla="*/ 809 w 809"/>
              <a:gd name="T9" fmla="*/ 0 h 1095"/>
              <a:gd name="T10" fmla="*/ 166 w 809"/>
              <a:gd name="T11" fmla="*/ 0 h 1095"/>
              <a:gd name="T12" fmla="*/ 0 w 809"/>
              <a:gd name="T13" fmla="*/ 166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9" h="1095">
                <a:moveTo>
                  <a:pt x="0" y="166"/>
                </a:moveTo>
                <a:cubicBezTo>
                  <a:pt x="0" y="1095"/>
                  <a:pt x="0" y="1095"/>
                  <a:pt x="0" y="1095"/>
                </a:cubicBezTo>
                <a:cubicBezTo>
                  <a:pt x="643" y="1095"/>
                  <a:pt x="643" y="1095"/>
                  <a:pt x="643" y="1095"/>
                </a:cubicBezTo>
                <a:cubicBezTo>
                  <a:pt x="643" y="166"/>
                  <a:pt x="643" y="166"/>
                  <a:pt x="643" y="166"/>
                </a:cubicBezTo>
                <a:cubicBezTo>
                  <a:pt x="643" y="75"/>
                  <a:pt x="718" y="0"/>
                  <a:pt x="809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74" y="0"/>
                  <a:pt x="0" y="75"/>
                  <a:pt x="0" y="166"/>
                </a:cubicBezTo>
                <a:close/>
              </a:path>
            </a:pathLst>
          </a:custGeom>
          <a:solidFill>
            <a:srgbClr val="5F9909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7" name="TextBox 13"/>
          <p:cNvSpPr txBox="1">
            <a:spLocks noChangeArrowheads="1"/>
          </p:cNvSpPr>
          <p:nvPr/>
        </p:nvSpPr>
        <p:spPr bwMode="auto">
          <a:xfrm>
            <a:off x="3219904" y="2335212"/>
            <a:ext cx="7745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</a:p>
        </p:txBody>
      </p:sp>
      <p:sp>
        <p:nvSpPr>
          <p:cNvPr id="78" name="TextBox 46"/>
          <p:cNvSpPr txBox="1">
            <a:spLocks noChangeArrowheads="1"/>
          </p:cNvSpPr>
          <p:nvPr/>
        </p:nvSpPr>
        <p:spPr bwMode="auto">
          <a:xfrm>
            <a:off x="8166967" y="4256881"/>
            <a:ext cx="7745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</a:p>
        </p:txBody>
      </p:sp>
      <p:sp>
        <p:nvSpPr>
          <p:cNvPr id="7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30375" y="41338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635125" y="4483100"/>
            <a:ext cx="24336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193088" y="23939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196263" y="2689225"/>
            <a:ext cx="2433637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352905" y="2274529"/>
            <a:ext cx="1962489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679322" y="4231675"/>
            <a:ext cx="1962489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1386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</a:p>
        </p:txBody>
      </p:sp>
      <p:cxnSp>
        <p:nvCxnSpPr>
          <p:cNvPr id="4" name="直接连接符 3"/>
          <p:cNvCxnSpPr>
            <a:stCxn id="11" idx="5"/>
            <a:endCxn id="13" idx="2"/>
          </p:cNvCxnSpPr>
          <p:nvPr/>
        </p:nvCxnSpPr>
        <p:spPr>
          <a:xfrm>
            <a:off x="3778250" y="3705225"/>
            <a:ext cx="3325813" cy="135096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442200" y="2335213"/>
            <a:ext cx="515938" cy="244792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11" idx="7"/>
            <a:endCxn id="12" idx="2"/>
          </p:cNvCxnSpPr>
          <p:nvPr/>
        </p:nvCxnSpPr>
        <p:spPr>
          <a:xfrm flipV="1">
            <a:off x="3778250" y="2132013"/>
            <a:ext cx="3997325" cy="110807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508500" y="1849438"/>
            <a:ext cx="2933700" cy="29337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866063" y="1716088"/>
            <a:ext cx="581025" cy="774700"/>
          </a:xfrm>
          <a:custGeom>
            <a:avLst/>
            <a:gdLst>
              <a:gd name="connsiteX0" fmla="*/ 168696 w 580672"/>
              <a:gd name="connsiteY0" fmla="*/ 0 h 774372"/>
              <a:gd name="connsiteX1" fmla="*/ 580672 w 580672"/>
              <a:gd name="connsiteY1" fmla="*/ 411976 h 774372"/>
              <a:gd name="connsiteX2" fmla="*/ 399036 w 580672"/>
              <a:gd name="connsiteY2" fmla="*/ 753593 h 774372"/>
              <a:gd name="connsiteX3" fmla="*/ 360754 w 580672"/>
              <a:gd name="connsiteY3" fmla="*/ 774372 h 774372"/>
              <a:gd name="connsiteX4" fmla="*/ 282039 w 580672"/>
              <a:gd name="connsiteY4" fmla="*/ 613459 h 774372"/>
              <a:gd name="connsiteX5" fmla="*/ 334685 w 580672"/>
              <a:gd name="connsiteY5" fmla="*/ 577964 h 774372"/>
              <a:gd name="connsiteX6" fmla="*/ 403439 w 580672"/>
              <a:gd name="connsiteY6" fmla="*/ 411975 h 774372"/>
              <a:gd name="connsiteX7" fmla="*/ 168695 w 580672"/>
              <a:gd name="connsiteY7" fmla="*/ 177231 h 774372"/>
              <a:gd name="connsiteX8" fmla="*/ 121386 w 580672"/>
              <a:gd name="connsiteY8" fmla="*/ 182000 h 774372"/>
              <a:gd name="connsiteX9" fmla="*/ 77625 w 580672"/>
              <a:gd name="connsiteY9" fmla="*/ 195584 h 774372"/>
              <a:gd name="connsiteX10" fmla="*/ 0 w 580672"/>
              <a:gd name="connsiteY10" fmla="*/ 36900 h 774372"/>
              <a:gd name="connsiteX11" fmla="*/ 8337 w 580672"/>
              <a:gd name="connsiteY11" fmla="*/ 32375 h 774372"/>
              <a:gd name="connsiteX12" fmla="*/ 168696 w 580672"/>
              <a:gd name="connsiteY12" fmla="*/ 0 h 7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0672" h="774372">
                <a:moveTo>
                  <a:pt x="168696" y="0"/>
                </a:moveTo>
                <a:cubicBezTo>
                  <a:pt x="396224" y="0"/>
                  <a:pt x="580672" y="184448"/>
                  <a:pt x="580672" y="411976"/>
                </a:cubicBezTo>
                <a:cubicBezTo>
                  <a:pt x="580672" y="554181"/>
                  <a:pt x="508622" y="679558"/>
                  <a:pt x="399036" y="753593"/>
                </a:cubicBezTo>
                <a:lnTo>
                  <a:pt x="360754" y="774372"/>
                </a:lnTo>
                <a:lnTo>
                  <a:pt x="282039" y="613459"/>
                </a:lnTo>
                <a:lnTo>
                  <a:pt x="334685" y="577964"/>
                </a:lnTo>
                <a:cubicBezTo>
                  <a:pt x="377165" y="535484"/>
                  <a:pt x="403439" y="476798"/>
                  <a:pt x="403439" y="411975"/>
                </a:cubicBezTo>
                <a:cubicBezTo>
                  <a:pt x="403439" y="282329"/>
                  <a:pt x="298341" y="177231"/>
                  <a:pt x="168695" y="177231"/>
                </a:cubicBezTo>
                <a:cubicBezTo>
                  <a:pt x="152490" y="177231"/>
                  <a:pt x="136667" y="178873"/>
                  <a:pt x="121386" y="182000"/>
                </a:cubicBezTo>
                <a:lnTo>
                  <a:pt x="77625" y="195584"/>
                </a:lnTo>
                <a:lnTo>
                  <a:pt x="0" y="36900"/>
                </a:lnTo>
                <a:lnTo>
                  <a:pt x="8337" y="32375"/>
                </a:lnTo>
                <a:cubicBezTo>
                  <a:pt x="57625" y="11528"/>
                  <a:pt x="111814" y="0"/>
                  <a:pt x="168696" y="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921500" y="4819650"/>
            <a:ext cx="931863" cy="711200"/>
          </a:xfrm>
          <a:custGeom>
            <a:avLst/>
            <a:gdLst>
              <a:gd name="connsiteX0" fmla="*/ 862193 w 931982"/>
              <a:gd name="connsiteY0" fmla="*/ 0 h 710892"/>
              <a:gd name="connsiteX1" fmla="*/ 895210 w 931982"/>
              <a:gd name="connsiteY1" fmla="*/ 60830 h 710892"/>
              <a:gd name="connsiteX2" fmla="*/ 931982 w 931982"/>
              <a:gd name="connsiteY2" fmla="*/ 242967 h 710892"/>
              <a:gd name="connsiteX3" fmla="*/ 464057 w 931982"/>
              <a:gd name="connsiteY3" fmla="*/ 710892 h 710892"/>
              <a:gd name="connsiteX4" fmla="*/ 5639 w 931982"/>
              <a:gd name="connsiteY4" fmla="*/ 337270 h 710892"/>
              <a:gd name="connsiteX5" fmla="*/ 0 w 931982"/>
              <a:gd name="connsiteY5" fmla="*/ 281337 h 710892"/>
              <a:gd name="connsiteX6" fmla="*/ 195297 w 931982"/>
              <a:gd name="connsiteY6" fmla="*/ 217611 h 710892"/>
              <a:gd name="connsiteX7" fmla="*/ 191769 w 931982"/>
              <a:gd name="connsiteY7" fmla="*/ 252603 h 710892"/>
              <a:gd name="connsiteX8" fmla="*/ 480283 w 931982"/>
              <a:gd name="connsiteY8" fmla="*/ 541117 h 710892"/>
              <a:gd name="connsiteX9" fmla="*/ 768797 w 931982"/>
              <a:gd name="connsiteY9" fmla="*/ 252603 h 710892"/>
              <a:gd name="connsiteX10" fmla="*/ 719524 w 931982"/>
              <a:gd name="connsiteY10" fmla="*/ 91292 h 710892"/>
              <a:gd name="connsiteX11" fmla="*/ 690441 w 931982"/>
              <a:gd name="connsiteY11" fmla="*/ 56044 h 71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31982" h="710892">
                <a:moveTo>
                  <a:pt x="862193" y="0"/>
                </a:moveTo>
                <a:lnTo>
                  <a:pt x="895210" y="60830"/>
                </a:lnTo>
                <a:cubicBezTo>
                  <a:pt x="918889" y="116811"/>
                  <a:pt x="931982" y="178360"/>
                  <a:pt x="931982" y="242967"/>
                </a:cubicBezTo>
                <a:cubicBezTo>
                  <a:pt x="931982" y="501395"/>
                  <a:pt x="722485" y="710892"/>
                  <a:pt x="464057" y="710892"/>
                </a:cubicBezTo>
                <a:cubicBezTo>
                  <a:pt x="237933" y="710892"/>
                  <a:pt x="49271" y="550496"/>
                  <a:pt x="5639" y="337270"/>
                </a:cubicBezTo>
                <a:lnTo>
                  <a:pt x="0" y="281337"/>
                </a:lnTo>
                <a:lnTo>
                  <a:pt x="195297" y="217611"/>
                </a:lnTo>
                <a:lnTo>
                  <a:pt x="191769" y="252603"/>
                </a:lnTo>
                <a:cubicBezTo>
                  <a:pt x="191769" y="411945"/>
                  <a:pt x="320941" y="541117"/>
                  <a:pt x="480283" y="541117"/>
                </a:cubicBezTo>
                <a:cubicBezTo>
                  <a:pt x="639625" y="541117"/>
                  <a:pt x="768797" y="411945"/>
                  <a:pt x="768797" y="252603"/>
                </a:cubicBezTo>
                <a:cubicBezTo>
                  <a:pt x="768797" y="192850"/>
                  <a:pt x="750632" y="137339"/>
                  <a:pt x="719524" y="91292"/>
                </a:cubicBezTo>
                <a:lnTo>
                  <a:pt x="690441" y="56044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962275" y="2935288"/>
            <a:ext cx="741363" cy="1133475"/>
          </a:xfrm>
          <a:custGeom>
            <a:avLst/>
            <a:gdLst>
              <a:gd name="connsiteX0" fmla="*/ 566975 w 741101"/>
              <a:gd name="connsiteY0" fmla="*/ 0 h 1133950"/>
              <a:gd name="connsiteX1" fmla="*/ 681241 w 741101"/>
              <a:gd name="connsiteY1" fmla="*/ 11519 h 1133950"/>
              <a:gd name="connsiteX2" fmla="*/ 741101 w 741101"/>
              <a:gd name="connsiteY2" fmla="*/ 30101 h 1133950"/>
              <a:gd name="connsiteX3" fmla="*/ 741101 w 741101"/>
              <a:gd name="connsiteY3" fmla="*/ 264300 h 1133950"/>
              <a:gd name="connsiteX4" fmla="*/ 701950 w 741101"/>
              <a:gd name="connsiteY4" fmla="*/ 243050 h 1133950"/>
              <a:gd name="connsiteX5" fmla="*/ 573664 w 741101"/>
              <a:gd name="connsiteY5" fmla="*/ 217150 h 1133950"/>
              <a:gd name="connsiteX6" fmla="*/ 244088 w 741101"/>
              <a:gd name="connsiteY6" fmla="*/ 546726 h 1133950"/>
              <a:gd name="connsiteX7" fmla="*/ 573664 w 741101"/>
              <a:gd name="connsiteY7" fmla="*/ 876302 h 1133950"/>
              <a:gd name="connsiteX8" fmla="*/ 701950 w 741101"/>
              <a:gd name="connsiteY8" fmla="*/ 850403 h 1133950"/>
              <a:gd name="connsiteX9" fmla="*/ 741101 w 741101"/>
              <a:gd name="connsiteY9" fmla="*/ 829152 h 1133950"/>
              <a:gd name="connsiteX10" fmla="*/ 741101 w 741101"/>
              <a:gd name="connsiteY10" fmla="*/ 1103850 h 1133950"/>
              <a:gd name="connsiteX11" fmla="*/ 681241 w 741101"/>
              <a:gd name="connsiteY11" fmla="*/ 1122431 h 1133950"/>
              <a:gd name="connsiteX12" fmla="*/ 566975 w 741101"/>
              <a:gd name="connsiteY12" fmla="*/ 1133950 h 1133950"/>
              <a:gd name="connsiteX13" fmla="*/ 0 w 741101"/>
              <a:gd name="connsiteY13" fmla="*/ 566975 h 1133950"/>
              <a:gd name="connsiteX14" fmla="*/ 566975 w 741101"/>
              <a:gd name="connsiteY14" fmla="*/ 0 h 113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1101" h="1133950">
                <a:moveTo>
                  <a:pt x="566975" y="0"/>
                </a:moveTo>
                <a:cubicBezTo>
                  <a:pt x="606117" y="0"/>
                  <a:pt x="644332" y="3966"/>
                  <a:pt x="681241" y="11519"/>
                </a:cubicBezTo>
                <a:lnTo>
                  <a:pt x="741101" y="30101"/>
                </a:lnTo>
                <a:lnTo>
                  <a:pt x="741101" y="264300"/>
                </a:lnTo>
                <a:lnTo>
                  <a:pt x="701950" y="243050"/>
                </a:lnTo>
                <a:cubicBezTo>
                  <a:pt x="662520" y="226372"/>
                  <a:pt x="619169" y="217150"/>
                  <a:pt x="573664" y="217150"/>
                </a:cubicBezTo>
                <a:cubicBezTo>
                  <a:pt x="391644" y="217150"/>
                  <a:pt x="244088" y="364706"/>
                  <a:pt x="244088" y="546726"/>
                </a:cubicBezTo>
                <a:cubicBezTo>
                  <a:pt x="244088" y="728746"/>
                  <a:pt x="391644" y="876302"/>
                  <a:pt x="573664" y="876302"/>
                </a:cubicBezTo>
                <a:cubicBezTo>
                  <a:pt x="619169" y="876302"/>
                  <a:pt x="662520" y="867080"/>
                  <a:pt x="701950" y="850403"/>
                </a:cubicBezTo>
                <a:lnTo>
                  <a:pt x="741101" y="829152"/>
                </a:lnTo>
                <a:lnTo>
                  <a:pt x="741101" y="1103850"/>
                </a:lnTo>
                <a:lnTo>
                  <a:pt x="681241" y="1122431"/>
                </a:lnTo>
                <a:cubicBezTo>
                  <a:pt x="644332" y="1129984"/>
                  <a:pt x="606117" y="1133950"/>
                  <a:pt x="566975" y="1133950"/>
                </a:cubicBezTo>
                <a:cubicBezTo>
                  <a:pt x="253843" y="1133950"/>
                  <a:pt x="0" y="880107"/>
                  <a:pt x="0" y="566975"/>
                </a:cubicBezTo>
                <a:cubicBezTo>
                  <a:pt x="0" y="253843"/>
                  <a:pt x="253843" y="0"/>
                  <a:pt x="566975" y="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16275" y="3143250"/>
            <a:ext cx="658813" cy="6588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775575" y="1898650"/>
            <a:ext cx="469900" cy="4683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04063" y="4767263"/>
            <a:ext cx="577850" cy="5762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矩形 18"/>
          <p:cNvSpPr>
            <a:spLocks noChangeArrowheads="1"/>
          </p:cNvSpPr>
          <p:nvPr/>
        </p:nvSpPr>
        <p:spPr bwMode="auto">
          <a:xfrm>
            <a:off x="4860925" y="2949575"/>
            <a:ext cx="23352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文本框 19"/>
          <p:cNvSpPr txBox="1">
            <a:spLocks noChangeArrowheads="1"/>
          </p:cNvSpPr>
          <p:nvPr/>
        </p:nvSpPr>
        <p:spPr bwMode="auto">
          <a:xfrm>
            <a:off x="5078413" y="2563813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16" name="矩形 20"/>
          <p:cNvSpPr>
            <a:spLocks noChangeArrowheads="1"/>
          </p:cNvSpPr>
          <p:nvPr/>
        </p:nvSpPr>
        <p:spPr bwMode="auto">
          <a:xfrm>
            <a:off x="804863" y="3429000"/>
            <a:ext cx="209391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矩形 22"/>
          <p:cNvSpPr>
            <a:spLocks noChangeArrowheads="1"/>
          </p:cNvSpPr>
          <p:nvPr/>
        </p:nvSpPr>
        <p:spPr bwMode="auto">
          <a:xfrm>
            <a:off x="8672513" y="1920875"/>
            <a:ext cx="30067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文本框 23"/>
          <p:cNvSpPr txBox="1">
            <a:spLocks noChangeArrowheads="1"/>
          </p:cNvSpPr>
          <p:nvPr/>
        </p:nvSpPr>
        <p:spPr bwMode="auto">
          <a:xfrm>
            <a:off x="8664575" y="1498600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主要内容二</a:t>
            </a:r>
          </a:p>
        </p:txBody>
      </p:sp>
      <p:sp>
        <p:nvSpPr>
          <p:cNvPr id="19" name="矩形 24"/>
          <p:cNvSpPr>
            <a:spLocks noChangeArrowheads="1"/>
          </p:cNvSpPr>
          <p:nvPr/>
        </p:nvSpPr>
        <p:spPr bwMode="auto">
          <a:xfrm>
            <a:off x="8083550" y="4883150"/>
            <a:ext cx="30051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文本框 25"/>
          <p:cNvSpPr txBox="1">
            <a:spLocks noChangeArrowheads="1"/>
          </p:cNvSpPr>
          <p:nvPr/>
        </p:nvSpPr>
        <p:spPr bwMode="auto">
          <a:xfrm>
            <a:off x="8075613" y="4460875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主要内容三</a:t>
            </a:r>
          </a:p>
        </p:txBody>
      </p:sp>
      <p:sp>
        <p:nvSpPr>
          <p:cNvPr id="21" name="文本框 26"/>
          <p:cNvSpPr txBox="1">
            <a:spLocks noChangeArrowheads="1"/>
          </p:cNvSpPr>
          <p:nvPr/>
        </p:nvSpPr>
        <p:spPr bwMode="auto">
          <a:xfrm>
            <a:off x="998538" y="3028950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主要内容一</a:t>
            </a:r>
          </a:p>
        </p:txBody>
      </p:sp>
    </p:spTree>
    <p:extLst>
      <p:ext uri="{BB962C8B-B14F-4D97-AF65-F5344CB8AC3E}">
        <p14:creationId xmlns:p14="http://schemas.microsoft.com/office/powerpoint/2010/main" val="935449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</a:p>
        </p:txBody>
      </p:sp>
      <p:cxnSp>
        <p:nvCxnSpPr>
          <p:cNvPr id="4" name="肘形连接符 3"/>
          <p:cNvCxnSpPr>
            <a:endCxn id="6" idx="16"/>
          </p:cNvCxnSpPr>
          <p:nvPr/>
        </p:nvCxnSpPr>
        <p:spPr>
          <a:xfrm rot="10800000" flipV="1">
            <a:off x="2708275" y="1525588"/>
            <a:ext cx="2351088" cy="2298700"/>
          </a:xfrm>
          <a:prstGeom prst="bentConnector3">
            <a:avLst>
              <a:gd name="adj1" fmla="val 50000"/>
            </a:avLst>
          </a:prstGeom>
          <a:ln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059363" y="1287463"/>
            <a:ext cx="2124075" cy="522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Freeform 153"/>
          <p:cNvSpPr>
            <a:spLocks noEditPoints="1"/>
          </p:cNvSpPr>
          <p:nvPr/>
        </p:nvSpPr>
        <p:spPr bwMode="auto">
          <a:xfrm>
            <a:off x="2135188" y="3473450"/>
            <a:ext cx="704850" cy="700088"/>
          </a:xfrm>
          <a:custGeom>
            <a:avLst/>
            <a:gdLst>
              <a:gd name="T0" fmla="*/ 43 w 85"/>
              <a:gd name="T1" fmla="*/ 0 h 84"/>
              <a:gd name="T2" fmla="*/ 73 w 85"/>
              <a:gd name="T3" fmla="*/ 12 h 84"/>
              <a:gd name="T4" fmla="*/ 85 w 85"/>
              <a:gd name="T5" fmla="*/ 42 h 84"/>
              <a:gd name="T6" fmla="*/ 73 w 85"/>
              <a:gd name="T7" fmla="*/ 72 h 84"/>
              <a:gd name="T8" fmla="*/ 43 w 85"/>
              <a:gd name="T9" fmla="*/ 84 h 84"/>
              <a:gd name="T10" fmla="*/ 13 w 85"/>
              <a:gd name="T11" fmla="*/ 72 h 84"/>
              <a:gd name="T12" fmla="*/ 0 w 85"/>
              <a:gd name="T13" fmla="*/ 42 h 84"/>
              <a:gd name="T14" fmla="*/ 13 w 85"/>
              <a:gd name="T15" fmla="*/ 12 h 84"/>
              <a:gd name="T16" fmla="*/ 43 w 85"/>
              <a:gd name="T17" fmla="*/ 0 h 84"/>
              <a:gd name="T18" fmla="*/ 62 w 85"/>
              <a:gd name="T19" fmla="*/ 23 h 84"/>
              <a:gd name="T20" fmla="*/ 43 w 85"/>
              <a:gd name="T21" fmla="*/ 15 h 84"/>
              <a:gd name="T22" fmla="*/ 24 w 85"/>
              <a:gd name="T23" fmla="*/ 23 h 84"/>
              <a:gd name="T24" fmla="*/ 16 w 85"/>
              <a:gd name="T25" fmla="*/ 42 h 84"/>
              <a:gd name="T26" fmla="*/ 24 w 85"/>
              <a:gd name="T27" fmla="*/ 61 h 84"/>
              <a:gd name="T28" fmla="*/ 43 w 85"/>
              <a:gd name="T29" fmla="*/ 69 h 84"/>
              <a:gd name="T30" fmla="*/ 62 w 85"/>
              <a:gd name="T31" fmla="*/ 61 h 84"/>
              <a:gd name="T32" fmla="*/ 69 w 85"/>
              <a:gd name="T33" fmla="*/ 42 h 84"/>
              <a:gd name="T34" fmla="*/ 62 w 85"/>
              <a:gd name="T35" fmla="*/ 23 h 84"/>
              <a:gd name="T36" fmla="*/ 35 w 85"/>
              <a:gd name="T37" fmla="*/ 23 h 84"/>
              <a:gd name="T38" fmla="*/ 22 w 85"/>
              <a:gd name="T39" fmla="*/ 36 h 84"/>
              <a:gd name="T40" fmla="*/ 44 w 85"/>
              <a:gd name="T41" fmla="*/ 31 h 84"/>
              <a:gd name="T42" fmla="*/ 35 w 85"/>
              <a:gd name="T43" fmla="*/ 23 h 84"/>
              <a:gd name="T44" fmla="*/ 22 w 85"/>
              <a:gd name="T45" fmla="*/ 39 h 84"/>
              <a:gd name="T46" fmla="*/ 28 w 85"/>
              <a:gd name="T47" fmla="*/ 57 h 84"/>
              <a:gd name="T48" fmla="*/ 34 w 85"/>
              <a:gd name="T49" fmla="*/ 36 h 84"/>
              <a:gd name="T50" fmla="*/ 22 w 85"/>
              <a:gd name="T51" fmla="*/ 39 h 84"/>
              <a:gd name="T52" fmla="*/ 30 w 85"/>
              <a:gd name="T53" fmla="*/ 59 h 84"/>
              <a:gd name="T54" fmla="*/ 48 w 85"/>
              <a:gd name="T55" fmla="*/ 63 h 84"/>
              <a:gd name="T56" fmla="*/ 34 w 85"/>
              <a:gd name="T57" fmla="*/ 47 h 84"/>
              <a:gd name="T58" fmla="*/ 30 w 85"/>
              <a:gd name="T59" fmla="*/ 59 h 84"/>
              <a:gd name="T60" fmla="*/ 51 w 85"/>
              <a:gd name="T61" fmla="*/ 61 h 84"/>
              <a:gd name="T62" fmla="*/ 63 w 85"/>
              <a:gd name="T63" fmla="*/ 48 h 84"/>
              <a:gd name="T64" fmla="*/ 42 w 85"/>
              <a:gd name="T65" fmla="*/ 53 h 84"/>
              <a:gd name="T66" fmla="*/ 51 w 85"/>
              <a:gd name="T67" fmla="*/ 61 h 84"/>
              <a:gd name="T68" fmla="*/ 64 w 85"/>
              <a:gd name="T69" fmla="*/ 45 h 84"/>
              <a:gd name="T70" fmla="*/ 58 w 85"/>
              <a:gd name="T71" fmla="*/ 27 h 84"/>
              <a:gd name="T72" fmla="*/ 52 w 85"/>
              <a:gd name="T73" fmla="*/ 48 h 84"/>
              <a:gd name="T74" fmla="*/ 64 w 85"/>
              <a:gd name="T75" fmla="*/ 45 h 84"/>
              <a:gd name="T76" fmla="*/ 55 w 85"/>
              <a:gd name="T77" fmla="*/ 25 h 84"/>
              <a:gd name="T78" fmla="*/ 38 w 85"/>
              <a:gd name="T79" fmla="*/ 22 h 84"/>
              <a:gd name="T80" fmla="*/ 53 w 85"/>
              <a:gd name="T81" fmla="*/ 36 h 84"/>
              <a:gd name="T82" fmla="*/ 55 w 85"/>
              <a:gd name="T83" fmla="*/ 2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5" h="84">
                <a:moveTo>
                  <a:pt x="43" y="0"/>
                </a:moveTo>
                <a:cubicBezTo>
                  <a:pt x="54" y="0"/>
                  <a:pt x="65" y="4"/>
                  <a:pt x="73" y="12"/>
                </a:cubicBezTo>
                <a:cubicBezTo>
                  <a:pt x="80" y="20"/>
                  <a:pt x="85" y="30"/>
                  <a:pt x="85" y="42"/>
                </a:cubicBezTo>
                <a:cubicBezTo>
                  <a:pt x="85" y="54"/>
                  <a:pt x="80" y="64"/>
                  <a:pt x="73" y="72"/>
                </a:cubicBezTo>
                <a:cubicBezTo>
                  <a:pt x="65" y="79"/>
                  <a:pt x="54" y="84"/>
                  <a:pt x="43" y="84"/>
                </a:cubicBezTo>
                <a:cubicBezTo>
                  <a:pt x="31" y="84"/>
                  <a:pt x="20" y="79"/>
                  <a:pt x="13" y="72"/>
                </a:cubicBezTo>
                <a:cubicBezTo>
                  <a:pt x="5" y="64"/>
                  <a:pt x="0" y="54"/>
                  <a:pt x="0" y="42"/>
                </a:cubicBezTo>
                <a:cubicBezTo>
                  <a:pt x="0" y="30"/>
                  <a:pt x="5" y="20"/>
                  <a:pt x="13" y="12"/>
                </a:cubicBezTo>
                <a:cubicBezTo>
                  <a:pt x="20" y="4"/>
                  <a:pt x="31" y="0"/>
                  <a:pt x="43" y="0"/>
                </a:cubicBezTo>
                <a:close/>
                <a:moveTo>
                  <a:pt x="62" y="23"/>
                </a:moveTo>
                <a:cubicBezTo>
                  <a:pt x="57" y="18"/>
                  <a:pt x="50" y="15"/>
                  <a:pt x="43" y="15"/>
                </a:cubicBezTo>
                <a:cubicBezTo>
                  <a:pt x="35" y="15"/>
                  <a:pt x="29" y="18"/>
                  <a:pt x="24" y="23"/>
                </a:cubicBezTo>
                <a:cubicBezTo>
                  <a:pt x="19" y="28"/>
                  <a:pt x="16" y="35"/>
                  <a:pt x="16" y="42"/>
                </a:cubicBezTo>
                <a:cubicBezTo>
                  <a:pt x="16" y="49"/>
                  <a:pt x="19" y="56"/>
                  <a:pt x="24" y="61"/>
                </a:cubicBezTo>
                <a:cubicBezTo>
                  <a:pt x="29" y="66"/>
                  <a:pt x="35" y="69"/>
                  <a:pt x="43" y="69"/>
                </a:cubicBezTo>
                <a:cubicBezTo>
                  <a:pt x="50" y="69"/>
                  <a:pt x="57" y="66"/>
                  <a:pt x="62" y="61"/>
                </a:cubicBezTo>
                <a:cubicBezTo>
                  <a:pt x="66" y="56"/>
                  <a:pt x="69" y="49"/>
                  <a:pt x="69" y="42"/>
                </a:cubicBezTo>
                <a:cubicBezTo>
                  <a:pt x="69" y="35"/>
                  <a:pt x="66" y="28"/>
                  <a:pt x="62" y="23"/>
                </a:cubicBezTo>
                <a:close/>
                <a:moveTo>
                  <a:pt x="35" y="23"/>
                </a:moveTo>
                <a:cubicBezTo>
                  <a:pt x="27" y="26"/>
                  <a:pt x="24" y="31"/>
                  <a:pt x="22" y="36"/>
                </a:cubicBezTo>
                <a:cubicBezTo>
                  <a:pt x="44" y="31"/>
                  <a:pt x="44" y="31"/>
                  <a:pt x="44" y="31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22" y="39"/>
                </a:moveTo>
                <a:cubicBezTo>
                  <a:pt x="21" y="47"/>
                  <a:pt x="24" y="53"/>
                  <a:pt x="28" y="57"/>
                </a:cubicBezTo>
                <a:cubicBezTo>
                  <a:pt x="34" y="36"/>
                  <a:pt x="34" y="36"/>
                  <a:pt x="34" y="36"/>
                </a:cubicBezTo>
                <a:cubicBezTo>
                  <a:pt x="22" y="39"/>
                  <a:pt x="22" y="39"/>
                  <a:pt x="22" y="39"/>
                </a:cubicBezTo>
                <a:close/>
                <a:moveTo>
                  <a:pt x="30" y="59"/>
                </a:moveTo>
                <a:cubicBezTo>
                  <a:pt x="36" y="63"/>
                  <a:pt x="42" y="64"/>
                  <a:pt x="48" y="63"/>
                </a:cubicBezTo>
                <a:cubicBezTo>
                  <a:pt x="34" y="47"/>
                  <a:pt x="34" y="47"/>
                  <a:pt x="34" y="47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1" y="61"/>
                </a:moveTo>
                <a:cubicBezTo>
                  <a:pt x="58" y="58"/>
                  <a:pt x="61" y="53"/>
                  <a:pt x="63" y="48"/>
                </a:cubicBezTo>
                <a:cubicBezTo>
                  <a:pt x="42" y="53"/>
                  <a:pt x="42" y="53"/>
                  <a:pt x="42" y="53"/>
                </a:cubicBezTo>
                <a:cubicBezTo>
                  <a:pt x="51" y="61"/>
                  <a:pt x="51" y="61"/>
                  <a:pt x="51" y="61"/>
                </a:cubicBezTo>
                <a:close/>
                <a:moveTo>
                  <a:pt x="64" y="45"/>
                </a:moveTo>
                <a:cubicBezTo>
                  <a:pt x="64" y="37"/>
                  <a:pt x="62" y="32"/>
                  <a:pt x="58" y="27"/>
                </a:cubicBezTo>
                <a:cubicBezTo>
                  <a:pt x="52" y="48"/>
                  <a:pt x="52" y="48"/>
                  <a:pt x="52" y="48"/>
                </a:cubicBezTo>
                <a:cubicBezTo>
                  <a:pt x="64" y="45"/>
                  <a:pt x="64" y="45"/>
                  <a:pt x="64" y="45"/>
                </a:cubicBezTo>
                <a:close/>
                <a:moveTo>
                  <a:pt x="55" y="25"/>
                </a:moveTo>
                <a:cubicBezTo>
                  <a:pt x="49" y="21"/>
                  <a:pt x="43" y="20"/>
                  <a:pt x="38" y="22"/>
                </a:cubicBezTo>
                <a:cubicBezTo>
                  <a:pt x="53" y="36"/>
                  <a:pt x="53" y="36"/>
                  <a:pt x="53" y="36"/>
                </a:cubicBezTo>
                <a:lnTo>
                  <a:pt x="55" y="25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356"/>
          <p:cNvSpPr>
            <a:spLocks noEditPoints="1"/>
          </p:cNvSpPr>
          <p:nvPr/>
        </p:nvSpPr>
        <p:spPr bwMode="auto">
          <a:xfrm>
            <a:off x="4554538" y="3376613"/>
            <a:ext cx="504825" cy="795337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6775450" y="3452813"/>
            <a:ext cx="727075" cy="741362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Freeform 26"/>
          <p:cNvSpPr>
            <a:spLocks noEditPoints="1"/>
          </p:cNvSpPr>
          <p:nvPr/>
        </p:nvSpPr>
        <p:spPr bwMode="auto">
          <a:xfrm>
            <a:off x="9217025" y="3435350"/>
            <a:ext cx="633413" cy="730250"/>
          </a:xfrm>
          <a:custGeom>
            <a:avLst/>
            <a:gdLst>
              <a:gd name="T0" fmla="*/ 632479 w 1137"/>
              <a:gd name="T1" fmla="*/ 661802 h 1313"/>
              <a:gd name="T2" fmla="*/ 446129 w 1137"/>
              <a:gd name="T3" fmla="*/ 432481 h 1313"/>
              <a:gd name="T4" fmla="*/ 364357 w 1137"/>
              <a:gd name="T5" fmla="*/ 692972 h 1313"/>
              <a:gd name="T6" fmla="*/ 338212 w 1137"/>
              <a:gd name="T7" fmla="*/ 533227 h 1313"/>
              <a:gd name="T8" fmla="*/ 294267 w 1137"/>
              <a:gd name="T9" fmla="*/ 533227 h 1313"/>
              <a:gd name="T10" fmla="*/ 268122 w 1137"/>
              <a:gd name="T11" fmla="*/ 692972 h 1313"/>
              <a:gd name="T12" fmla="*/ 186350 w 1137"/>
              <a:gd name="T13" fmla="*/ 432481 h 1313"/>
              <a:gd name="T14" fmla="*/ 0 w 1137"/>
              <a:gd name="T15" fmla="*/ 661802 h 1313"/>
              <a:gd name="T16" fmla="*/ 0 w 1137"/>
              <a:gd name="T17" fmla="*/ 665142 h 1313"/>
              <a:gd name="T18" fmla="*/ 0 w 1137"/>
              <a:gd name="T19" fmla="*/ 666812 h 1313"/>
              <a:gd name="T20" fmla="*/ 315961 w 1137"/>
              <a:gd name="T21" fmla="*/ 724698 h 1313"/>
              <a:gd name="T22" fmla="*/ 632479 w 1137"/>
              <a:gd name="T23" fmla="*/ 666812 h 1313"/>
              <a:gd name="T24" fmla="*/ 632479 w 1137"/>
              <a:gd name="T25" fmla="*/ 665142 h 1313"/>
              <a:gd name="T26" fmla="*/ 632479 w 1137"/>
              <a:gd name="T27" fmla="*/ 661802 h 1313"/>
              <a:gd name="T28" fmla="*/ 332649 w 1137"/>
              <a:gd name="T29" fmla="*/ 453076 h 1313"/>
              <a:gd name="T30" fmla="*/ 299830 w 1137"/>
              <a:gd name="T31" fmla="*/ 453076 h 1313"/>
              <a:gd name="T32" fmla="*/ 290929 w 1137"/>
              <a:gd name="T33" fmla="*/ 456972 h 1313"/>
              <a:gd name="T34" fmla="*/ 278135 w 1137"/>
              <a:gd name="T35" fmla="*/ 469217 h 1313"/>
              <a:gd name="T36" fmla="*/ 275910 w 1137"/>
              <a:gd name="T37" fmla="*/ 484802 h 1313"/>
              <a:gd name="T38" fmla="*/ 292042 w 1137"/>
              <a:gd name="T39" fmla="*/ 511519 h 1313"/>
              <a:gd name="T40" fmla="*/ 302611 w 1137"/>
              <a:gd name="T41" fmla="*/ 517642 h 1313"/>
              <a:gd name="T42" fmla="*/ 329868 w 1137"/>
              <a:gd name="T43" fmla="*/ 517642 h 1313"/>
              <a:gd name="T44" fmla="*/ 340437 w 1137"/>
              <a:gd name="T45" fmla="*/ 511519 h 1313"/>
              <a:gd name="T46" fmla="*/ 356569 w 1137"/>
              <a:gd name="T47" fmla="*/ 484802 h 1313"/>
              <a:gd name="T48" fmla="*/ 354344 w 1137"/>
              <a:gd name="T49" fmla="*/ 469217 h 1313"/>
              <a:gd name="T50" fmla="*/ 341550 w 1137"/>
              <a:gd name="T51" fmla="*/ 456972 h 1313"/>
              <a:gd name="T52" fmla="*/ 332649 w 1137"/>
              <a:gd name="T53" fmla="*/ 453076 h 1313"/>
              <a:gd name="T54" fmla="*/ 315961 w 1137"/>
              <a:gd name="T55" fmla="*/ 389623 h 1313"/>
              <a:gd name="T56" fmla="*/ 457254 w 1137"/>
              <a:gd name="T57" fmla="*/ 181453 h 1313"/>
              <a:gd name="T58" fmla="*/ 315961 w 1137"/>
              <a:gd name="T59" fmla="*/ 0 h 1313"/>
              <a:gd name="T60" fmla="*/ 175225 w 1137"/>
              <a:gd name="T61" fmla="*/ 181453 h 1313"/>
              <a:gd name="T62" fmla="*/ 315961 w 1137"/>
              <a:gd name="T63" fmla="*/ 389623 h 131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37" h="1313">
                <a:moveTo>
                  <a:pt x="1137" y="1189"/>
                </a:moveTo>
                <a:cubicBezTo>
                  <a:pt x="1137" y="1017"/>
                  <a:pt x="1000" y="853"/>
                  <a:pt x="802" y="777"/>
                </a:cubicBezTo>
                <a:lnTo>
                  <a:pt x="655" y="1245"/>
                </a:lnTo>
                <a:lnTo>
                  <a:pt x="608" y="958"/>
                </a:lnTo>
                <a:lnTo>
                  <a:pt x="529" y="958"/>
                </a:lnTo>
                <a:lnTo>
                  <a:pt x="482" y="1245"/>
                </a:lnTo>
                <a:lnTo>
                  <a:pt x="335" y="777"/>
                </a:lnTo>
                <a:cubicBezTo>
                  <a:pt x="138" y="853"/>
                  <a:pt x="0" y="1017"/>
                  <a:pt x="0" y="1189"/>
                </a:cubicBezTo>
                <a:cubicBezTo>
                  <a:pt x="0" y="1191"/>
                  <a:pt x="0" y="1193"/>
                  <a:pt x="0" y="1195"/>
                </a:cubicBezTo>
                <a:cubicBezTo>
                  <a:pt x="0" y="1196"/>
                  <a:pt x="0" y="1197"/>
                  <a:pt x="0" y="1198"/>
                </a:cubicBezTo>
                <a:cubicBezTo>
                  <a:pt x="0" y="1313"/>
                  <a:pt x="119" y="1302"/>
                  <a:pt x="568" y="1302"/>
                </a:cubicBezTo>
                <a:cubicBezTo>
                  <a:pt x="1047" y="1302"/>
                  <a:pt x="1137" y="1313"/>
                  <a:pt x="1137" y="1198"/>
                </a:cubicBezTo>
                <a:cubicBezTo>
                  <a:pt x="1137" y="1197"/>
                  <a:pt x="1137" y="1196"/>
                  <a:pt x="1137" y="1195"/>
                </a:cubicBezTo>
                <a:cubicBezTo>
                  <a:pt x="1137" y="1193"/>
                  <a:pt x="1137" y="1191"/>
                  <a:pt x="1137" y="1189"/>
                </a:cubicBezTo>
                <a:close/>
                <a:moveTo>
                  <a:pt x="598" y="814"/>
                </a:moveTo>
                <a:lnTo>
                  <a:pt x="539" y="814"/>
                </a:lnTo>
                <a:cubicBezTo>
                  <a:pt x="533" y="814"/>
                  <a:pt x="527" y="816"/>
                  <a:pt x="523" y="821"/>
                </a:cubicBezTo>
                <a:lnTo>
                  <a:pt x="500" y="843"/>
                </a:lnTo>
                <a:cubicBezTo>
                  <a:pt x="493" y="851"/>
                  <a:pt x="491" y="862"/>
                  <a:pt x="496" y="871"/>
                </a:cubicBezTo>
                <a:lnTo>
                  <a:pt x="525" y="919"/>
                </a:lnTo>
                <a:cubicBezTo>
                  <a:pt x="529" y="926"/>
                  <a:pt x="536" y="930"/>
                  <a:pt x="544" y="930"/>
                </a:cubicBezTo>
                <a:lnTo>
                  <a:pt x="593" y="930"/>
                </a:lnTo>
                <a:cubicBezTo>
                  <a:pt x="601" y="930"/>
                  <a:pt x="608" y="926"/>
                  <a:pt x="612" y="919"/>
                </a:cubicBezTo>
                <a:lnTo>
                  <a:pt x="641" y="871"/>
                </a:lnTo>
                <a:cubicBezTo>
                  <a:pt x="646" y="862"/>
                  <a:pt x="644" y="851"/>
                  <a:pt x="637" y="843"/>
                </a:cubicBezTo>
                <a:lnTo>
                  <a:pt x="614" y="821"/>
                </a:lnTo>
                <a:cubicBezTo>
                  <a:pt x="610" y="816"/>
                  <a:pt x="604" y="814"/>
                  <a:pt x="598" y="814"/>
                </a:cubicBezTo>
                <a:close/>
                <a:moveTo>
                  <a:pt x="568" y="700"/>
                </a:moveTo>
                <a:cubicBezTo>
                  <a:pt x="708" y="700"/>
                  <a:pt x="822" y="506"/>
                  <a:pt x="822" y="326"/>
                </a:cubicBezTo>
                <a:cubicBezTo>
                  <a:pt x="822" y="146"/>
                  <a:pt x="708" y="0"/>
                  <a:pt x="568" y="0"/>
                </a:cubicBezTo>
                <a:cubicBezTo>
                  <a:pt x="429" y="0"/>
                  <a:pt x="315" y="146"/>
                  <a:pt x="315" y="326"/>
                </a:cubicBezTo>
                <a:cubicBezTo>
                  <a:pt x="315" y="506"/>
                  <a:pt x="429" y="700"/>
                  <a:pt x="568" y="7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10" name="肘形连接符 9"/>
          <p:cNvCxnSpPr/>
          <p:nvPr/>
        </p:nvCxnSpPr>
        <p:spPr>
          <a:xfrm rot="5400000">
            <a:off x="4529137" y="2544763"/>
            <a:ext cx="1965325" cy="495300"/>
          </a:xfrm>
          <a:prstGeom prst="bentConnector3">
            <a:avLst>
              <a:gd name="adj1" fmla="val 100402"/>
            </a:avLst>
          </a:prstGeom>
          <a:ln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 rot="16200000" flipH="1">
            <a:off x="5529262" y="2640013"/>
            <a:ext cx="1965325" cy="304800"/>
          </a:xfrm>
          <a:prstGeom prst="bentConnector3">
            <a:avLst>
              <a:gd name="adj1" fmla="val 99917"/>
            </a:avLst>
          </a:prstGeom>
          <a:ln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5541963" y="1363663"/>
            <a:ext cx="11223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8558213" y="4506913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14" name="矩形 18"/>
          <p:cNvSpPr>
            <a:spLocks noChangeArrowheads="1"/>
          </p:cNvSpPr>
          <p:nvPr/>
        </p:nvSpPr>
        <p:spPr bwMode="auto">
          <a:xfrm>
            <a:off x="8558213" y="4956175"/>
            <a:ext cx="180340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文本框 19"/>
          <p:cNvSpPr txBox="1">
            <a:spLocks noChangeArrowheads="1"/>
          </p:cNvSpPr>
          <p:nvPr/>
        </p:nvSpPr>
        <p:spPr bwMode="auto">
          <a:xfrm>
            <a:off x="6381750" y="4506913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16" name="矩形 20"/>
          <p:cNvSpPr>
            <a:spLocks noChangeArrowheads="1"/>
          </p:cNvSpPr>
          <p:nvPr/>
        </p:nvSpPr>
        <p:spPr bwMode="auto">
          <a:xfrm>
            <a:off x="6381750" y="4956175"/>
            <a:ext cx="180340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21"/>
          <p:cNvSpPr txBox="1">
            <a:spLocks noChangeArrowheads="1"/>
          </p:cNvSpPr>
          <p:nvPr/>
        </p:nvSpPr>
        <p:spPr bwMode="auto">
          <a:xfrm>
            <a:off x="3956050" y="4506913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18" name="矩形 22"/>
          <p:cNvSpPr>
            <a:spLocks noChangeArrowheads="1"/>
          </p:cNvSpPr>
          <p:nvPr/>
        </p:nvSpPr>
        <p:spPr bwMode="auto">
          <a:xfrm>
            <a:off x="3956050" y="4956175"/>
            <a:ext cx="180340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23"/>
          <p:cNvSpPr txBox="1">
            <a:spLocks noChangeArrowheads="1"/>
          </p:cNvSpPr>
          <p:nvPr/>
        </p:nvSpPr>
        <p:spPr bwMode="auto">
          <a:xfrm>
            <a:off x="1546225" y="4556125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0" name="矩形 24"/>
          <p:cNvSpPr>
            <a:spLocks noChangeArrowheads="1"/>
          </p:cNvSpPr>
          <p:nvPr/>
        </p:nvSpPr>
        <p:spPr bwMode="auto">
          <a:xfrm>
            <a:off x="1546225" y="5005388"/>
            <a:ext cx="180340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1" name="肘形连接符 20"/>
          <p:cNvCxnSpPr>
            <a:stCxn id="5" idx="3"/>
          </p:cNvCxnSpPr>
          <p:nvPr/>
        </p:nvCxnSpPr>
        <p:spPr>
          <a:xfrm>
            <a:off x="7183438" y="1547813"/>
            <a:ext cx="1520825" cy="2227262"/>
          </a:xfrm>
          <a:prstGeom prst="bentConnector2">
            <a:avLst/>
          </a:prstGeom>
          <a:ln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702675" y="3775075"/>
            <a:ext cx="514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045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</a:p>
        </p:txBody>
      </p:sp>
      <p:sp>
        <p:nvSpPr>
          <p:cNvPr id="4" name="椭圆 3"/>
          <p:cNvSpPr/>
          <p:nvPr/>
        </p:nvSpPr>
        <p:spPr>
          <a:xfrm>
            <a:off x="1359368" y="1270803"/>
            <a:ext cx="2190750" cy="2190750"/>
          </a:xfrm>
          <a:prstGeom prst="ellipse">
            <a:avLst/>
          </a:prstGeom>
          <a:solidFill>
            <a:srgbClr val="5F9909"/>
          </a:solidFill>
          <a:ln>
            <a:solidFill>
              <a:srgbClr val="79A0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835868" y="1270803"/>
            <a:ext cx="2190750" cy="21907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12368" y="1270803"/>
            <a:ext cx="2190750" cy="2190750"/>
          </a:xfrm>
          <a:prstGeom prst="ellipse">
            <a:avLst/>
          </a:prstGeom>
          <a:solidFill>
            <a:srgbClr val="5F9909"/>
          </a:solidFill>
          <a:ln>
            <a:solidFill>
              <a:srgbClr val="79A0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788868" y="1270803"/>
            <a:ext cx="2190750" cy="21907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5549" y="4256921"/>
            <a:ext cx="2151198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22476" y="4256921"/>
            <a:ext cx="2151198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57398" y="4256921"/>
            <a:ext cx="2151198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54325" y="4256921"/>
            <a:ext cx="2151198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5549" y="38568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76057" y="38568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单击编辑文字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657398" y="38568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207906" y="38568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05674" y="16412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700" b="1" dirty="0">
              <a:solidFill>
                <a:srgbClr val="F8F8F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15430" y="16412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7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24209" y="16412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700" b="1" dirty="0">
              <a:solidFill>
                <a:srgbClr val="F8F8F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6227" y="16412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7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367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0678" y="295548"/>
            <a:ext cx="2771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</a:t>
            </a:r>
          </a:p>
        </p:txBody>
      </p:sp>
      <p:sp>
        <p:nvSpPr>
          <p:cNvPr id="23" name="TextBox 31"/>
          <p:cNvSpPr txBox="1">
            <a:spLocks noChangeArrowheads="1"/>
          </p:cNvSpPr>
          <p:nvPr/>
        </p:nvSpPr>
        <p:spPr bwMode="auto">
          <a:xfrm>
            <a:off x="1378745" y="2747963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ADD TITLE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Rounded Rectangle 87"/>
          <p:cNvSpPr/>
          <p:nvPr/>
        </p:nvSpPr>
        <p:spPr>
          <a:xfrm>
            <a:off x="1499395" y="3090863"/>
            <a:ext cx="1522412" cy="44450"/>
          </a:xfrm>
          <a:prstGeom prst="roundRect">
            <a:avLst>
              <a:gd name="adj" fmla="val 50000"/>
            </a:avLst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9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Freeform 74"/>
          <p:cNvSpPr>
            <a:spLocks noChangeArrowheads="1"/>
          </p:cNvSpPr>
          <p:nvPr/>
        </p:nvSpPr>
        <p:spPr bwMode="auto">
          <a:xfrm>
            <a:off x="1955007" y="2125663"/>
            <a:ext cx="577850" cy="509587"/>
          </a:xfrm>
          <a:custGeom>
            <a:avLst/>
            <a:gdLst>
              <a:gd name="T0" fmla="*/ 563914 w 461"/>
              <a:gd name="T1" fmla="*/ 265881 h 409"/>
              <a:gd name="T2" fmla="*/ 563914 w 461"/>
              <a:gd name="T3" fmla="*/ 265881 h 409"/>
              <a:gd name="T4" fmla="*/ 308840 w 461"/>
              <a:gd name="T5" fmla="*/ 21221 h 409"/>
              <a:gd name="T6" fmla="*/ 265077 w 461"/>
              <a:gd name="T7" fmla="*/ 21221 h 409"/>
              <a:gd name="T8" fmla="*/ 11253 w 461"/>
              <a:gd name="T9" fmla="*/ 265881 h 409"/>
              <a:gd name="T10" fmla="*/ 22507 w 461"/>
              <a:gd name="T11" fmla="*/ 287101 h 409"/>
              <a:gd name="T12" fmla="*/ 77523 w 461"/>
              <a:gd name="T13" fmla="*/ 287101 h 409"/>
              <a:gd name="T14" fmla="*/ 77523 w 461"/>
              <a:gd name="T15" fmla="*/ 486824 h 409"/>
              <a:gd name="T16" fmla="*/ 98779 w 461"/>
              <a:gd name="T17" fmla="*/ 509293 h 409"/>
              <a:gd name="T18" fmla="*/ 221315 w 461"/>
              <a:gd name="T19" fmla="*/ 509293 h 409"/>
              <a:gd name="T20" fmla="*/ 221315 w 461"/>
              <a:gd name="T21" fmla="*/ 309570 h 409"/>
              <a:gd name="T22" fmla="*/ 353853 w 461"/>
              <a:gd name="T23" fmla="*/ 309570 h 409"/>
              <a:gd name="T24" fmla="*/ 353853 w 461"/>
              <a:gd name="T25" fmla="*/ 509293 h 409"/>
              <a:gd name="T26" fmla="*/ 476389 w 461"/>
              <a:gd name="T27" fmla="*/ 509293 h 409"/>
              <a:gd name="T28" fmla="*/ 497645 w 461"/>
              <a:gd name="T29" fmla="*/ 486824 h 409"/>
              <a:gd name="T30" fmla="*/ 497645 w 461"/>
              <a:gd name="T31" fmla="*/ 287101 h 409"/>
              <a:gd name="T32" fmla="*/ 553911 w 461"/>
              <a:gd name="T33" fmla="*/ 287101 h 409"/>
              <a:gd name="T34" fmla="*/ 563914 w 461"/>
              <a:gd name="T35" fmla="*/ 265881 h 4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5F9909"/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8" name="Straight Connector 81"/>
          <p:cNvCxnSpPr/>
          <p:nvPr/>
        </p:nvCxnSpPr>
        <p:spPr>
          <a:xfrm>
            <a:off x="4164807" y="2106613"/>
            <a:ext cx="0" cy="271145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82"/>
          <p:cNvCxnSpPr/>
          <p:nvPr/>
        </p:nvCxnSpPr>
        <p:spPr>
          <a:xfrm>
            <a:off x="7907338" y="2106613"/>
            <a:ext cx="0" cy="271145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5"/>
          <p:cNvSpPr>
            <a:spLocks noEditPoints="1"/>
          </p:cNvSpPr>
          <p:nvPr/>
        </p:nvSpPr>
        <p:spPr bwMode="auto">
          <a:xfrm>
            <a:off x="5840413" y="2106613"/>
            <a:ext cx="509587" cy="544512"/>
          </a:xfrm>
          <a:custGeom>
            <a:avLst/>
            <a:gdLst>
              <a:gd name="T0" fmla="*/ 510492 w 1548"/>
              <a:gd name="T1" fmla="*/ 437535 h 1648"/>
              <a:gd name="T2" fmla="*/ 418155 w 1548"/>
              <a:gd name="T3" fmla="*/ 464242 h 1648"/>
              <a:gd name="T4" fmla="*/ 391113 w 1548"/>
              <a:gd name="T5" fmla="*/ 372251 h 1648"/>
              <a:gd name="T6" fmla="*/ 431016 w 1548"/>
              <a:gd name="T7" fmla="*/ 394012 h 1648"/>
              <a:gd name="T8" fmla="*/ 457728 w 1548"/>
              <a:gd name="T9" fmla="*/ 294437 h 1648"/>
              <a:gd name="T10" fmla="*/ 335711 w 1548"/>
              <a:gd name="T11" fmla="*/ 107818 h 1648"/>
              <a:gd name="T12" fmla="*/ 349891 w 1548"/>
              <a:gd name="T13" fmla="*/ 64295 h 1648"/>
              <a:gd name="T14" fmla="*/ 503237 w 1548"/>
              <a:gd name="T15" fmla="*/ 294437 h 1648"/>
              <a:gd name="T16" fmla="*/ 470919 w 1548"/>
              <a:gd name="T17" fmla="*/ 415773 h 1648"/>
              <a:gd name="T18" fmla="*/ 510492 w 1548"/>
              <a:gd name="T19" fmla="*/ 437535 h 1648"/>
              <a:gd name="T20" fmla="*/ 253927 w 1548"/>
              <a:gd name="T21" fmla="*/ 498203 h 1648"/>
              <a:gd name="T22" fmla="*/ 77497 w 1548"/>
              <a:gd name="T23" fmla="*/ 395661 h 1648"/>
              <a:gd name="T24" fmla="*/ 117730 w 1548"/>
              <a:gd name="T25" fmla="*/ 372580 h 1648"/>
              <a:gd name="T26" fmla="*/ 24733 w 1548"/>
              <a:gd name="T27" fmla="*/ 347852 h 1648"/>
              <a:gd name="T28" fmla="*/ 0 w 1548"/>
              <a:gd name="T29" fmla="*/ 440502 h 1648"/>
              <a:gd name="T30" fmla="*/ 38254 w 1548"/>
              <a:gd name="T31" fmla="*/ 418411 h 1648"/>
              <a:gd name="T32" fmla="*/ 253927 w 1548"/>
              <a:gd name="T33" fmla="*/ 543374 h 1648"/>
              <a:gd name="T34" fmla="*/ 389135 w 1548"/>
              <a:gd name="T35" fmla="*/ 503478 h 1648"/>
              <a:gd name="T36" fmla="*/ 361104 w 1548"/>
              <a:gd name="T37" fmla="*/ 467539 h 1648"/>
              <a:gd name="T38" fmla="*/ 253927 w 1548"/>
              <a:gd name="T39" fmla="*/ 498203 h 1648"/>
              <a:gd name="T40" fmla="*/ 50456 w 1548"/>
              <a:gd name="T41" fmla="*/ 297075 h 1648"/>
              <a:gd name="T42" fmla="*/ 50126 w 1548"/>
              <a:gd name="T43" fmla="*/ 294437 h 1648"/>
              <a:gd name="T44" fmla="*/ 231502 w 1548"/>
              <a:gd name="T45" fmla="*/ 91991 h 1648"/>
              <a:gd name="T46" fmla="*/ 231502 w 1548"/>
              <a:gd name="T47" fmla="*/ 135844 h 1648"/>
              <a:gd name="T48" fmla="*/ 299436 w 1548"/>
              <a:gd name="T49" fmla="*/ 67922 h 1648"/>
              <a:gd name="T50" fmla="*/ 231502 w 1548"/>
              <a:gd name="T51" fmla="*/ 0 h 1648"/>
              <a:gd name="T52" fmla="*/ 231502 w 1548"/>
              <a:gd name="T53" fmla="*/ 46490 h 1648"/>
              <a:gd name="T54" fmla="*/ 4947 w 1548"/>
              <a:gd name="T55" fmla="*/ 294437 h 1648"/>
              <a:gd name="T56" fmla="*/ 5276 w 1548"/>
              <a:gd name="T57" fmla="*/ 303340 h 1648"/>
              <a:gd name="T58" fmla="*/ 50456 w 1548"/>
              <a:gd name="T59" fmla="*/ 297075 h 1648"/>
              <a:gd name="T60" fmla="*/ 188961 w 1548"/>
              <a:gd name="T61" fmla="*/ 284216 h 1648"/>
              <a:gd name="T62" fmla="*/ 198525 w 1548"/>
              <a:gd name="T63" fmla="*/ 342576 h 1648"/>
              <a:gd name="T64" fmla="*/ 283607 w 1548"/>
              <a:gd name="T65" fmla="*/ 273665 h 1648"/>
              <a:gd name="T66" fmla="*/ 195227 w 1548"/>
              <a:gd name="T67" fmla="*/ 430281 h 1648"/>
              <a:gd name="T68" fmla="*/ 217981 w 1548"/>
              <a:gd name="T69" fmla="*/ 430281 h 1648"/>
              <a:gd name="T70" fmla="*/ 229194 w 1548"/>
              <a:gd name="T71" fmla="*/ 363678 h 1648"/>
              <a:gd name="T72" fmla="*/ 292511 w 1548"/>
              <a:gd name="T73" fmla="*/ 349830 h 1648"/>
              <a:gd name="T74" fmla="*/ 385837 w 1548"/>
              <a:gd name="T75" fmla="*/ 223878 h 1648"/>
              <a:gd name="T76" fmla="*/ 188961 w 1548"/>
              <a:gd name="T77" fmla="*/ 284216 h 164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548" h="1648">
                <a:moveTo>
                  <a:pt x="1548" y="1327"/>
                </a:moveTo>
                <a:cubicBezTo>
                  <a:pt x="1268" y="1408"/>
                  <a:pt x="1268" y="1408"/>
                  <a:pt x="1268" y="1408"/>
                </a:cubicBezTo>
                <a:cubicBezTo>
                  <a:pt x="1186" y="1129"/>
                  <a:pt x="1186" y="1129"/>
                  <a:pt x="1186" y="1129"/>
                </a:cubicBezTo>
                <a:cubicBezTo>
                  <a:pt x="1307" y="1195"/>
                  <a:pt x="1307" y="1195"/>
                  <a:pt x="1307" y="1195"/>
                </a:cubicBezTo>
                <a:cubicBezTo>
                  <a:pt x="1358" y="1105"/>
                  <a:pt x="1388" y="1003"/>
                  <a:pt x="1388" y="893"/>
                </a:cubicBezTo>
                <a:cubicBezTo>
                  <a:pt x="1388" y="640"/>
                  <a:pt x="1236" y="422"/>
                  <a:pt x="1018" y="327"/>
                </a:cubicBezTo>
                <a:cubicBezTo>
                  <a:pt x="1061" y="195"/>
                  <a:pt x="1061" y="195"/>
                  <a:pt x="1061" y="195"/>
                </a:cubicBezTo>
                <a:cubicBezTo>
                  <a:pt x="1334" y="309"/>
                  <a:pt x="1526" y="578"/>
                  <a:pt x="1526" y="893"/>
                </a:cubicBezTo>
                <a:cubicBezTo>
                  <a:pt x="1526" y="1027"/>
                  <a:pt x="1490" y="1152"/>
                  <a:pt x="1428" y="1261"/>
                </a:cubicBezTo>
                <a:lnTo>
                  <a:pt x="1548" y="1327"/>
                </a:lnTo>
                <a:close/>
                <a:moveTo>
                  <a:pt x="770" y="1511"/>
                </a:moveTo>
                <a:cubicBezTo>
                  <a:pt x="542" y="1511"/>
                  <a:pt x="342" y="1385"/>
                  <a:pt x="235" y="1200"/>
                </a:cubicBezTo>
                <a:cubicBezTo>
                  <a:pt x="357" y="1130"/>
                  <a:pt x="357" y="1130"/>
                  <a:pt x="357" y="1130"/>
                </a:cubicBezTo>
                <a:cubicBezTo>
                  <a:pt x="75" y="1055"/>
                  <a:pt x="75" y="1055"/>
                  <a:pt x="75" y="1055"/>
                </a:cubicBezTo>
                <a:cubicBezTo>
                  <a:pt x="0" y="1336"/>
                  <a:pt x="0" y="1336"/>
                  <a:pt x="0" y="1336"/>
                </a:cubicBezTo>
                <a:cubicBezTo>
                  <a:pt x="116" y="1269"/>
                  <a:pt x="116" y="1269"/>
                  <a:pt x="116" y="1269"/>
                </a:cubicBezTo>
                <a:cubicBezTo>
                  <a:pt x="247" y="1495"/>
                  <a:pt x="490" y="1648"/>
                  <a:pt x="770" y="1648"/>
                </a:cubicBezTo>
                <a:cubicBezTo>
                  <a:pt x="922" y="1648"/>
                  <a:pt x="1062" y="1603"/>
                  <a:pt x="1180" y="1527"/>
                </a:cubicBezTo>
                <a:cubicBezTo>
                  <a:pt x="1095" y="1418"/>
                  <a:pt x="1095" y="1418"/>
                  <a:pt x="1095" y="1418"/>
                </a:cubicBezTo>
                <a:cubicBezTo>
                  <a:pt x="1001" y="1476"/>
                  <a:pt x="890" y="1511"/>
                  <a:pt x="770" y="1511"/>
                </a:cubicBezTo>
                <a:close/>
                <a:moveTo>
                  <a:pt x="153" y="901"/>
                </a:moveTo>
                <a:cubicBezTo>
                  <a:pt x="153" y="898"/>
                  <a:pt x="152" y="896"/>
                  <a:pt x="152" y="893"/>
                </a:cubicBezTo>
                <a:cubicBezTo>
                  <a:pt x="152" y="575"/>
                  <a:pt x="393" y="314"/>
                  <a:pt x="702" y="279"/>
                </a:cubicBezTo>
                <a:cubicBezTo>
                  <a:pt x="702" y="412"/>
                  <a:pt x="702" y="412"/>
                  <a:pt x="702" y="412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702" y="0"/>
                  <a:pt x="702" y="0"/>
                  <a:pt x="702" y="0"/>
                </a:cubicBezTo>
                <a:cubicBezTo>
                  <a:pt x="702" y="141"/>
                  <a:pt x="702" y="141"/>
                  <a:pt x="702" y="141"/>
                </a:cubicBezTo>
                <a:cubicBezTo>
                  <a:pt x="317" y="175"/>
                  <a:pt x="15" y="499"/>
                  <a:pt x="15" y="893"/>
                </a:cubicBezTo>
                <a:cubicBezTo>
                  <a:pt x="15" y="902"/>
                  <a:pt x="16" y="911"/>
                  <a:pt x="16" y="920"/>
                </a:cubicBezTo>
                <a:lnTo>
                  <a:pt x="153" y="901"/>
                </a:lnTo>
                <a:close/>
                <a:moveTo>
                  <a:pt x="573" y="862"/>
                </a:moveTo>
                <a:cubicBezTo>
                  <a:pt x="556" y="922"/>
                  <a:pt x="563" y="984"/>
                  <a:pt x="602" y="1039"/>
                </a:cubicBezTo>
                <a:cubicBezTo>
                  <a:pt x="664" y="947"/>
                  <a:pt x="780" y="849"/>
                  <a:pt x="860" y="830"/>
                </a:cubicBezTo>
                <a:cubicBezTo>
                  <a:pt x="696" y="949"/>
                  <a:pt x="604" y="1116"/>
                  <a:pt x="592" y="1305"/>
                </a:cubicBezTo>
                <a:cubicBezTo>
                  <a:pt x="661" y="1305"/>
                  <a:pt x="661" y="1305"/>
                  <a:pt x="661" y="1305"/>
                </a:cubicBezTo>
                <a:cubicBezTo>
                  <a:pt x="660" y="1233"/>
                  <a:pt x="670" y="1144"/>
                  <a:pt x="695" y="1103"/>
                </a:cubicBezTo>
                <a:cubicBezTo>
                  <a:pt x="758" y="1124"/>
                  <a:pt x="827" y="1112"/>
                  <a:pt x="887" y="1061"/>
                </a:cubicBezTo>
                <a:cubicBezTo>
                  <a:pt x="1006" y="961"/>
                  <a:pt x="961" y="708"/>
                  <a:pt x="1170" y="679"/>
                </a:cubicBezTo>
                <a:cubicBezTo>
                  <a:pt x="890" y="526"/>
                  <a:pt x="624" y="688"/>
                  <a:pt x="573" y="862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lIns="45720" tIns="22860" rIns="45720" bIns="22860"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Freeform 102"/>
          <p:cNvSpPr>
            <a:spLocks noChangeArrowheads="1"/>
          </p:cNvSpPr>
          <p:nvPr/>
        </p:nvSpPr>
        <p:spPr bwMode="auto">
          <a:xfrm>
            <a:off x="9404350" y="2133600"/>
            <a:ext cx="569913" cy="511175"/>
          </a:xfrm>
          <a:custGeom>
            <a:avLst/>
            <a:gdLst>
              <a:gd name="T0" fmla="*/ 91760 w 498"/>
              <a:gd name="T1" fmla="*/ 173240 h 445"/>
              <a:gd name="T2" fmla="*/ 91760 w 498"/>
              <a:gd name="T3" fmla="*/ 173240 h 445"/>
              <a:gd name="T4" fmla="*/ 162873 w 498"/>
              <a:gd name="T5" fmla="*/ 193891 h 445"/>
              <a:gd name="T6" fmla="*/ 173196 w 498"/>
              <a:gd name="T7" fmla="*/ 193891 h 445"/>
              <a:gd name="T8" fmla="*/ 223664 w 498"/>
              <a:gd name="T9" fmla="*/ 153736 h 445"/>
              <a:gd name="T10" fmla="*/ 223664 w 498"/>
              <a:gd name="T11" fmla="*/ 143410 h 445"/>
              <a:gd name="T12" fmla="*/ 204165 w 498"/>
              <a:gd name="T13" fmla="*/ 122759 h 445"/>
              <a:gd name="T14" fmla="*/ 315423 w 498"/>
              <a:gd name="T15" fmla="*/ 11473 h 445"/>
              <a:gd name="T16" fmla="*/ 223664 w 498"/>
              <a:gd name="T17" fmla="*/ 0 h 445"/>
              <a:gd name="T18" fmla="*/ 122728 w 498"/>
              <a:gd name="T19" fmla="*/ 61953 h 445"/>
              <a:gd name="T20" fmla="*/ 82584 w 498"/>
              <a:gd name="T21" fmla="*/ 92930 h 445"/>
              <a:gd name="T22" fmla="*/ 60791 w 498"/>
              <a:gd name="T23" fmla="*/ 133085 h 445"/>
              <a:gd name="T24" fmla="*/ 20646 w 498"/>
              <a:gd name="T25" fmla="*/ 143410 h 445"/>
              <a:gd name="T26" fmla="*/ 0 w 498"/>
              <a:gd name="T27" fmla="*/ 164061 h 445"/>
              <a:gd name="T28" fmla="*/ 0 w 498"/>
              <a:gd name="T29" fmla="*/ 173240 h 445"/>
              <a:gd name="T30" fmla="*/ 41292 w 498"/>
              <a:gd name="T31" fmla="*/ 214542 h 445"/>
              <a:gd name="T32" fmla="*/ 60791 w 498"/>
              <a:gd name="T33" fmla="*/ 224867 h 445"/>
              <a:gd name="T34" fmla="*/ 82584 w 498"/>
              <a:gd name="T35" fmla="*/ 204216 h 445"/>
              <a:gd name="T36" fmla="*/ 91760 w 498"/>
              <a:gd name="T37" fmla="*/ 173240 h 445"/>
              <a:gd name="T38" fmla="*/ 254633 w 498"/>
              <a:gd name="T39" fmla="*/ 183565 h 445"/>
              <a:gd name="T40" fmla="*/ 254633 w 498"/>
              <a:gd name="T41" fmla="*/ 183565 h 445"/>
              <a:gd name="T42" fmla="*/ 244310 w 498"/>
              <a:gd name="T43" fmla="*/ 183565 h 445"/>
              <a:gd name="T44" fmla="*/ 204165 w 498"/>
              <a:gd name="T45" fmla="*/ 214542 h 445"/>
              <a:gd name="T46" fmla="*/ 193842 w 498"/>
              <a:gd name="T47" fmla="*/ 234046 h 445"/>
              <a:gd name="T48" fmla="*/ 437005 w 498"/>
              <a:gd name="T49" fmla="*/ 499068 h 445"/>
              <a:gd name="T50" fmla="*/ 457651 w 498"/>
              <a:gd name="T51" fmla="*/ 499068 h 445"/>
              <a:gd name="T52" fmla="*/ 488619 w 498"/>
              <a:gd name="T53" fmla="*/ 478417 h 445"/>
              <a:gd name="T54" fmla="*/ 488619 w 498"/>
              <a:gd name="T55" fmla="*/ 458913 h 445"/>
              <a:gd name="T56" fmla="*/ 254633 w 498"/>
              <a:gd name="T57" fmla="*/ 183565 h 445"/>
              <a:gd name="T58" fmla="*/ 570056 w 498"/>
              <a:gd name="T59" fmla="*/ 72279 h 445"/>
              <a:gd name="T60" fmla="*/ 570056 w 498"/>
              <a:gd name="T61" fmla="*/ 72279 h 445"/>
              <a:gd name="T62" fmla="*/ 549410 w 498"/>
              <a:gd name="T63" fmla="*/ 61953 h 445"/>
              <a:gd name="T64" fmla="*/ 528764 w 498"/>
              <a:gd name="T65" fmla="*/ 102108 h 445"/>
              <a:gd name="T66" fmla="*/ 467974 w 498"/>
              <a:gd name="T67" fmla="*/ 122759 h 445"/>
              <a:gd name="T68" fmla="*/ 457651 w 498"/>
              <a:gd name="T69" fmla="*/ 72279 h 445"/>
              <a:gd name="T70" fmla="*/ 478296 w 498"/>
              <a:gd name="T71" fmla="*/ 21798 h 445"/>
              <a:gd name="T72" fmla="*/ 467974 w 498"/>
              <a:gd name="T73" fmla="*/ 11473 h 445"/>
              <a:gd name="T74" fmla="*/ 386537 w 498"/>
              <a:gd name="T75" fmla="*/ 82604 h 445"/>
              <a:gd name="T76" fmla="*/ 365891 w 498"/>
              <a:gd name="T77" fmla="*/ 173240 h 445"/>
              <a:gd name="T78" fmla="*/ 325746 w 498"/>
              <a:gd name="T79" fmla="*/ 214542 h 445"/>
              <a:gd name="T80" fmla="*/ 365891 w 498"/>
              <a:gd name="T81" fmla="*/ 265022 h 445"/>
              <a:gd name="T82" fmla="*/ 417506 w 498"/>
              <a:gd name="T83" fmla="*/ 214542 h 445"/>
              <a:gd name="T84" fmla="*/ 467974 w 498"/>
              <a:gd name="T85" fmla="*/ 204216 h 445"/>
              <a:gd name="T86" fmla="*/ 559733 w 498"/>
              <a:gd name="T87" fmla="*/ 164061 h 445"/>
              <a:gd name="T88" fmla="*/ 570056 w 498"/>
              <a:gd name="T89" fmla="*/ 72279 h 445"/>
              <a:gd name="T90" fmla="*/ 82584 w 498"/>
              <a:gd name="T91" fmla="*/ 458913 h 445"/>
              <a:gd name="T92" fmla="*/ 82584 w 498"/>
              <a:gd name="T93" fmla="*/ 458913 h 445"/>
              <a:gd name="T94" fmla="*/ 82584 w 498"/>
              <a:gd name="T95" fmla="*/ 478417 h 445"/>
              <a:gd name="T96" fmla="*/ 102082 w 498"/>
              <a:gd name="T97" fmla="*/ 509394 h 445"/>
              <a:gd name="T98" fmla="*/ 122728 w 498"/>
              <a:gd name="T99" fmla="*/ 499068 h 445"/>
              <a:gd name="T100" fmla="*/ 264956 w 498"/>
              <a:gd name="T101" fmla="*/ 367131 h 445"/>
              <a:gd name="T102" fmla="*/ 223664 w 498"/>
              <a:gd name="T103" fmla="*/ 315503 h 445"/>
              <a:gd name="T104" fmla="*/ 82584 w 498"/>
              <a:gd name="T105" fmla="*/ 458913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Text Placeholder 3"/>
          <p:cNvSpPr txBox="1"/>
          <p:nvPr/>
        </p:nvSpPr>
        <p:spPr bwMode="auto">
          <a:xfrm>
            <a:off x="1581945" y="3309938"/>
            <a:ext cx="132397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TextBox 31"/>
          <p:cNvSpPr txBox="1">
            <a:spLocks noChangeArrowheads="1"/>
          </p:cNvSpPr>
          <p:nvPr/>
        </p:nvSpPr>
        <p:spPr bwMode="auto">
          <a:xfrm>
            <a:off x="5154613" y="2747963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ADD TITLE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Rounded Rectangle 87"/>
          <p:cNvSpPr/>
          <p:nvPr/>
        </p:nvSpPr>
        <p:spPr>
          <a:xfrm>
            <a:off x="5275263" y="3090863"/>
            <a:ext cx="1522412" cy="44450"/>
          </a:xfrm>
          <a:prstGeom prst="roundRect">
            <a:avLst>
              <a:gd name="adj" fmla="val 50000"/>
            </a:avLst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9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Text Placeholder 3"/>
          <p:cNvSpPr txBox="1"/>
          <p:nvPr/>
        </p:nvSpPr>
        <p:spPr bwMode="auto">
          <a:xfrm>
            <a:off x="5357813" y="3309938"/>
            <a:ext cx="132397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TextBox 31"/>
          <p:cNvSpPr txBox="1">
            <a:spLocks noChangeArrowheads="1"/>
          </p:cNvSpPr>
          <p:nvPr/>
        </p:nvSpPr>
        <p:spPr bwMode="auto">
          <a:xfrm>
            <a:off x="8928100" y="2747963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ADD TITLE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Rounded Rectangle 87"/>
          <p:cNvSpPr/>
          <p:nvPr/>
        </p:nvSpPr>
        <p:spPr>
          <a:xfrm>
            <a:off x="9047163" y="3090863"/>
            <a:ext cx="1522412" cy="44450"/>
          </a:xfrm>
          <a:prstGeom prst="roundRect">
            <a:avLst>
              <a:gd name="adj" fmla="val 50000"/>
            </a:avLst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9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Text Placeholder 3"/>
          <p:cNvSpPr txBox="1"/>
          <p:nvPr/>
        </p:nvSpPr>
        <p:spPr bwMode="auto">
          <a:xfrm>
            <a:off x="9129713" y="3309938"/>
            <a:ext cx="132397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776540" y="1383526"/>
            <a:ext cx="9220200" cy="2781253"/>
          </a:xfrm>
          <a:prstGeom prst="rect">
            <a:avLst/>
          </a:prstGeom>
          <a:noFill/>
          <a:ln w="152400" cap="flat" cmpd="thickThin" algn="ctr">
            <a:solidFill>
              <a:schemeClr val="bg1"/>
            </a:solidFill>
            <a:prstDash val="solid"/>
            <a:miter lim="800000"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84747" y="1953256"/>
            <a:ext cx="7293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感谢各位老师的聆听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98998" y="3290859"/>
            <a:ext cx="5397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论文答辩   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学生总结   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学术报告   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述职演示   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055494" y="2997461"/>
            <a:ext cx="6972300" cy="0"/>
          </a:xfrm>
          <a:prstGeom prst="line">
            <a:avLst/>
          </a:prstGeom>
          <a:ln w="3175">
            <a:solidFill>
              <a:srgbClr val="6486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9724" y="4590163"/>
            <a:ext cx="278306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汇报人：</a:t>
            </a:r>
            <a:r>
              <a:rPr lang="en-US" altLang="zh-CN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模板网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/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631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175273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5503024" y="333922"/>
            <a:ext cx="2000040" cy="2590434"/>
            <a:chOff x="4102971" y="1470725"/>
            <a:chExt cx="719451" cy="931828"/>
          </a:xfrm>
        </p:grpSpPr>
        <p:sp>
          <p:nvSpPr>
            <p:cNvPr id="49" name="椭圆 48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4289745" y="1960248"/>
              <a:ext cx="238263" cy="398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/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716340" y="3905295"/>
            <a:ext cx="7264400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59"/>
          <p:cNvSpPr>
            <a:spLocks noChangeArrowheads="1"/>
          </p:cNvSpPr>
          <p:nvPr/>
        </p:nvSpPr>
        <p:spPr bwMode="auto">
          <a:xfrm>
            <a:off x="4168418" y="3018779"/>
            <a:ext cx="43602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3300540" y="4049856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74819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6"/>
          <p:cNvGrpSpPr/>
          <p:nvPr/>
        </p:nvGrpSpPr>
        <p:grpSpPr bwMode="auto">
          <a:xfrm>
            <a:off x="3556000" y="2778125"/>
            <a:ext cx="4759325" cy="3397250"/>
            <a:chOff x="3572129" y="2526224"/>
            <a:chExt cx="4758102" cy="3396766"/>
          </a:xfrm>
        </p:grpSpPr>
        <p:grpSp>
          <p:nvGrpSpPr>
            <p:cNvPr id="6" name="组合 7"/>
            <p:cNvGrpSpPr/>
            <p:nvPr/>
          </p:nvGrpSpPr>
          <p:grpSpPr bwMode="auto">
            <a:xfrm>
              <a:off x="3572129" y="2526224"/>
              <a:ext cx="4758102" cy="3396766"/>
              <a:chOff x="5571414" y="2502513"/>
              <a:chExt cx="3206514" cy="2289100"/>
            </a:xfrm>
          </p:grpSpPr>
          <p:sp>
            <p:nvSpPr>
              <p:cNvPr id="19" name="任意多边形 18"/>
              <p:cNvSpPr/>
              <p:nvPr/>
            </p:nvSpPr>
            <p:spPr>
              <a:xfrm rot="3643891">
                <a:off x="5485765" y="3379720"/>
                <a:ext cx="1497542" cy="1326243"/>
              </a:xfrm>
              <a:custGeom>
                <a:avLst/>
                <a:gdLst>
                  <a:gd name="connsiteX0" fmla="*/ 44371 w 1497156"/>
                  <a:gd name="connsiteY0" fmla="*/ 403650 h 1325718"/>
                  <a:gd name="connsiteX1" fmla="*/ 1497156 w 1497156"/>
                  <a:gd name="connsiteY1" fmla="*/ 0 h 1325718"/>
                  <a:gd name="connsiteX2" fmla="*/ 758250 w 1497156"/>
                  <a:gd name="connsiteY2" fmla="*/ 1318414 h 1325718"/>
                  <a:gd name="connsiteX3" fmla="*/ 685800 w 1497156"/>
                  <a:gd name="connsiteY3" fmla="*/ 1325718 h 1325718"/>
                  <a:gd name="connsiteX4" fmla="*/ 0 w 1497156"/>
                  <a:gd name="connsiteY4" fmla="*/ 639918 h 1325718"/>
                  <a:gd name="connsiteX5" fmla="*/ 13933 w 1497156"/>
                  <a:gd name="connsiteY5" fmla="*/ 501706 h 132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7156" h="1325718">
                    <a:moveTo>
                      <a:pt x="44371" y="403650"/>
                    </a:moveTo>
                    <a:lnTo>
                      <a:pt x="1497156" y="0"/>
                    </a:lnTo>
                    <a:lnTo>
                      <a:pt x="758250" y="1318414"/>
                    </a:lnTo>
                    <a:lnTo>
                      <a:pt x="685800" y="1325718"/>
                    </a:lnTo>
                    <a:cubicBezTo>
                      <a:pt x="307043" y="1325718"/>
                      <a:pt x="0" y="1018675"/>
                      <a:pt x="0" y="639918"/>
                    </a:cubicBezTo>
                    <a:cubicBezTo>
                      <a:pt x="0" y="592574"/>
                      <a:pt x="4797" y="546350"/>
                      <a:pt x="13933" y="5017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6135568">
                <a:off x="5995945" y="2904783"/>
                <a:ext cx="1421595" cy="1273836"/>
              </a:xfrm>
              <a:custGeom>
                <a:avLst/>
                <a:gdLst>
                  <a:gd name="connsiteX0" fmla="*/ 14435 w 1437414"/>
                  <a:gd name="connsiteY0" fmla="*/ 785052 h 1301671"/>
                  <a:gd name="connsiteX1" fmla="*/ 0 w 1437414"/>
                  <a:gd name="connsiteY1" fmla="*/ 652207 h 1301671"/>
                  <a:gd name="connsiteX2" fmla="*/ 10443 w 1437414"/>
                  <a:gd name="connsiteY2" fmla="*/ 556102 h 1301671"/>
                  <a:gd name="connsiteX3" fmla="*/ 1437414 w 1437414"/>
                  <a:gd name="connsiteY3" fmla="*/ 0 h 1301671"/>
                  <a:gd name="connsiteX4" fmla="*/ 1436623 w 1437414"/>
                  <a:gd name="connsiteY4" fmla="*/ 20656 h 1301671"/>
                  <a:gd name="connsiteX5" fmla="*/ 606778 w 1437414"/>
                  <a:gd name="connsiteY5" fmla="*/ 1301671 h 1301671"/>
                  <a:gd name="connsiteX6" fmla="*/ 567332 w 1437414"/>
                  <a:gd name="connsiteY6" fmla="*/ 1297982 h 1301671"/>
                  <a:gd name="connsiteX7" fmla="*/ 14435 w 1437414"/>
                  <a:gd name="connsiteY7" fmla="*/ 785052 h 1301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7414" h="1301671">
                    <a:moveTo>
                      <a:pt x="14435" y="785052"/>
                    </a:moveTo>
                    <a:cubicBezTo>
                      <a:pt x="4970" y="742142"/>
                      <a:pt x="0" y="697713"/>
                      <a:pt x="0" y="652207"/>
                    </a:cubicBezTo>
                    <a:lnTo>
                      <a:pt x="10443" y="556102"/>
                    </a:lnTo>
                    <a:lnTo>
                      <a:pt x="1437414" y="0"/>
                    </a:lnTo>
                    <a:lnTo>
                      <a:pt x="1436623" y="20656"/>
                    </a:lnTo>
                    <a:lnTo>
                      <a:pt x="606778" y="1301671"/>
                    </a:lnTo>
                    <a:lnTo>
                      <a:pt x="567332" y="1297982"/>
                    </a:lnTo>
                    <a:cubicBezTo>
                      <a:pt x="289810" y="1245298"/>
                      <a:pt x="71225" y="1042513"/>
                      <a:pt x="14435" y="785052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9403555">
                <a:off x="6785355" y="2502513"/>
                <a:ext cx="1623578" cy="1622694"/>
              </a:xfrm>
              <a:custGeom>
                <a:avLst/>
                <a:gdLst>
                  <a:gd name="connsiteX0" fmla="*/ 495683 w 1623184"/>
                  <a:gd name="connsiteY0" fmla="*/ 1559405 h 1623184"/>
                  <a:gd name="connsiteX1" fmla="*/ 0 w 1623184"/>
                  <a:gd name="connsiteY1" fmla="*/ 811592 h 1623184"/>
                  <a:gd name="connsiteX2" fmla="*/ 1 w 1623184"/>
                  <a:gd name="connsiteY2" fmla="*/ 811592 h 1623184"/>
                  <a:gd name="connsiteX3" fmla="*/ 16490 w 1623184"/>
                  <a:gd name="connsiteY3" fmla="*/ 648028 h 1623184"/>
                  <a:gd name="connsiteX4" fmla="*/ 30239 w 1623184"/>
                  <a:gd name="connsiteY4" fmla="*/ 594554 h 1623184"/>
                  <a:gd name="connsiteX5" fmla="*/ 1599473 w 1623184"/>
                  <a:gd name="connsiteY5" fmla="*/ 0 h 1623184"/>
                  <a:gd name="connsiteX6" fmla="*/ 1623184 w 1623184"/>
                  <a:gd name="connsiteY6" fmla="*/ 0 h 1623184"/>
                  <a:gd name="connsiteX7" fmla="*/ 1623184 w 1623184"/>
                  <a:gd name="connsiteY7" fmla="*/ 48244 h 1623184"/>
                  <a:gd name="connsiteX8" fmla="*/ 1246509 w 1623184"/>
                  <a:gd name="connsiteY8" fmla="*/ 1494810 h 1623184"/>
                  <a:gd name="connsiteX9" fmla="*/ 1127500 w 1623184"/>
                  <a:gd name="connsiteY9" fmla="*/ 1559405 h 1623184"/>
                  <a:gd name="connsiteX10" fmla="*/ 811592 w 1623184"/>
                  <a:gd name="connsiteY10" fmla="*/ 1623184 h 1623184"/>
                  <a:gd name="connsiteX11" fmla="*/ 495683 w 1623184"/>
                  <a:gd name="connsiteY11" fmla="*/ 1559405 h 1623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3184" h="1623184">
                    <a:moveTo>
                      <a:pt x="495683" y="1559405"/>
                    </a:moveTo>
                    <a:cubicBezTo>
                      <a:pt x="204391" y="1436199"/>
                      <a:pt x="0" y="1147764"/>
                      <a:pt x="0" y="811592"/>
                    </a:cubicBezTo>
                    <a:lnTo>
                      <a:pt x="1" y="811592"/>
                    </a:lnTo>
                    <a:cubicBezTo>
                      <a:pt x="1" y="755563"/>
                      <a:pt x="5678" y="700860"/>
                      <a:pt x="16490" y="648028"/>
                    </a:cubicBezTo>
                    <a:lnTo>
                      <a:pt x="30239" y="594554"/>
                    </a:lnTo>
                    <a:lnTo>
                      <a:pt x="1599473" y="0"/>
                    </a:lnTo>
                    <a:lnTo>
                      <a:pt x="1623184" y="0"/>
                    </a:lnTo>
                    <a:lnTo>
                      <a:pt x="1623184" y="48244"/>
                    </a:lnTo>
                    <a:lnTo>
                      <a:pt x="1246509" y="1494810"/>
                    </a:lnTo>
                    <a:lnTo>
                      <a:pt x="1127500" y="1559405"/>
                    </a:lnTo>
                    <a:cubicBezTo>
                      <a:pt x="1030403" y="1600474"/>
                      <a:pt x="923650" y="1623184"/>
                      <a:pt x="811592" y="1623184"/>
                    </a:cubicBezTo>
                    <a:cubicBezTo>
                      <a:pt x="699534" y="1623184"/>
                      <a:pt x="592781" y="1600474"/>
                      <a:pt x="495683" y="15594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11693022">
                <a:off x="7341521" y="3133620"/>
                <a:ext cx="1436407" cy="1440850"/>
              </a:xfrm>
              <a:custGeom>
                <a:avLst/>
                <a:gdLst>
                  <a:gd name="connsiteX0" fmla="*/ 553066 w 1436553"/>
                  <a:gd name="connsiteY0" fmla="*/ 1441156 h 1441156"/>
                  <a:gd name="connsiteX1" fmla="*/ 458813 w 1436553"/>
                  <a:gd name="connsiteY1" fmla="*/ 1412040 h 1441156"/>
                  <a:gd name="connsiteX2" fmla="*/ 0 w 1436553"/>
                  <a:gd name="connsiteY2" fmla="*/ 723189 h 1441156"/>
                  <a:gd name="connsiteX3" fmla="*/ 1 w 1436553"/>
                  <a:gd name="connsiteY3" fmla="*/ 723189 h 1441156"/>
                  <a:gd name="connsiteX4" fmla="*/ 59036 w 1436553"/>
                  <a:gd name="connsiteY4" fmla="*/ 432189 h 1441156"/>
                  <a:gd name="connsiteX5" fmla="*/ 101186 w 1436553"/>
                  <a:gd name="connsiteY5" fmla="*/ 354907 h 1441156"/>
                  <a:gd name="connsiteX6" fmla="*/ 1436553 w 1436553"/>
                  <a:gd name="connsiteY6" fmla="*/ 0 h 144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6553" h="1441156">
                    <a:moveTo>
                      <a:pt x="553066" y="1441156"/>
                    </a:moveTo>
                    <a:lnTo>
                      <a:pt x="458813" y="1412040"/>
                    </a:lnTo>
                    <a:cubicBezTo>
                      <a:pt x="189188" y="1298548"/>
                      <a:pt x="-1" y="1032856"/>
                      <a:pt x="0" y="723189"/>
                    </a:cubicBezTo>
                    <a:lnTo>
                      <a:pt x="1" y="723189"/>
                    </a:lnTo>
                    <a:cubicBezTo>
                      <a:pt x="0" y="619967"/>
                      <a:pt x="21022" y="521630"/>
                      <a:pt x="59036" y="432189"/>
                    </a:cubicBezTo>
                    <a:lnTo>
                      <a:pt x="101186" y="354907"/>
                    </a:lnTo>
                    <a:lnTo>
                      <a:pt x="1436553" y="0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7" name="组合 8"/>
            <p:cNvGrpSpPr/>
            <p:nvPr/>
          </p:nvGrpSpPr>
          <p:grpSpPr bwMode="auto">
            <a:xfrm>
              <a:off x="4055146" y="4418484"/>
              <a:ext cx="476250" cy="393700"/>
              <a:chOff x="6278563" y="5948363"/>
              <a:chExt cx="476250" cy="393700"/>
            </a:xfrm>
          </p:grpSpPr>
          <p:sp>
            <p:nvSpPr>
              <p:cNvPr id="17" name="Freeform 64"/>
              <p:cNvSpPr/>
              <p:nvPr/>
            </p:nvSpPr>
            <p:spPr bwMode="auto">
              <a:xfrm>
                <a:off x="6357377" y="6065590"/>
                <a:ext cx="98400" cy="138093"/>
              </a:xfrm>
              <a:custGeom>
                <a:avLst/>
                <a:gdLst>
                  <a:gd name="T0" fmla="*/ 28 w 40"/>
                  <a:gd name="T1" fmla="*/ 23 h 56"/>
                  <a:gd name="T2" fmla="*/ 28 w 40"/>
                  <a:gd name="T3" fmla="*/ 8 h 56"/>
                  <a:gd name="T4" fmla="*/ 20 w 40"/>
                  <a:gd name="T5" fmla="*/ 0 h 56"/>
                  <a:gd name="T6" fmla="*/ 12 w 40"/>
                  <a:gd name="T7" fmla="*/ 8 h 56"/>
                  <a:gd name="T8" fmla="*/ 12 w 40"/>
                  <a:gd name="T9" fmla="*/ 23 h 56"/>
                  <a:gd name="T10" fmla="*/ 16 w 40"/>
                  <a:gd name="T11" fmla="*/ 30 h 56"/>
                  <a:gd name="T12" fmla="*/ 16 w 40"/>
                  <a:gd name="T13" fmla="*/ 33 h 56"/>
                  <a:gd name="T14" fmla="*/ 14 w 40"/>
                  <a:gd name="T15" fmla="*/ 35 h 56"/>
                  <a:gd name="T16" fmla="*/ 0 w 40"/>
                  <a:gd name="T17" fmla="*/ 42 h 56"/>
                  <a:gd name="T18" fmla="*/ 0 w 40"/>
                  <a:gd name="T19" fmla="*/ 52 h 56"/>
                  <a:gd name="T20" fmla="*/ 4 w 40"/>
                  <a:gd name="T21" fmla="*/ 56 h 56"/>
                  <a:gd name="T22" fmla="*/ 36 w 40"/>
                  <a:gd name="T23" fmla="*/ 56 h 56"/>
                  <a:gd name="T24" fmla="*/ 40 w 40"/>
                  <a:gd name="T25" fmla="*/ 52 h 56"/>
                  <a:gd name="T26" fmla="*/ 40 w 40"/>
                  <a:gd name="T27" fmla="*/ 42 h 56"/>
                  <a:gd name="T28" fmla="*/ 24 w 40"/>
                  <a:gd name="T29" fmla="*/ 30 h 56"/>
                  <a:gd name="T30" fmla="*/ 28 w 40"/>
                  <a:gd name="T31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56">
                    <a:moveTo>
                      <a:pt x="28" y="23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3"/>
                      <a:pt x="25" y="0"/>
                      <a:pt x="20" y="0"/>
                    </a:cubicBezTo>
                    <a:cubicBezTo>
                      <a:pt x="16" y="0"/>
                      <a:pt x="12" y="3"/>
                      <a:pt x="12" y="8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1"/>
                      <a:pt x="17" y="32"/>
                      <a:pt x="16" y="33"/>
                    </a:cubicBezTo>
                    <a:cubicBezTo>
                      <a:pt x="16" y="34"/>
                      <a:pt x="15" y="35"/>
                      <a:pt x="14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2" y="56"/>
                      <a:pt x="4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8" y="56"/>
                      <a:pt x="40" y="54"/>
                      <a:pt x="40" y="5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28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Freeform 65"/>
              <p:cNvSpPr>
                <a:spLocks noEditPoints="1"/>
              </p:cNvSpPr>
              <p:nvPr/>
            </p:nvSpPr>
            <p:spPr bwMode="auto">
              <a:xfrm>
                <a:off x="6278022" y="5948132"/>
                <a:ext cx="476128" cy="393644"/>
              </a:xfrm>
              <a:custGeom>
                <a:avLst/>
                <a:gdLst>
                  <a:gd name="T0" fmla="*/ 188 w 192"/>
                  <a:gd name="T1" fmla="*/ 24 h 160"/>
                  <a:gd name="T2" fmla="*/ 104 w 192"/>
                  <a:gd name="T3" fmla="*/ 24 h 160"/>
                  <a:gd name="T4" fmla="*/ 104 w 192"/>
                  <a:gd name="T5" fmla="*/ 4 h 160"/>
                  <a:gd name="T6" fmla="*/ 100 w 192"/>
                  <a:gd name="T7" fmla="*/ 0 h 160"/>
                  <a:gd name="T8" fmla="*/ 4 w 192"/>
                  <a:gd name="T9" fmla="*/ 0 h 160"/>
                  <a:gd name="T10" fmla="*/ 0 w 192"/>
                  <a:gd name="T11" fmla="*/ 4 h 160"/>
                  <a:gd name="T12" fmla="*/ 0 w 192"/>
                  <a:gd name="T13" fmla="*/ 156 h 160"/>
                  <a:gd name="T14" fmla="*/ 4 w 192"/>
                  <a:gd name="T15" fmla="*/ 160 h 160"/>
                  <a:gd name="T16" fmla="*/ 60 w 192"/>
                  <a:gd name="T17" fmla="*/ 160 h 160"/>
                  <a:gd name="T18" fmla="*/ 64 w 192"/>
                  <a:gd name="T19" fmla="*/ 156 h 160"/>
                  <a:gd name="T20" fmla="*/ 64 w 192"/>
                  <a:gd name="T21" fmla="*/ 136 h 160"/>
                  <a:gd name="T22" fmla="*/ 72 w 192"/>
                  <a:gd name="T23" fmla="*/ 136 h 160"/>
                  <a:gd name="T24" fmla="*/ 72 w 192"/>
                  <a:gd name="T25" fmla="*/ 156 h 160"/>
                  <a:gd name="T26" fmla="*/ 76 w 192"/>
                  <a:gd name="T27" fmla="*/ 160 h 160"/>
                  <a:gd name="T28" fmla="*/ 116 w 192"/>
                  <a:gd name="T29" fmla="*/ 160 h 160"/>
                  <a:gd name="T30" fmla="*/ 120 w 192"/>
                  <a:gd name="T31" fmla="*/ 156 h 160"/>
                  <a:gd name="T32" fmla="*/ 120 w 192"/>
                  <a:gd name="T33" fmla="*/ 136 h 160"/>
                  <a:gd name="T34" fmla="*/ 128 w 192"/>
                  <a:gd name="T35" fmla="*/ 136 h 160"/>
                  <a:gd name="T36" fmla="*/ 128 w 192"/>
                  <a:gd name="T37" fmla="*/ 156 h 160"/>
                  <a:gd name="T38" fmla="*/ 132 w 192"/>
                  <a:gd name="T39" fmla="*/ 160 h 160"/>
                  <a:gd name="T40" fmla="*/ 188 w 192"/>
                  <a:gd name="T41" fmla="*/ 160 h 160"/>
                  <a:gd name="T42" fmla="*/ 192 w 192"/>
                  <a:gd name="T43" fmla="*/ 156 h 160"/>
                  <a:gd name="T44" fmla="*/ 192 w 192"/>
                  <a:gd name="T45" fmla="*/ 28 h 160"/>
                  <a:gd name="T46" fmla="*/ 188 w 192"/>
                  <a:gd name="T47" fmla="*/ 24 h 160"/>
                  <a:gd name="T48" fmla="*/ 80 w 192"/>
                  <a:gd name="T49" fmla="*/ 100 h 160"/>
                  <a:gd name="T50" fmla="*/ 68 w 192"/>
                  <a:gd name="T51" fmla="*/ 112 h 160"/>
                  <a:gd name="T52" fmla="*/ 36 w 192"/>
                  <a:gd name="T53" fmla="*/ 112 h 160"/>
                  <a:gd name="T54" fmla="*/ 24 w 192"/>
                  <a:gd name="T55" fmla="*/ 100 h 160"/>
                  <a:gd name="T56" fmla="*/ 24 w 192"/>
                  <a:gd name="T57" fmla="*/ 88 h 160"/>
                  <a:gd name="T58" fmla="*/ 26 w 192"/>
                  <a:gd name="T59" fmla="*/ 84 h 160"/>
                  <a:gd name="T60" fmla="*/ 39 w 192"/>
                  <a:gd name="T61" fmla="*/ 78 h 160"/>
                  <a:gd name="T62" fmla="*/ 37 w 192"/>
                  <a:gd name="T63" fmla="*/ 74 h 160"/>
                  <a:gd name="T64" fmla="*/ 36 w 192"/>
                  <a:gd name="T65" fmla="*/ 72 h 160"/>
                  <a:gd name="T66" fmla="*/ 36 w 192"/>
                  <a:gd name="T67" fmla="*/ 56 h 160"/>
                  <a:gd name="T68" fmla="*/ 52 w 192"/>
                  <a:gd name="T69" fmla="*/ 40 h 160"/>
                  <a:gd name="T70" fmla="*/ 68 w 192"/>
                  <a:gd name="T71" fmla="*/ 56 h 160"/>
                  <a:gd name="T72" fmla="*/ 68 w 192"/>
                  <a:gd name="T73" fmla="*/ 72 h 160"/>
                  <a:gd name="T74" fmla="*/ 68 w 192"/>
                  <a:gd name="T75" fmla="*/ 74 h 160"/>
                  <a:gd name="T76" fmla="*/ 65 w 192"/>
                  <a:gd name="T77" fmla="*/ 78 h 160"/>
                  <a:gd name="T78" fmla="*/ 78 w 192"/>
                  <a:gd name="T79" fmla="*/ 84 h 160"/>
                  <a:gd name="T80" fmla="*/ 80 w 192"/>
                  <a:gd name="T81" fmla="*/ 88 h 160"/>
                  <a:gd name="T82" fmla="*/ 80 w 192"/>
                  <a:gd name="T83" fmla="*/ 100 h 160"/>
                  <a:gd name="T84" fmla="*/ 164 w 192"/>
                  <a:gd name="T85" fmla="*/ 112 h 160"/>
                  <a:gd name="T86" fmla="*/ 100 w 192"/>
                  <a:gd name="T87" fmla="*/ 112 h 160"/>
                  <a:gd name="T88" fmla="*/ 96 w 192"/>
                  <a:gd name="T89" fmla="*/ 108 h 160"/>
                  <a:gd name="T90" fmla="*/ 100 w 192"/>
                  <a:gd name="T91" fmla="*/ 104 h 160"/>
                  <a:gd name="T92" fmla="*/ 164 w 192"/>
                  <a:gd name="T93" fmla="*/ 104 h 160"/>
                  <a:gd name="T94" fmla="*/ 168 w 192"/>
                  <a:gd name="T95" fmla="*/ 108 h 160"/>
                  <a:gd name="T96" fmla="*/ 164 w 192"/>
                  <a:gd name="T97" fmla="*/ 112 h 160"/>
                  <a:gd name="T98" fmla="*/ 164 w 192"/>
                  <a:gd name="T99" fmla="*/ 88 h 160"/>
                  <a:gd name="T100" fmla="*/ 100 w 192"/>
                  <a:gd name="T101" fmla="*/ 88 h 160"/>
                  <a:gd name="T102" fmla="*/ 96 w 192"/>
                  <a:gd name="T103" fmla="*/ 84 h 160"/>
                  <a:gd name="T104" fmla="*/ 100 w 192"/>
                  <a:gd name="T105" fmla="*/ 80 h 160"/>
                  <a:gd name="T106" fmla="*/ 164 w 192"/>
                  <a:gd name="T107" fmla="*/ 80 h 160"/>
                  <a:gd name="T108" fmla="*/ 168 w 192"/>
                  <a:gd name="T109" fmla="*/ 84 h 160"/>
                  <a:gd name="T110" fmla="*/ 164 w 192"/>
                  <a:gd name="T111" fmla="*/ 88 h 160"/>
                  <a:gd name="T112" fmla="*/ 164 w 192"/>
                  <a:gd name="T113" fmla="*/ 64 h 160"/>
                  <a:gd name="T114" fmla="*/ 100 w 192"/>
                  <a:gd name="T115" fmla="*/ 64 h 160"/>
                  <a:gd name="T116" fmla="*/ 96 w 192"/>
                  <a:gd name="T117" fmla="*/ 60 h 160"/>
                  <a:gd name="T118" fmla="*/ 100 w 192"/>
                  <a:gd name="T119" fmla="*/ 56 h 160"/>
                  <a:gd name="T120" fmla="*/ 164 w 192"/>
                  <a:gd name="T121" fmla="*/ 56 h 160"/>
                  <a:gd name="T122" fmla="*/ 168 w 192"/>
                  <a:gd name="T123" fmla="*/ 60 h 160"/>
                  <a:gd name="T124" fmla="*/ 164 w 192"/>
                  <a:gd name="T125" fmla="*/ 6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" h="160">
                    <a:moveTo>
                      <a:pt x="188" y="24"/>
                    </a:move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04" y="2"/>
                      <a:pt x="102" y="0"/>
                      <a:pt x="10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8"/>
                      <a:pt x="2" y="160"/>
                      <a:pt x="4" y="160"/>
                    </a:cubicBezTo>
                    <a:cubicBezTo>
                      <a:pt x="60" y="160"/>
                      <a:pt x="60" y="160"/>
                      <a:pt x="60" y="160"/>
                    </a:cubicBezTo>
                    <a:cubicBezTo>
                      <a:pt x="62" y="160"/>
                      <a:pt x="64" y="158"/>
                      <a:pt x="64" y="15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56"/>
                      <a:pt x="72" y="156"/>
                      <a:pt x="72" y="156"/>
                    </a:cubicBezTo>
                    <a:cubicBezTo>
                      <a:pt x="72" y="158"/>
                      <a:pt x="74" y="160"/>
                      <a:pt x="76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8" y="160"/>
                      <a:pt x="120" y="158"/>
                      <a:pt x="120" y="156"/>
                    </a:cubicBezTo>
                    <a:cubicBezTo>
                      <a:pt x="120" y="136"/>
                      <a:pt x="120" y="136"/>
                      <a:pt x="120" y="136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128" y="158"/>
                      <a:pt x="130" y="160"/>
                      <a:pt x="132" y="160"/>
                    </a:cubicBezTo>
                    <a:cubicBezTo>
                      <a:pt x="188" y="160"/>
                      <a:pt x="188" y="160"/>
                      <a:pt x="188" y="160"/>
                    </a:cubicBezTo>
                    <a:cubicBezTo>
                      <a:pt x="190" y="160"/>
                      <a:pt x="192" y="158"/>
                      <a:pt x="192" y="156"/>
                    </a:cubicBezTo>
                    <a:cubicBezTo>
                      <a:pt x="192" y="28"/>
                      <a:pt x="192" y="28"/>
                      <a:pt x="192" y="28"/>
                    </a:cubicBezTo>
                    <a:cubicBezTo>
                      <a:pt x="192" y="26"/>
                      <a:pt x="190" y="24"/>
                      <a:pt x="188" y="24"/>
                    </a:cubicBezTo>
                    <a:close/>
                    <a:moveTo>
                      <a:pt x="80" y="100"/>
                    </a:moveTo>
                    <a:cubicBezTo>
                      <a:pt x="80" y="106"/>
                      <a:pt x="75" y="112"/>
                      <a:pt x="68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0" y="112"/>
                      <a:pt x="24" y="106"/>
                      <a:pt x="24" y="100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6"/>
                      <a:pt x="25" y="85"/>
                      <a:pt x="26" y="84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6" y="73"/>
                      <a:pt x="36" y="73"/>
                      <a:pt x="36" y="72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47"/>
                      <a:pt x="43" y="40"/>
                      <a:pt x="52" y="40"/>
                    </a:cubicBezTo>
                    <a:cubicBezTo>
                      <a:pt x="61" y="40"/>
                      <a:pt x="68" y="47"/>
                      <a:pt x="68" y="56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3"/>
                      <a:pt x="68" y="73"/>
                      <a:pt x="68" y="74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9" y="85"/>
                      <a:pt x="80" y="86"/>
                      <a:pt x="80" y="88"/>
                    </a:cubicBezTo>
                    <a:lnTo>
                      <a:pt x="80" y="100"/>
                    </a:lnTo>
                    <a:close/>
                    <a:moveTo>
                      <a:pt x="164" y="112"/>
                    </a:moveTo>
                    <a:cubicBezTo>
                      <a:pt x="100" y="112"/>
                      <a:pt x="100" y="112"/>
                      <a:pt x="100" y="112"/>
                    </a:cubicBezTo>
                    <a:cubicBezTo>
                      <a:pt x="98" y="112"/>
                      <a:pt x="96" y="110"/>
                      <a:pt x="96" y="108"/>
                    </a:cubicBezTo>
                    <a:cubicBezTo>
                      <a:pt x="96" y="106"/>
                      <a:pt x="98" y="104"/>
                      <a:pt x="100" y="104"/>
                    </a:cubicBezTo>
                    <a:cubicBezTo>
                      <a:pt x="164" y="104"/>
                      <a:pt x="164" y="104"/>
                      <a:pt x="164" y="104"/>
                    </a:cubicBezTo>
                    <a:cubicBezTo>
                      <a:pt x="166" y="104"/>
                      <a:pt x="168" y="106"/>
                      <a:pt x="168" y="108"/>
                    </a:cubicBezTo>
                    <a:cubicBezTo>
                      <a:pt x="168" y="110"/>
                      <a:pt x="166" y="112"/>
                      <a:pt x="164" y="112"/>
                    </a:cubicBezTo>
                    <a:close/>
                    <a:moveTo>
                      <a:pt x="164" y="88"/>
                    </a:moveTo>
                    <a:cubicBezTo>
                      <a:pt x="100" y="88"/>
                      <a:pt x="100" y="88"/>
                      <a:pt x="100" y="88"/>
                    </a:cubicBezTo>
                    <a:cubicBezTo>
                      <a:pt x="98" y="88"/>
                      <a:pt x="96" y="86"/>
                      <a:pt x="96" y="84"/>
                    </a:cubicBezTo>
                    <a:cubicBezTo>
                      <a:pt x="96" y="82"/>
                      <a:pt x="98" y="80"/>
                      <a:pt x="100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6" y="80"/>
                      <a:pt x="168" y="82"/>
                      <a:pt x="168" y="84"/>
                    </a:cubicBezTo>
                    <a:cubicBezTo>
                      <a:pt x="168" y="86"/>
                      <a:pt x="166" y="88"/>
                      <a:pt x="164" y="88"/>
                    </a:cubicBezTo>
                    <a:close/>
                    <a:moveTo>
                      <a:pt x="164" y="64"/>
                    </a:moveTo>
                    <a:cubicBezTo>
                      <a:pt x="100" y="64"/>
                      <a:pt x="100" y="64"/>
                      <a:pt x="100" y="64"/>
                    </a:cubicBezTo>
                    <a:cubicBezTo>
                      <a:pt x="98" y="64"/>
                      <a:pt x="96" y="62"/>
                      <a:pt x="96" y="60"/>
                    </a:cubicBezTo>
                    <a:cubicBezTo>
                      <a:pt x="96" y="58"/>
                      <a:pt x="98" y="56"/>
                      <a:pt x="100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6" y="56"/>
                      <a:pt x="168" y="58"/>
                      <a:pt x="168" y="60"/>
                    </a:cubicBezTo>
                    <a:cubicBezTo>
                      <a:pt x="168" y="62"/>
                      <a:pt x="166" y="64"/>
                      <a:pt x="164" y="64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864328" y="3521737"/>
              <a:ext cx="473074" cy="355600"/>
              <a:chOff x="8613775" y="4800600"/>
              <a:chExt cx="473075" cy="355600"/>
            </a:xfrm>
            <a:solidFill>
              <a:schemeClr val="bg1"/>
            </a:solidFill>
          </p:grpSpPr>
          <p:sp>
            <p:nvSpPr>
              <p:cNvPr id="15" name="Freeform 59"/>
              <p:cNvSpPr/>
              <p:nvPr/>
            </p:nvSpPr>
            <p:spPr bwMode="auto">
              <a:xfrm>
                <a:off x="8613775" y="4872038"/>
                <a:ext cx="473075" cy="284162"/>
              </a:xfrm>
              <a:custGeom>
                <a:avLst/>
                <a:gdLst>
                  <a:gd name="T0" fmla="*/ 164 w 192"/>
                  <a:gd name="T1" fmla="*/ 51 h 115"/>
                  <a:gd name="T2" fmla="*/ 142 w 192"/>
                  <a:gd name="T3" fmla="*/ 51 h 115"/>
                  <a:gd name="T4" fmla="*/ 167 w 192"/>
                  <a:gd name="T5" fmla="*/ 76 h 115"/>
                  <a:gd name="T6" fmla="*/ 167 w 192"/>
                  <a:gd name="T7" fmla="*/ 82 h 115"/>
                  <a:gd name="T8" fmla="*/ 164 w 192"/>
                  <a:gd name="T9" fmla="*/ 83 h 115"/>
                  <a:gd name="T10" fmla="*/ 161 w 192"/>
                  <a:gd name="T11" fmla="*/ 82 h 115"/>
                  <a:gd name="T12" fmla="*/ 130 w 192"/>
                  <a:gd name="T13" fmla="*/ 51 h 115"/>
                  <a:gd name="T14" fmla="*/ 62 w 192"/>
                  <a:gd name="T15" fmla="*/ 51 h 115"/>
                  <a:gd name="T16" fmla="*/ 31 w 192"/>
                  <a:gd name="T17" fmla="*/ 82 h 115"/>
                  <a:gd name="T18" fmla="*/ 28 w 192"/>
                  <a:gd name="T19" fmla="*/ 83 h 115"/>
                  <a:gd name="T20" fmla="*/ 25 w 192"/>
                  <a:gd name="T21" fmla="*/ 82 h 115"/>
                  <a:gd name="T22" fmla="*/ 25 w 192"/>
                  <a:gd name="T23" fmla="*/ 76 h 115"/>
                  <a:gd name="T24" fmla="*/ 50 w 192"/>
                  <a:gd name="T25" fmla="*/ 51 h 115"/>
                  <a:gd name="T26" fmla="*/ 28 w 192"/>
                  <a:gd name="T27" fmla="*/ 51 h 115"/>
                  <a:gd name="T28" fmla="*/ 25 w 192"/>
                  <a:gd name="T29" fmla="*/ 49 h 115"/>
                  <a:gd name="T30" fmla="*/ 0 w 192"/>
                  <a:gd name="T31" fmla="*/ 0 h 115"/>
                  <a:gd name="T32" fmla="*/ 0 w 192"/>
                  <a:gd name="T33" fmla="*/ 95 h 115"/>
                  <a:gd name="T34" fmla="*/ 20 w 192"/>
                  <a:gd name="T35" fmla="*/ 115 h 115"/>
                  <a:gd name="T36" fmla="*/ 172 w 192"/>
                  <a:gd name="T37" fmla="*/ 115 h 115"/>
                  <a:gd name="T38" fmla="*/ 192 w 192"/>
                  <a:gd name="T39" fmla="*/ 95 h 115"/>
                  <a:gd name="T40" fmla="*/ 192 w 192"/>
                  <a:gd name="T41" fmla="*/ 0 h 115"/>
                  <a:gd name="T42" fmla="*/ 168 w 192"/>
                  <a:gd name="T43" fmla="*/ 49 h 115"/>
                  <a:gd name="T44" fmla="*/ 164 w 192"/>
                  <a:gd name="T45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115">
                    <a:moveTo>
                      <a:pt x="164" y="51"/>
                    </a:moveTo>
                    <a:cubicBezTo>
                      <a:pt x="142" y="51"/>
                      <a:pt x="142" y="51"/>
                      <a:pt x="142" y="51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9" y="78"/>
                      <a:pt x="169" y="80"/>
                      <a:pt x="167" y="82"/>
                    </a:cubicBezTo>
                    <a:cubicBezTo>
                      <a:pt x="166" y="82"/>
                      <a:pt x="165" y="83"/>
                      <a:pt x="164" y="83"/>
                    </a:cubicBezTo>
                    <a:cubicBezTo>
                      <a:pt x="163" y="83"/>
                      <a:pt x="162" y="82"/>
                      <a:pt x="161" y="8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0" y="82"/>
                      <a:pt x="29" y="83"/>
                      <a:pt x="28" y="83"/>
                    </a:cubicBezTo>
                    <a:cubicBezTo>
                      <a:pt x="27" y="83"/>
                      <a:pt x="26" y="82"/>
                      <a:pt x="25" y="82"/>
                    </a:cubicBezTo>
                    <a:cubicBezTo>
                      <a:pt x="24" y="80"/>
                      <a:pt x="24" y="78"/>
                      <a:pt x="25" y="76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7" y="51"/>
                      <a:pt x="25" y="50"/>
                      <a:pt x="25" y="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06"/>
                      <a:pt x="9" y="115"/>
                      <a:pt x="20" y="11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83" y="115"/>
                      <a:pt x="192" y="106"/>
                      <a:pt x="192" y="95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68" y="49"/>
                      <a:pt x="168" y="49"/>
                      <a:pt x="168" y="49"/>
                    </a:cubicBezTo>
                    <a:cubicBezTo>
                      <a:pt x="167" y="50"/>
                      <a:pt x="166" y="51"/>
                      <a:pt x="164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Freeform 60"/>
              <p:cNvSpPr/>
              <p:nvPr/>
            </p:nvSpPr>
            <p:spPr bwMode="auto">
              <a:xfrm>
                <a:off x="8613775" y="4800600"/>
                <a:ext cx="473075" cy="179388"/>
              </a:xfrm>
              <a:custGeom>
                <a:avLst/>
                <a:gdLst>
                  <a:gd name="T0" fmla="*/ 188 w 192"/>
                  <a:gd name="T1" fmla="*/ 0 h 72"/>
                  <a:gd name="T2" fmla="*/ 4 w 192"/>
                  <a:gd name="T3" fmla="*/ 0 h 72"/>
                  <a:gd name="T4" fmla="*/ 1 w 192"/>
                  <a:gd name="T5" fmla="*/ 1 h 72"/>
                  <a:gd name="T6" fmla="*/ 0 w 192"/>
                  <a:gd name="T7" fmla="*/ 4 h 72"/>
                  <a:gd name="T8" fmla="*/ 0 w 192"/>
                  <a:gd name="T9" fmla="*/ 11 h 72"/>
                  <a:gd name="T10" fmla="*/ 31 w 192"/>
                  <a:gd name="T11" fmla="*/ 72 h 72"/>
                  <a:gd name="T12" fmla="*/ 162 w 192"/>
                  <a:gd name="T13" fmla="*/ 72 h 72"/>
                  <a:gd name="T14" fmla="*/ 192 w 192"/>
                  <a:gd name="T15" fmla="*/ 11 h 72"/>
                  <a:gd name="T16" fmla="*/ 192 w 192"/>
                  <a:gd name="T17" fmla="*/ 4 h 72"/>
                  <a:gd name="T18" fmla="*/ 188 w 19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2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316076" y="3148929"/>
              <a:ext cx="474663" cy="473075"/>
              <a:chOff x="1663700" y="4740275"/>
              <a:chExt cx="474663" cy="473075"/>
            </a:xfrm>
            <a:solidFill>
              <a:schemeClr val="bg1"/>
            </a:solidFill>
          </p:grpSpPr>
          <p:sp>
            <p:nvSpPr>
              <p:cNvPr id="13" name="Freeform 51"/>
              <p:cNvSpPr>
                <a:spLocks noEditPoints="1"/>
              </p:cNvSpPr>
              <p:nvPr/>
            </p:nvSpPr>
            <p:spPr bwMode="auto">
              <a:xfrm>
                <a:off x="1663700" y="4740275"/>
                <a:ext cx="474663" cy="236538"/>
              </a:xfrm>
              <a:custGeom>
                <a:avLst/>
                <a:gdLst>
                  <a:gd name="T0" fmla="*/ 189 w 192"/>
                  <a:gd name="T1" fmla="*/ 39 h 96"/>
                  <a:gd name="T2" fmla="*/ 191 w 192"/>
                  <a:gd name="T3" fmla="*/ 38 h 96"/>
                  <a:gd name="T4" fmla="*/ 192 w 192"/>
                  <a:gd name="T5" fmla="*/ 36 h 96"/>
                  <a:gd name="T6" fmla="*/ 189 w 192"/>
                  <a:gd name="T7" fmla="*/ 4 h 96"/>
                  <a:gd name="T8" fmla="*/ 185 w 192"/>
                  <a:gd name="T9" fmla="*/ 0 h 96"/>
                  <a:gd name="T10" fmla="*/ 102 w 192"/>
                  <a:gd name="T11" fmla="*/ 7 h 96"/>
                  <a:gd name="T12" fmla="*/ 55 w 192"/>
                  <a:gd name="T13" fmla="*/ 12 h 96"/>
                  <a:gd name="T14" fmla="*/ 4 w 192"/>
                  <a:gd name="T15" fmla="*/ 16 h 96"/>
                  <a:gd name="T16" fmla="*/ 2 w 192"/>
                  <a:gd name="T17" fmla="*/ 17 h 96"/>
                  <a:gd name="T18" fmla="*/ 1 w 192"/>
                  <a:gd name="T19" fmla="*/ 18 h 96"/>
                  <a:gd name="T20" fmla="*/ 0 w 192"/>
                  <a:gd name="T21" fmla="*/ 19 h 96"/>
                  <a:gd name="T22" fmla="*/ 0 w 192"/>
                  <a:gd name="T23" fmla="*/ 19 h 96"/>
                  <a:gd name="T24" fmla="*/ 0 w 192"/>
                  <a:gd name="T25" fmla="*/ 21 h 96"/>
                  <a:gd name="T26" fmla="*/ 4 w 192"/>
                  <a:gd name="T27" fmla="*/ 55 h 96"/>
                  <a:gd name="T28" fmla="*/ 4 w 192"/>
                  <a:gd name="T29" fmla="*/ 56 h 96"/>
                  <a:gd name="T30" fmla="*/ 3 w 192"/>
                  <a:gd name="T31" fmla="*/ 56 h 96"/>
                  <a:gd name="T32" fmla="*/ 0 w 192"/>
                  <a:gd name="T33" fmla="*/ 58 h 96"/>
                  <a:gd name="T34" fmla="*/ 0 w 192"/>
                  <a:gd name="T35" fmla="*/ 60 h 96"/>
                  <a:gd name="T36" fmla="*/ 0 w 192"/>
                  <a:gd name="T37" fmla="*/ 96 h 96"/>
                  <a:gd name="T38" fmla="*/ 8 w 192"/>
                  <a:gd name="T39" fmla="*/ 96 h 96"/>
                  <a:gd name="T40" fmla="*/ 188 w 192"/>
                  <a:gd name="T41" fmla="*/ 96 h 96"/>
                  <a:gd name="T42" fmla="*/ 192 w 192"/>
                  <a:gd name="T43" fmla="*/ 92 h 96"/>
                  <a:gd name="T44" fmla="*/ 188 w 192"/>
                  <a:gd name="T45" fmla="*/ 56 h 96"/>
                  <a:gd name="T46" fmla="*/ 188 w 192"/>
                  <a:gd name="T47" fmla="*/ 40 h 96"/>
                  <a:gd name="T48" fmla="*/ 184 w 192"/>
                  <a:gd name="T49" fmla="*/ 82 h 96"/>
                  <a:gd name="T50" fmla="*/ 178 w 192"/>
                  <a:gd name="T51" fmla="*/ 88 h 96"/>
                  <a:gd name="T52" fmla="*/ 166 w 192"/>
                  <a:gd name="T53" fmla="*/ 64 h 96"/>
                  <a:gd name="T54" fmla="*/ 138 w 192"/>
                  <a:gd name="T55" fmla="*/ 88 h 96"/>
                  <a:gd name="T56" fmla="*/ 102 w 192"/>
                  <a:gd name="T57" fmla="*/ 64 h 96"/>
                  <a:gd name="T58" fmla="*/ 66 w 192"/>
                  <a:gd name="T59" fmla="*/ 64 h 96"/>
                  <a:gd name="T60" fmla="*/ 78 w 192"/>
                  <a:gd name="T61" fmla="*/ 88 h 96"/>
                  <a:gd name="T62" fmla="*/ 66 w 192"/>
                  <a:gd name="T63" fmla="*/ 64 h 96"/>
                  <a:gd name="T64" fmla="*/ 26 w 192"/>
                  <a:gd name="T65" fmla="*/ 88 h 96"/>
                  <a:gd name="T66" fmla="*/ 8 w 192"/>
                  <a:gd name="T67" fmla="*/ 64 h 96"/>
                  <a:gd name="T68" fmla="*/ 38 w 192"/>
                  <a:gd name="T69" fmla="*/ 88 h 96"/>
                  <a:gd name="T70" fmla="*/ 9 w 192"/>
                  <a:gd name="T71" fmla="*/ 24 h 96"/>
                  <a:gd name="T72" fmla="*/ 40 w 192"/>
                  <a:gd name="T73" fmla="*/ 45 h 96"/>
                  <a:gd name="T74" fmla="*/ 9 w 192"/>
                  <a:gd name="T75" fmla="*/ 30 h 96"/>
                  <a:gd name="T76" fmla="*/ 65 w 192"/>
                  <a:gd name="T77" fmla="*/ 19 h 96"/>
                  <a:gd name="T78" fmla="*/ 80 w 192"/>
                  <a:gd name="T79" fmla="*/ 41 h 96"/>
                  <a:gd name="T80" fmla="*/ 101 w 192"/>
                  <a:gd name="T81" fmla="*/ 15 h 96"/>
                  <a:gd name="T82" fmla="*/ 138 w 192"/>
                  <a:gd name="T83" fmla="*/ 36 h 96"/>
                  <a:gd name="T84" fmla="*/ 101 w 192"/>
                  <a:gd name="T85" fmla="*/ 15 h 96"/>
                  <a:gd name="T86" fmla="*/ 164 w 192"/>
                  <a:gd name="T87" fmla="*/ 10 h 96"/>
                  <a:gd name="T88" fmla="*/ 184 w 192"/>
                  <a:gd name="T89" fmla="*/ 32 h 96"/>
                  <a:gd name="T90" fmla="*/ 153 w 192"/>
                  <a:gd name="T91" fmla="*/ 1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2" h="96">
                    <a:moveTo>
                      <a:pt x="188" y="40"/>
                    </a:moveTo>
                    <a:cubicBezTo>
                      <a:pt x="188" y="40"/>
                      <a:pt x="188" y="40"/>
                      <a:pt x="189" y="39"/>
                    </a:cubicBezTo>
                    <a:cubicBezTo>
                      <a:pt x="189" y="39"/>
                      <a:pt x="190" y="39"/>
                      <a:pt x="190" y="39"/>
                    </a:cubicBezTo>
                    <a:cubicBezTo>
                      <a:pt x="190" y="39"/>
                      <a:pt x="191" y="39"/>
                      <a:pt x="191" y="38"/>
                    </a:cubicBezTo>
                    <a:cubicBezTo>
                      <a:pt x="192" y="38"/>
                      <a:pt x="192" y="37"/>
                      <a:pt x="192" y="3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5"/>
                      <a:pt x="192" y="35"/>
                      <a:pt x="192" y="35"/>
                    </a:cubicBezTo>
                    <a:cubicBezTo>
                      <a:pt x="189" y="4"/>
                      <a:pt x="189" y="4"/>
                      <a:pt x="189" y="4"/>
                    </a:cubicBezTo>
                    <a:cubicBezTo>
                      <a:pt x="189" y="2"/>
                      <a:pt x="189" y="1"/>
                      <a:pt x="188" y="1"/>
                    </a:cubicBezTo>
                    <a:cubicBezTo>
                      <a:pt x="187" y="0"/>
                      <a:pt x="186" y="0"/>
                      <a:pt x="185" y="0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7"/>
                      <a:pt x="2" y="17"/>
                    </a:cubicBezTo>
                    <a:cubicBezTo>
                      <a:pt x="2" y="17"/>
                      <a:pt x="2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3"/>
                      <a:pt x="4" y="54"/>
                      <a:pt x="4" y="55"/>
                    </a:cubicBezTo>
                    <a:cubicBezTo>
                      <a:pt x="5" y="56"/>
                      <a:pt x="6" y="56"/>
                      <a:pt x="7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56"/>
                      <a:pt x="3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" y="56"/>
                      <a:pt x="2" y="57"/>
                      <a:pt x="1" y="57"/>
                    </a:cubicBezTo>
                    <a:cubicBezTo>
                      <a:pt x="1" y="57"/>
                      <a:pt x="1" y="58"/>
                      <a:pt x="0" y="5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60"/>
                      <a:pt x="0" y="6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8" y="96"/>
                      <a:pt x="188" y="96"/>
                      <a:pt x="188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2"/>
                      <a:pt x="192" y="92"/>
                      <a:pt x="192" y="92"/>
                    </a:cubicBezTo>
                    <a:cubicBezTo>
                      <a:pt x="192" y="60"/>
                      <a:pt x="192" y="60"/>
                      <a:pt x="192" y="60"/>
                    </a:cubicBezTo>
                    <a:cubicBezTo>
                      <a:pt x="192" y="58"/>
                      <a:pt x="190" y="56"/>
                      <a:pt x="188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88" y="40"/>
                      <a:pt x="188" y="40"/>
                      <a:pt x="188" y="40"/>
                    </a:cubicBezTo>
                    <a:close/>
                    <a:moveTo>
                      <a:pt x="166" y="64"/>
                    </a:move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8"/>
                      <a:pt x="184" y="88"/>
                      <a:pt x="184" y="88"/>
                    </a:cubicBezTo>
                    <a:cubicBezTo>
                      <a:pt x="178" y="88"/>
                      <a:pt x="178" y="88"/>
                      <a:pt x="178" y="88"/>
                    </a:cubicBezTo>
                    <a:cubicBezTo>
                      <a:pt x="154" y="64"/>
                      <a:pt x="154" y="64"/>
                      <a:pt x="154" y="64"/>
                    </a:cubicBezTo>
                    <a:lnTo>
                      <a:pt x="166" y="64"/>
                    </a:lnTo>
                    <a:close/>
                    <a:moveTo>
                      <a:pt x="114" y="64"/>
                    </a:moveTo>
                    <a:cubicBezTo>
                      <a:pt x="138" y="88"/>
                      <a:pt x="138" y="88"/>
                      <a:pt x="138" y="88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02" y="64"/>
                      <a:pt x="102" y="64"/>
                      <a:pt x="102" y="64"/>
                    </a:cubicBezTo>
                    <a:lnTo>
                      <a:pt x="114" y="64"/>
                    </a:lnTo>
                    <a:close/>
                    <a:moveTo>
                      <a:pt x="66" y="64"/>
                    </a:moveTo>
                    <a:cubicBezTo>
                      <a:pt x="90" y="88"/>
                      <a:pt x="90" y="88"/>
                      <a:pt x="90" y="88"/>
                    </a:cubicBezTo>
                    <a:cubicBezTo>
                      <a:pt x="78" y="88"/>
                      <a:pt x="78" y="88"/>
                      <a:pt x="78" y="88"/>
                    </a:cubicBezTo>
                    <a:cubicBezTo>
                      <a:pt x="54" y="64"/>
                      <a:pt x="54" y="64"/>
                      <a:pt x="54" y="64"/>
                    </a:cubicBezTo>
                    <a:lnTo>
                      <a:pt x="66" y="64"/>
                    </a:lnTo>
                    <a:close/>
                    <a:moveTo>
                      <a:pt x="38" y="88"/>
                    </a:moveTo>
                    <a:cubicBezTo>
                      <a:pt x="26" y="88"/>
                      <a:pt x="26" y="88"/>
                      <a:pt x="26" y="88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4" y="64"/>
                      <a:pt x="14" y="64"/>
                      <a:pt x="14" y="64"/>
                    </a:cubicBezTo>
                    <a:lnTo>
                      <a:pt x="38" y="88"/>
                    </a:lnTo>
                    <a:close/>
                    <a:moveTo>
                      <a:pt x="9" y="30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29" y="46"/>
                      <a:pt x="29" y="46"/>
                      <a:pt x="29" y="46"/>
                    </a:cubicBezTo>
                    <a:lnTo>
                      <a:pt x="9" y="30"/>
                    </a:lnTo>
                    <a:close/>
                    <a:moveTo>
                      <a:pt x="54" y="20"/>
                    </a:moveTo>
                    <a:cubicBezTo>
                      <a:pt x="65" y="19"/>
                      <a:pt x="65" y="19"/>
                      <a:pt x="65" y="19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80" y="41"/>
                      <a:pt x="80" y="41"/>
                      <a:pt x="80" y="41"/>
                    </a:cubicBezTo>
                    <a:lnTo>
                      <a:pt x="54" y="20"/>
                    </a:lnTo>
                    <a:close/>
                    <a:moveTo>
                      <a:pt x="101" y="15"/>
                    </a:moveTo>
                    <a:cubicBezTo>
                      <a:pt x="113" y="14"/>
                      <a:pt x="113" y="14"/>
                      <a:pt x="113" y="14"/>
                    </a:cubicBezTo>
                    <a:cubicBezTo>
                      <a:pt x="138" y="36"/>
                      <a:pt x="138" y="36"/>
                      <a:pt x="138" y="36"/>
                    </a:cubicBezTo>
                    <a:cubicBezTo>
                      <a:pt x="127" y="37"/>
                      <a:pt x="127" y="37"/>
                      <a:pt x="127" y="37"/>
                    </a:cubicBezTo>
                    <a:lnTo>
                      <a:pt x="101" y="15"/>
                    </a:lnTo>
                    <a:close/>
                    <a:moveTo>
                      <a:pt x="153" y="11"/>
                    </a:moveTo>
                    <a:cubicBezTo>
                      <a:pt x="164" y="10"/>
                      <a:pt x="164" y="10"/>
                      <a:pt x="164" y="1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78" y="32"/>
                      <a:pt x="178" y="32"/>
                      <a:pt x="178" y="32"/>
                    </a:cubicBezTo>
                    <a:lnTo>
                      <a:pt x="153" y="11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Freeform 52"/>
              <p:cNvSpPr>
                <a:spLocks noEditPoints="1"/>
              </p:cNvSpPr>
              <p:nvPr/>
            </p:nvSpPr>
            <p:spPr bwMode="auto">
              <a:xfrm>
                <a:off x="1663700" y="4995863"/>
                <a:ext cx="474663" cy="217487"/>
              </a:xfrm>
              <a:custGeom>
                <a:avLst/>
                <a:gdLst>
                  <a:gd name="T0" fmla="*/ 0 w 192"/>
                  <a:gd name="T1" fmla="*/ 68 h 88"/>
                  <a:gd name="T2" fmla="*/ 20 w 192"/>
                  <a:gd name="T3" fmla="*/ 88 h 88"/>
                  <a:gd name="T4" fmla="*/ 172 w 192"/>
                  <a:gd name="T5" fmla="*/ 88 h 88"/>
                  <a:gd name="T6" fmla="*/ 192 w 192"/>
                  <a:gd name="T7" fmla="*/ 68 h 88"/>
                  <a:gd name="T8" fmla="*/ 192 w 192"/>
                  <a:gd name="T9" fmla="*/ 0 h 88"/>
                  <a:gd name="T10" fmla="*/ 0 w 192"/>
                  <a:gd name="T11" fmla="*/ 0 h 88"/>
                  <a:gd name="T12" fmla="*/ 0 w 192"/>
                  <a:gd name="T13" fmla="*/ 68 h 88"/>
                  <a:gd name="T14" fmla="*/ 36 w 192"/>
                  <a:gd name="T15" fmla="*/ 16 h 88"/>
                  <a:gd name="T16" fmla="*/ 156 w 192"/>
                  <a:gd name="T17" fmla="*/ 16 h 88"/>
                  <a:gd name="T18" fmla="*/ 160 w 192"/>
                  <a:gd name="T19" fmla="*/ 20 h 88"/>
                  <a:gd name="T20" fmla="*/ 156 w 192"/>
                  <a:gd name="T21" fmla="*/ 24 h 88"/>
                  <a:gd name="T22" fmla="*/ 36 w 192"/>
                  <a:gd name="T23" fmla="*/ 24 h 88"/>
                  <a:gd name="T24" fmla="*/ 32 w 192"/>
                  <a:gd name="T25" fmla="*/ 20 h 88"/>
                  <a:gd name="T26" fmla="*/ 36 w 192"/>
                  <a:gd name="T27" fmla="*/ 16 h 88"/>
                  <a:gd name="T28" fmla="*/ 36 w 192"/>
                  <a:gd name="T29" fmla="*/ 40 h 88"/>
                  <a:gd name="T30" fmla="*/ 156 w 192"/>
                  <a:gd name="T31" fmla="*/ 40 h 88"/>
                  <a:gd name="T32" fmla="*/ 160 w 192"/>
                  <a:gd name="T33" fmla="*/ 44 h 88"/>
                  <a:gd name="T34" fmla="*/ 156 w 192"/>
                  <a:gd name="T35" fmla="*/ 48 h 88"/>
                  <a:gd name="T36" fmla="*/ 36 w 192"/>
                  <a:gd name="T37" fmla="*/ 48 h 88"/>
                  <a:gd name="T38" fmla="*/ 32 w 192"/>
                  <a:gd name="T39" fmla="*/ 44 h 88"/>
                  <a:gd name="T40" fmla="*/ 36 w 192"/>
                  <a:gd name="T41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88">
                    <a:moveTo>
                      <a:pt x="0" y="68"/>
                    </a:moveTo>
                    <a:cubicBezTo>
                      <a:pt x="0" y="79"/>
                      <a:pt x="9" y="88"/>
                      <a:pt x="20" y="88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83" y="88"/>
                      <a:pt x="192" y="79"/>
                      <a:pt x="192" y="6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8"/>
                    </a:lnTo>
                    <a:close/>
                    <a:moveTo>
                      <a:pt x="36" y="16"/>
                    </a:moveTo>
                    <a:cubicBezTo>
                      <a:pt x="156" y="16"/>
                      <a:pt x="156" y="16"/>
                      <a:pt x="156" y="16"/>
                    </a:cubicBezTo>
                    <a:cubicBezTo>
                      <a:pt x="158" y="16"/>
                      <a:pt x="160" y="18"/>
                      <a:pt x="160" y="20"/>
                    </a:cubicBezTo>
                    <a:cubicBezTo>
                      <a:pt x="160" y="22"/>
                      <a:pt x="158" y="24"/>
                      <a:pt x="15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4" y="24"/>
                      <a:pt x="32" y="22"/>
                      <a:pt x="32" y="20"/>
                    </a:cubicBezTo>
                    <a:cubicBezTo>
                      <a:pt x="32" y="18"/>
                      <a:pt x="34" y="16"/>
                      <a:pt x="36" y="16"/>
                    </a:cubicBezTo>
                    <a:close/>
                    <a:moveTo>
                      <a:pt x="36" y="40"/>
                    </a:moveTo>
                    <a:cubicBezTo>
                      <a:pt x="156" y="40"/>
                      <a:pt x="156" y="40"/>
                      <a:pt x="156" y="40"/>
                    </a:cubicBezTo>
                    <a:cubicBezTo>
                      <a:pt x="158" y="40"/>
                      <a:pt x="160" y="42"/>
                      <a:pt x="160" y="44"/>
                    </a:cubicBezTo>
                    <a:cubicBezTo>
                      <a:pt x="160" y="46"/>
                      <a:pt x="158" y="48"/>
                      <a:pt x="15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46"/>
                      <a:pt x="32" y="44"/>
                    </a:cubicBezTo>
                    <a:cubicBezTo>
                      <a:pt x="32" y="42"/>
                      <a:pt x="34" y="40"/>
                      <a:pt x="36" y="40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10" name="组合 12"/>
            <p:cNvGrpSpPr/>
            <p:nvPr/>
          </p:nvGrpSpPr>
          <p:grpSpPr bwMode="auto">
            <a:xfrm>
              <a:off x="7495142" y="4276455"/>
              <a:ext cx="482600" cy="434975"/>
              <a:chOff x="9786938" y="2428875"/>
              <a:chExt cx="482600" cy="434975"/>
            </a:xfrm>
          </p:grpSpPr>
          <p:sp>
            <p:nvSpPr>
              <p:cNvPr id="11" name="Freeform 105"/>
              <p:cNvSpPr/>
              <p:nvPr/>
            </p:nvSpPr>
            <p:spPr bwMode="auto">
              <a:xfrm>
                <a:off x="9787221" y="2429408"/>
                <a:ext cx="482476" cy="138092"/>
              </a:xfrm>
              <a:custGeom>
                <a:avLst/>
                <a:gdLst>
                  <a:gd name="T0" fmla="*/ 180 w 192"/>
                  <a:gd name="T1" fmla="*/ 24 h 56"/>
                  <a:gd name="T2" fmla="*/ 88 w 192"/>
                  <a:gd name="T3" fmla="*/ 24 h 56"/>
                  <a:gd name="T4" fmla="*/ 79 w 192"/>
                  <a:gd name="T5" fmla="*/ 19 h 56"/>
                  <a:gd name="T6" fmla="*/ 72 w 192"/>
                  <a:gd name="T7" fmla="*/ 8 h 56"/>
                  <a:gd name="T8" fmla="*/ 56 w 192"/>
                  <a:gd name="T9" fmla="*/ 0 h 56"/>
                  <a:gd name="T10" fmla="*/ 12 w 192"/>
                  <a:gd name="T11" fmla="*/ 0 h 56"/>
                  <a:gd name="T12" fmla="*/ 11 w 192"/>
                  <a:gd name="T13" fmla="*/ 0 h 56"/>
                  <a:gd name="T14" fmla="*/ 0 w 192"/>
                  <a:gd name="T15" fmla="*/ 12 h 56"/>
                  <a:gd name="T16" fmla="*/ 0 w 192"/>
                  <a:gd name="T17" fmla="*/ 56 h 56"/>
                  <a:gd name="T18" fmla="*/ 192 w 192"/>
                  <a:gd name="T19" fmla="*/ 56 h 56"/>
                  <a:gd name="T20" fmla="*/ 192 w 192"/>
                  <a:gd name="T21" fmla="*/ 36 h 56"/>
                  <a:gd name="T22" fmla="*/ 180 w 192"/>
                  <a:gd name="T23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56">
                    <a:moveTo>
                      <a:pt x="180" y="2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5" y="24"/>
                      <a:pt x="81" y="22"/>
                      <a:pt x="79" y="19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69" y="3"/>
                      <a:pt x="62" y="0"/>
                      <a:pt x="5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29"/>
                      <a:pt x="187" y="24"/>
                      <a:pt x="180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Freeform 106"/>
              <p:cNvSpPr/>
              <p:nvPr/>
            </p:nvSpPr>
            <p:spPr bwMode="auto">
              <a:xfrm>
                <a:off x="9787221" y="2588135"/>
                <a:ext cx="482476" cy="276186"/>
              </a:xfrm>
              <a:custGeom>
                <a:avLst/>
                <a:gdLst>
                  <a:gd name="T0" fmla="*/ 0 w 192"/>
                  <a:gd name="T1" fmla="*/ 108 h 112"/>
                  <a:gd name="T2" fmla="*/ 4 w 192"/>
                  <a:gd name="T3" fmla="*/ 112 h 112"/>
                  <a:gd name="T4" fmla="*/ 188 w 192"/>
                  <a:gd name="T5" fmla="*/ 112 h 112"/>
                  <a:gd name="T6" fmla="*/ 192 w 192"/>
                  <a:gd name="T7" fmla="*/ 108 h 112"/>
                  <a:gd name="T8" fmla="*/ 192 w 192"/>
                  <a:gd name="T9" fmla="*/ 0 h 112"/>
                  <a:gd name="T10" fmla="*/ 0 w 192"/>
                  <a:gd name="T11" fmla="*/ 0 h 112"/>
                  <a:gd name="T12" fmla="*/ 0 w 192"/>
                  <a:gd name="T13" fmla="*/ 10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12">
                    <a:moveTo>
                      <a:pt x="0" y="108"/>
                    </a:moveTo>
                    <a:cubicBezTo>
                      <a:pt x="0" y="110"/>
                      <a:pt x="2" y="112"/>
                      <a:pt x="4" y="112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90" y="112"/>
                      <a:pt x="192" y="110"/>
                      <a:pt x="192" y="10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sp>
        <p:nvSpPr>
          <p:cNvPr id="23" name="文本框 26"/>
          <p:cNvSpPr txBox="1">
            <a:spLocks noChangeArrowheads="1"/>
          </p:cNvSpPr>
          <p:nvPr/>
        </p:nvSpPr>
        <p:spPr bwMode="auto">
          <a:xfrm>
            <a:off x="614363" y="3940175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4" name="文本框 27"/>
          <p:cNvSpPr txBox="1">
            <a:spLocks noChangeArrowheads="1"/>
          </p:cNvSpPr>
          <p:nvPr/>
        </p:nvSpPr>
        <p:spPr bwMode="auto">
          <a:xfrm>
            <a:off x="2887663" y="1750577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5" name="矩形 28"/>
          <p:cNvSpPr>
            <a:spLocks noChangeArrowheads="1"/>
          </p:cNvSpPr>
          <p:nvPr/>
        </p:nvSpPr>
        <p:spPr bwMode="auto">
          <a:xfrm>
            <a:off x="614363" y="4395788"/>
            <a:ext cx="2894012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29"/>
          <p:cNvSpPr>
            <a:spLocks noChangeArrowheads="1"/>
          </p:cNvSpPr>
          <p:nvPr/>
        </p:nvSpPr>
        <p:spPr bwMode="auto">
          <a:xfrm>
            <a:off x="2925763" y="2204602"/>
            <a:ext cx="2894012" cy="85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文本框 30"/>
          <p:cNvSpPr txBox="1">
            <a:spLocks noChangeArrowheads="1"/>
          </p:cNvSpPr>
          <p:nvPr/>
        </p:nvSpPr>
        <p:spPr bwMode="auto">
          <a:xfrm>
            <a:off x="7442200" y="1490663"/>
            <a:ext cx="1722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8" name="文本框 31"/>
          <p:cNvSpPr txBox="1">
            <a:spLocks noChangeArrowheads="1"/>
          </p:cNvSpPr>
          <p:nvPr/>
        </p:nvSpPr>
        <p:spPr bwMode="auto">
          <a:xfrm>
            <a:off x="8848725" y="3519488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9" name="矩形 32"/>
          <p:cNvSpPr>
            <a:spLocks noChangeArrowheads="1"/>
          </p:cNvSpPr>
          <p:nvPr/>
        </p:nvSpPr>
        <p:spPr bwMode="auto">
          <a:xfrm>
            <a:off x="7480300" y="1874838"/>
            <a:ext cx="2892425" cy="85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33"/>
          <p:cNvSpPr>
            <a:spLocks noChangeArrowheads="1"/>
          </p:cNvSpPr>
          <p:nvPr/>
        </p:nvSpPr>
        <p:spPr bwMode="auto">
          <a:xfrm>
            <a:off x="8874125" y="3940175"/>
            <a:ext cx="2894013" cy="85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052228" y="3777630"/>
            <a:ext cx="1723549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9458">
                      <a:srgbClr val="F7D567"/>
                    </a:gs>
                    <a:gs pos="9009">
                      <a:srgbClr val="F7D567"/>
                    </a:gs>
                    <a:gs pos="30000">
                      <a:srgbClr val="FFFFFF"/>
                    </a:gs>
                    <a:gs pos="100000">
                      <a:srgbClr val="D37923"/>
                    </a:gs>
                  </a:gsLst>
                  <a:lin ang="0" scaled="1"/>
                  <a:tileRect/>
                </a:gra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534877" y="3748862"/>
            <a:ext cx="1723549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9458">
                      <a:srgbClr val="F7D567"/>
                    </a:gs>
                    <a:gs pos="9009">
                      <a:srgbClr val="F7D567"/>
                    </a:gs>
                    <a:gs pos="30000">
                      <a:srgbClr val="FFFFFF"/>
                    </a:gs>
                    <a:gs pos="100000">
                      <a:srgbClr val="D37923"/>
                    </a:gs>
                  </a:gsLst>
                  <a:lin ang="0" scaled="1"/>
                  <a:tileRect/>
                </a:gra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850042" y="3777630"/>
            <a:ext cx="1723549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9458">
                      <a:srgbClr val="F7D567"/>
                    </a:gs>
                    <a:gs pos="9009">
                      <a:srgbClr val="F7D567"/>
                    </a:gs>
                    <a:gs pos="30000">
                      <a:srgbClr val="FFFFFF"/>
                    </a:gs>
                    <a:gs pos="100000">
                      <a:srgbClr val="D37923"/>
                    </a:gs>
                  </a:gsLst>
                  <a:lin ang="0" scaled="1"/>
                  <a:tileRect/>
                </a:gra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2002192" y="4222653"/>
            <a:ext cx="1933700" cy="11245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24364" y="4222653"/>
            <a:ext cx="1933700" cy="11245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50042" y="4228884"/>
            <a:ext cx="1933700" cy="11245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Freeform 33"/>
          <p:cNvSpPr>
            <a:spLocks noEditPoints="1"/>
          </p:cNvSpPr>
          <p:nvPr/>
        </p:nvSpPr>
        <p:spPr bwMode="auto">
          <a:xfrm>
            <a:off x="1438126" y="3881468"/>
            <a:ext cx="319088" cy="420687"/>
          </a:xfrm>
          <a:custGeom>
            <a:avLst/>
            <a:gdLst>
              <a:gd name="T0" fmla="*/ 618 w 742"/>
              <a:gd name="T1" fmla="*/ 231 h 975"/>
              <a:gd name="T2" fmla="*/ 617 w 742"/>
              <a:gd name="T3" fmla="*/ 251 h 975"/>
              <a:gd name="T4" fmla="*/ 620 w 742"/>
              <a:gd name="T5" fmla="*/ 272 h 975"/>
              <a:gd name="T6" fmla="*/ 584 w 742"/>
              <a:gd name="T7" fmla="*/ 355 h 975"/>
              <a:gd name="T8" fmla="*/ 597 w 742"/>
              <a:gd name="T9" fmla="*/ 263 h 975"/>
              <a:gd name="T10" fmla="*/ 595 w 742"/>
              <a:gd name="T11" fmla="*/ 240 h 975"/>
              <a:gd name="T12" fmla="*/ 600 w 742"/>
              <a:gd name="T13" fmla="*/ 226 h 975"/>
              <a:gd name="T14" fmla="*/ 606 w 742"/>
              <a:gd name="T15" fmla="*/ 93 h 975"/>
              <a:gd name="T16" fmla="*/ 614 w 742"/>
              <a:gd name="T17" fmla="*/ 114 h 975"/>
              <a:gd name="T18" fmla="*/ 678 w 742"/>
              <a:gd name="T19" fmla="*/ 167 h 975"/>
              <a:gd name="T20" fmla="*/ 614 w 742"/>
              <a:gd name="T21" fmla="*/ 226 h 975"/>
              <a:gd name="T22" fmla="*/ 424 w 742"/>
              <a:gd name="T23" fmla="*/ 4 h 975"/>
              <a:gd name="T24" fmla="*/ 593 w 742"/>
              <a:gd name="T25" fmla="*/ 101 h 975"/>
              <a:gd name="T26" fmla="*/ 515 w 742"/>
              <a:gd name="T27" fmla="*/ 185 h 975"/>
              <a:gd name="T28" fmla="*/ 217 w 742"/>
              <a:gd name="T29" fmla="*/ 234 h 975"/>
              <a:gd name="T30" fmla="*/ 308 w 742"/>
              <a:gd name="T31" fmla="*/ 98 h 975"/>
              <a:gd name="T32" fmla="*/ 487 w 742"/>
              <a:gd name="T33" fmla="*/ 116 h 975"/>
              <a:gd name="T34" fmla="*/ 302 w 742"/>
              <a:gd name="T35" fmla="*/ 90 h 975"/>
              <a:gd name="T36" fmla="*/ 57 w 742"/>
              <a:gd name="T37" fmla="*/ 64 h 975"/>
              <a:gd name="T38" fmla="*/ 265 w 742"/>
              <a:gd name="T39" fmla="*/ 296 h 975"/>
              <a:gd name="T40" fmla="*/ 455 w 742"/>
              <a:gd name="T41" fmla="*/ 259 h 975"/>
              <a:gd name="T42" fmla="*/ 474 w 742"/>
              <a:gd name="T43" fmla="*/ 271 h 975"/>
              <a:gd name="T44" fmla="*/ 479 w 742"/>
              <a:gd name="T45" fmla="*/ 314 h 975"/>
              <a:gd name="T46" fmla="*/ 491 w 742"/>
              <a:gd name="T47" fmla="*/ 312 h 975"/>
              <a:gd name="T48" fmla="*/ 517 w 742"/>
              <a:gd name="T49" fmla="*/ 357 h 975"/>
              <a:gd name="T50" fmla="*/ 487 w 742"/>
              <a:gd name="T51" fmla="*/ 418 h 975"/>
              <a:gd name="T52" fmla="*/ 333 w 742"/>
              <a:gd name="T53" fmla="*/ 522 h 975"/>
              <a:gd name="T54" fmla="*/ 251 w 742"/>
              <a:gd name="T55" fmla="*/ 414 h 975"/>
              <a:gd name="T56" fmla="*/ 239 w 742"/>
              <a:gd name="T57" fmla="*/ 300 h 975"/>
              <a:gd name="T58" fmla="*/ 263 w 742"/>
              <a:gd name="T59" fmla="*/ 321 h 975"/>
              <a:gd name="T60" fmla="*/ 527 w 742"/>
              <a:gd name="T61" fmla="*/ 248 h 975"/>
              <a:gd name="T62" fmla="*/ 540 w 742"/>
              <a:gd name="T63" fmla="*/ 360 h 975"/>
              <a:gd name="T64" fmla="*/ 422 w 742"/>
              <a:gd name="T65" fmla="*/ 542 h 975"/>
              <a:gd name="T66" fmla="*/ 235 w 742"/>
              <a:gd name="T67" fmla="*/ 435 h 975"/>
              <a:gd name="T68" fmla="*/ 214 w 742"/>
              <a:gd name="T69" fmla="*/ 288 h 975"/>
              <a:gd name="T70" fmla="*/ 527 w 742"/>
              <a:gd name="T71" fmla="*/ 248 h 975"/>
              <a:gd name="T72" fmla="*/ 39 w 742"/>
              <a:gd name="T73" fmla="*/ 665 h 975"/>
              <a:gd name="T74" fmla="*/ 338 w 742"/>
              <a:gd name="T75" fmla="*/ 719 h 975"/>
              <a:gd name="T76" fmla="*/ 320 w 742"/>
              <a:gd name="T77" fmla="*/ 595 h 975"/>
              <a:gd name="T78" fmla="*/ 424 w 742"/>
              <a:gd name="T79" fmla="*/ 576 h 975"/>
              <a:gd name="T80" fmla="*/ 396 w 742"/>
              <a:gd name="T81" fmla="*/ 644 h 975"/>
              <a:gd name="T82" fmla="*/ 492 w 742"/>
              <a:gd name="T83" fmla="*/ 553 h 975"/>
              <a:gd name="T84" fmla="*/ 742 w 742"/>
              <a:gd name="T85" fmla="*/ 730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42" h="975">
                <a:moveTo>
                  <a:pt x="614" y="226"/>
                </a:moveTo>
                <a:cubicBezTo>
                  <a:pt x="617" y="226"/>
                  <a:pt x="618" y="228"/>
                  <a:pt x="618" y="231"/>
                </a:cubicBezTo>
                <a:lnTo>
                  <a:pt x="619" y="241"/>
                </a:lnTo>
                <a:cubicBezTo>
                  <a:pt x="619" y="247"/>
                  <a:pt x="616" y="247"/>
                  <a:pt x="617" y="251"/>
                </a:cubicBezTo>
                <a:lnTo>
                  <a:pt x="617" y="263"/>
                </a:lnTo>
                <a:cubicBezTo>
                  <a:pt x="617" y="267"/>
                  <a:pt x="620" y="268"/>
                  <a:pt x="620" y="272"/>
                </a:cubicBezTo>
                <a:lnTo>
                  <a:pt x="630" y="355"/>
                </a:lnTo>
                <a:cubicBezTo>
                  <a:pt x="625" y="365"/>
                  <a:pt x="589" y="365"/>
                  <a:pt x="584" y="355"/>
                </a:cubicBezTo>
                <a:lnTo>
                  <a:pt x="594" y="272"/>
                </a:lnTo>
                <a:cubicBezTo>
                  <a:pt x="594" y="268"/>
                  <a:pt x="596" y="266"/>
                  <a:pt x="597" y="263"/>
                </a:cubicBezTo>
                <a:lnTo>
                  <a:pt x="597" y="251"/>
                </a:lnTo>
                <a:cubicBezTo>
                  <a:pt x="597" y="247"/>
                  <a:pt x="595" y="246"/>
                  <a:pt x="595" y="240"/>
                </a:cubicBezTo>
                <a:lnTo>
                  <a:pt x="596" y="231"/>
                </a:lnTo>
                <a:cubicBezTo>
                  <a:pt x="596" y="228"/>
                  <a:pt x="597" y="226"/>
                  <a:pt x="600" y="226"/>
                </a:cubicBezTo>
                <a:lnTo>
                  <a:pt x="600" y="93"/>
                </a:lnTo>
                <a:lnTo>
                  <a:pt x="606" y="93"/>
                </a:lnTo>
                <a:cubicBezTo>
                  <a:pt x="610" y="93"/>
                  <a:pt x="614" y="96"/>
                  <a:pt x="614" y="100"/>
                </a:cubicBezTo>
                <a:lnTo>
                  <a:pt x="614" y="114"/>
                </a:lnTo>
                <a:lnTo>
                  <a:pt x="680" y="157"/>
                </a:lnTo>
                <a:cubicBezTo>
                  <a:pt x="685" y="160"/>
                  <a:pt x="684" y="166"/>
                  <a:pt x="678" y="167"/>
                </a:cubicBezTo>
                <a:lnTo>
                  <a:pt x="614" y="174"/>
                </a:lnTo>
                <a:lnTo>
                  <a:pt x="614" y="226"/>
                </a:lnTo>
                <a:close/>
                <a:moveTo>
                  <a:pt x="60" y="54"/>
                </a:moveTo>
                <a:lnTo>
                  <a:pt x="424" y="4"/>
                </a:lnTo>
                <a:cubicBezTo>
                  <a:pt x="439" y="2"/>
                  <a:pt x="444" y="0"/>
                  <a:pt x="459" y="10"/>
                </a:cubicBezTo>
                <a:lnTo>
                  <a:pt x="593" y="101"/>
                </a:lnTo>
                <a:lnTo>
                  <a:pt x="593" y="177"/>
                </a:lnTo>
                <a:lnTo>
                  <a:pt x="515" y="185"/>
                </a:lnTo>
                <a:lnTo>
                  <a:pt x="526" y="234"/>
                </a:lnTo>
                <a:cubicBezTo>
                  <a:pt x="424" y="210"/>
                  <a:pt x="319" y="210"/>
                  <a:pt x="217" y="234"/>
                </a:cubicBezTo>
                <a:lnTo>
                  <a:pt x="237" y="144"/>
                </a:lnTo>
                <a:cubicBezTo>
                  <a:pt x="245" y="112"/>
                  <a:pt x="275" y="103"/>
                  <a:pt x="308" y="98"/>
                </a:cubicBezTo>
                <a:cubicBezTo>
                  <a:pt x="350" y="93"/>
                  <a:pt x="393" y="93"/>
                  <a:pt x="435" y="98"/>
                </a:cubicBezTo>
                <a:cubicBezTo>
                  <a:pt x="455" y="101"/>
                  <a:pt x="474" y="106"/>
                  <a:pt x="487" y="116"/>
                </a:cubicBezTo>
                <a:cubicBezTo>
                  <a:pt x="471" y="99"/>
                  <a:pt x="455" y="94"/>
                  <a:pt x="426" y="91"/>
                </a:cubicBezTo>
                <a:cubicBezTo>
                  <a:pt x="382" y="85"/>
                  <a:pt x="347" y="84"/>
                  <a:pt x="302" y="90"/>
                </a:cubicBezTo>
                <a:cubicBezTo>
                  <a:pt x="236" y="98"/>
                  <a:pt x="228" y="123"/>
                  <a:pt x="217" y="168"/>
                </a:cubicBezTo>
                <a:lnTo>
                  <a:pt x="57" y="64"/>
                </a:lnTo>
                <a:cubicBezTo>
                  <a:pt x="51" y="60"/>
                  <a:pt x="52" y="55"/>
                  <a:pt x="60" y="54"/>
                </a:cubicBezTo>
                <a:close/>
                <a:moveTo>
                  <a:pt x="265" y="296"/>
                </a:moveTo>
                <a:cubicBezTo>
                  <a:pt x="265" y="284"/>
                  <a:pt x="269" y="284"/>
                  <a:pt x="279" y="287"/>
                </a:cubicBezTo>
                <a:cubicBezTo>
                  <a:pt x="306" y="294"/>
                  <a:pt x="427" y="272"/>
                  <a:pt x="455" y="259"/>
                </a:cubicBezTo>
                <a:cubicBezTo>
                  <a:pt x="460" y="257"/>
                  <a:pt x="465" y="255"/>
                  <a:pt x="469" y="261"/>
                </a:cubicBezTo>
                <a:cubicBezTo>
                  <a:pt x="472" y="263"/>
                  <a:pt x="473" y="267"/>
                  <a:pt x="474" y="271"/>
                </a:cubicBezTo>
                <a:cubicBezTo>
                  <a:pt x="477" y="282"/>
                  <a:pt x="477" y="297"/>
                  <a:pt x="478" y="308"/>
                </a:cubicBezTo>
                <a:cubicBezTo>
                  <a:pt x="478" y="310"/>
                  <a:pt x="479" y="313"/>
                  <a:pt x="479" y="314"/>
                </a:cubicBezTo>
                <a:cubicBezTo>
                  <a:pt x="480" y="322"/>
                  <a:pt x="482" y="323"/>
                  <a:pt x="485" y="321"/>
                </a:cubicBezTo>
                <a:cubicBezTo>
                  <a:pt x="488" y="319"/>
                  <a:pt x="489" y="316"/>
                  <a:pt x="491" y="312"/>
                </a:cubicBezTo>
                <a:cubicBezTo>
                  <a:pt x="495" y="304"/>
                  <a:pt x="499" y="300"/>
                  <a:pt x="504" y="300"/>
                </a:cubicBezTo>
                <a:cubicBezTo>
                  <a:pt x="514" y="300"/>
                  <a:pt x="520" y="325"/>
                  <a:pt x="517" y="357"/>
                </a:cubicBezTo>
                <a:cubicBezTo>
                  <a:pt x="513" y="389"/>
                  <a:pt x="502" y="414"/>
                  <a:pt x="492" y="414"/>
                </a:cubicBezTo>
                <a:cubicBezTo>
                  <a:pt x="489" y="414"/>
                  <a:pt x="488" y="415"/>
                  <a:pt x="487" y="418"/>
                </a:cubicBezTo>
                <a:cubicBezTo>
                  <a:pt x="478" y="463"/>
                  <a:pt x="448" y="501"/>
                  <a:pt x="413" y="521"/>
                </a:cubicBezTo>
                <a:cubicBezTo>
                  <a:pt x="383" y="538"/>
                  <a:pt x="365" y="538"/>
                  <a:pt x="333" y="522"/>
                </a:cubicBezTo>
                <a:cubicBezTo>
                  <a:pt x="296" y="504"/>
                  <a:pt x="265" y="464"/>
                  <a:pt x="256" y="418"/>
                </a:cubicBezTo>
                <a:cubicBezTo>
                  <a:pt x="255" y="415"/>
                  <a:pt x="254" y="414"/>
                  <a:pt x="251" y="414"/>
                </a:cubicBezTo>
                <a:cubicBezTo>
                  <a:pt x="241" y="414"/>
                  <a:pt x="230" y="389"/>
                  <a:pt x="226" y="357"/>
                </a:cubicBezTo>
                <a:cubicBezTo>
                  <a:pt x="223" y="325"/>
                  <a:pt x="229" y="300"/>
                  <a:pt x="239" y="300"/>
                </a:cubicBezTo>
                <a:cubicBezTo>
                  <a:pt x="244" y="300"/>
                  <a:pt x="249" y="306"/>
                  <a:pt x="254" y="316"/>
                </a:cubicBezTo>
                <a:cubicBezTo>
                  <a:pt x="256" y="320"/>
                  <a:pt x="261" y="326"/>
                  <a:pt x="263" y="321"/>
                </a:cubicBezTo>
                <a:cubicBezTo>
                  <a:pt x="265" y="318"/>
                  <a:pt x="265" y="300"/>
                  <a:pt x="265" y="296"/>
                </a:cubicBezTo>
                <a:close/>
                <a:moveTo>
                  <a:pt x="527" y="248"/>
                </a:moveTo>
                <a:cubicBezTo>
                  <a:pt x="529" y="261"/>
                  <a:pt x="529" y="275"/>
                  <a:pt x="529" y="288"/>
                </a:cubicBezTo>
                <a:cubicBezTo>
                  <a:pt x="542" y="306"/>
                  <a:pt x="542" y="340"/>
                  <a:pt x="540" y="360"/>
                </a:cubicBezTo>
                <a:cubicBezTo>
                  <a:pt x="538" y="382"/>
                  <a:pt x="530" y="422"/>
                  <a:pt x="508" y="435"/>
                </a:cubicBezTo>
                <a:cubicBezTo>
                  <a:pt x="498" y="478"/>
                  <a:pt x="463" y="518"/>
                  <a:pt x="422" y="542"/>
                </a:cubicBezTo>
                <a:cubicBezTo>
                  <a:pt x="391" y="561"/>
                  <a:pt x="356" y="563"/>
                  <a:pt x="323" y="544"/>
                </a:cubicBezTo>
                <a:cubicBezTo>
                  <a:pt x="281" y="521"/>
                  <a:pt x="246" y="479"/>
                  <a:pt x="235" y="435"/>
                </a:cubicBezTo>
                <a:cubicBezTo>
                  <a:pt x="213" y="422"/>
                  <a:pt x="205" y="382"/>
                  <a:pt x="203" y="360"/>
                </a:cubicBezTo>
                <a:cubicBezTo>
                  <a:pt x="201" y="340"/>
                  <a:pt x="201" y="306"/>
                  <a:pt x="214" y="288"/>
                </a:cubicBezTo>
                <a:cubicBezTo>
                  <a:pt x="214" y="275"/>
                  <a:pt x="214" y="262"/>
                  <a:pt x="215" y="248"/>
                </a:cubicBezTo>
                <a:cubicBezTo>
                  <a:pt x="318" y="224"/>
                  <a:pt x="424" y="224"/>
                  <a:pt x="527" y="248"/>
                </a:cubicBezTo>
                <a:close/>
                <a:moveTo>
                  <a:pt x="0" y="730"/>
                </a:moveTo>
                <a:cubicBezTo>
                  <a:pt x="10" y="707"/>
                  <a:pt x="23" y="686"/>
                  <a:pt x="39" y="665"/>
                </a:cubicBezTo>
                <a:cubicBezTo>
                  <a:pt x="112" y="573"/>
                  <a:pt x="186" y="603"/>
                  <a:pt x="252" y="554"/>
                </a:cubicBezTo>
                <a:cubicBezTo>
                  <a:pt x="276" y="615"/>
                  <a:pt x="294" y="664"/>
                  <a:pt x="338" y="719"/>
                </a:cubicBezTo>
                <a:lnTo>
                  <a:pt x="347" y="644"/>
                </a:lnTo>
                <a:lnTo>
                  <a:pt x="320" y="595"/>
                </a:lnTo>
                <a:cubicBezTo>
                  <a:pt x="317" y="590"/>
                  <a:pt x="316" y="581"/>
                  <a:pt x="319" y="576"/>
                </a:cubicBezTo>
                <a:cubicBezTo>
                  <a:pt x="346" y="589"/>
                  <a:pt x="397" y="589"/>
                  <a:pt x="424" y="576"/>
                </a:cubicBezTo>
                <a:cubicBezTo>
                  <a:pt x="426" y="582"/>
                  <a:pt x="426" y="589"/>
                  <a:pt x="424" y="594"/>
                </a:cubicBezTo>
                <a:lnTo>
                  <a:pt x="396" y="644"/>
                </a:lnTo>
                <a:lnTo>
                  <a:pt x="405" y="719"/>
                </a:lnTo>
                <a:cubicBezTo>
                  <a:pt x="449" y="664"/>
                  <a:pt x="467" y="615"/>
                  <a:pt x="492" y="553"/>
                </a:cubicBezTo>
                <a:cubicBezTo>
                  <a:pt x="554" y="598"/>
                  <a:pt x="632" y="574"/>
                  <a:pt x="704" y="665"/>
                </a:cubicBezTo>
                <a:cubicBezTo>
                  <a:pt x="720" y="686"/>
                  <a:pt x="733" y="707"/>
                  <a:pt x="742" y="730"/>
                </a:cubicBezTo>
                <a:cubicBezTo>
                  <a:pt x="524" y="971"/>
                  <a:pt x="219" y="975"/>
                  <a:pt x="0" y="73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55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任意多边形 25"/>
          <p:cNvSpPr/>
          <p:nvPr/>
        </p:nvSpPr>
        <p:spPr bwMode="auto">
          <a:xfrm>
            <a:off x="1263501" y="3733830"/>
            <a:ext cx="669925" cy="669925"/>
          </a:xfrm>
          <a:custGeom>
            <a:avLst/>
            <a:gdLst>
              <a:gd name="connsiteX0" fmla="*/ 1101942 w 2203886"/>
              <a:gd name="connsiteY0" fmla="*/ 177958 h 2203886"/>
              <a:gd name="connsiteX1" fmla="*/ 165356 w 2203886"/>
              <a:gd name="connsiteY1" fmla="*/ 1114544 h 2203886"/>
              <a:gd name="connsiteX2" fmla="*/ 1101942 w 2203886"/>
              <a:gd name="connsiteY2" fmla="*/ 2051130 h 2203886"/>
              <a:gd name="connsiteX3" fmla="*/ 2038528 w 2203886"/>
              <a:gd name="connsiteY3" fmla="*/ 1114544 h 2203886"/>
              <a:gd name="connsiteX4" fmla="*/ 1101942 w 2203886"/>
              <a:gd name="connsiteY4" fmla="*/ 177958 h 2203886"/>
              <a:gd name="connsiteX5" fmla="*/ 1101943 w 2203886"/>
              <a:gd name="connsiteY5" fmla="*/ 0 h 2203886"/>
              <a:gd name="connsiteX6" fmla="*/ 2203886 w 2203886"/>
              <a:gd name="connsiteY6" fmla="*/ 1101943 h 2203886"/>
              <a:gd name="connsiteX7" fmla="*/ 1101943 w 2203886"/>
              <a:gd name="connsiteY7" fmla="*/ 2203886 h 2203886"/>
              <a:gd name="connsiteX8" fmla="*/ 0 w 2203886"/>
              <a:gd name="connsiteY8" fmla="*/ 1101943 h 2203886"/>
              <a:gd name="connsiteX9" fmla="*/ 1101943 w 2203886"/>
              <a:gd name="connsiteY9" fmla="*/ 0 h 220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886" h="2203886">
                <a:moveTo>
                  <a:pt x="1101942" y="177958"/>
                </a:moveTo>
                <a:cubicBezTo>
                  <a:pt x="584680" y="177958"/>
                  <a:pt x="165356" y="597282"/>
                  <a:pt x="165356" y="1114544"/>
                </a:cubicBezTo>
                <a:cubicBezTo>
                  <a:pt x="165356" y="1631806"/>
                  <a:pt x="584680" y="2051130"/>
                  <a:pt x="1101942" y="2051130"/>
                </a:cubicBezTo>
                <a:cubicBezTo>
                  <a:pt x="1619204" y="2051130"/>
                  <a:pt x="2038528" y="1631806"/>
                  <a:pt x="2038528" y="1114544"/>
                </a:cubicBezTo>
                <a:cubicBezTo>
                  <a:pt x="2038528" y="597282"/>
                  <a:pt x="1619204" y="177958"/>
                  <a:pt x="1101942" y="177958"/>
                </a:cubicBezTo>
                <a:close/>
                <a:moveTo>
                  <a:pt x="1101943" y="0"/>
                </a:moveTo>
                <a:cubicBezTo>
                  <a:pt x="1710529" y="0"/>
                  <a:pt x="2203886" y="493357"/>
                  <a:pt x="2203886" y="1101943"/>
                </a:cubicBezTo>
                <a:cubicBezTo>
                  <a:pt x="2203886" y="1710529"/>
                  <a:pt x="1710529" y="2203886"/>
                  <a:pt x="1101943" y="2203886"/>
                </a:cubicBezTo>
                <a:cubicBezTo>
                  <a:pt x="493357" y="2203886"/>
                  <a:pt x="0" y="1710529"/>
                  <a:pt x="0" y="1101943"/>
                </a:cubicBezTo>
                <a:cubicBezTo>
                  <a:pt x="0" y="493357"/>
                  <a:pt x="493357" y="0"/>
                  <a:pt x="1101943" y="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55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38352" y="3751486"/>
            <a:ext cx="679610" cy="679610"/>
            <a:chOff x="1705630" y="2271811"/>
            <a:chExt cx="2203886" cy="2203886"/>
          </a:xfrm>
          <a:solidFill>
            <a:srgbClr val="5F9909"/>
          </a:solidFill>
          <a:effectLst/>
        </p:grpSpPr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2386921" y="2778308"/>
              <a:ext cx="865187" cy="1178508"/>
            </a:xfrm>
            <a:custGeom>
              <a:avLst/>
              <a:gdLst>
                <a:gd name="T0" fmla="*/ 580 w 661"/>
                <a:gd name="T1" fmla="*/ 230 h 899"/>
                <a:gd name="T2" fmla="*/ 579 w 661"/>
                <a:gd name="T3" fmla="*/ 250 h 899"/>
                <a:gd name="T4" fmla="*/ 582 w 661"/>
                <a:gd name="T5" fmla="*/ 272 h 899"/>
                <a:gd name="T6" fmla="*/ 546 w 661"/>
                <a:gd name="T7" fmla="*/ 355 h 899"/>
                <a:gd name="T8" fmla="*/ 559 w 661"/>
                <a:gd name="T9" fmla="*/ 262 h 899"/>
                <a:gd name="T10" fmla="*/ 557 w 661"/>
                <a:gd name="T11" fmla="*/ 240 h 899"/>
                <a:gd name="T12" fmla="*/ 562 w 661"/>
                <a:gd name="T13" fmla="*/ 225 h 899"/>
                <a:gd name="T14" fmla="*/ 569 w 661"/>
                <a:gd name="T15" fmla="*/ 92 h 899"/>
                <a:gd name="T16" fmla="*/ 576 w 661"/>
                <a:gd name="T17" fmla="*/ 113 h 899"/>
                <a:gd name="T18" fmla="*/ 642 w 661"/>
                <a:gd name="T19" fmla="*/ 166 h 899"/>
                <a:gd name="T20" fmla="*/ 576 w 661"/>
                <a:gd name="T21" fmla="*/ 225 h 899"/>
                <a:gd name="T22" fmla="*/ 384 w 661"/>
                <a:gd name="T23" fmla="*/ 3 h 899"/>
                <a:gd name="T24" fmla="*/ 555 w 661"/>
                <a:gd name="T25" fmla="*/ 100 h 899"/>
                <a:gd name="T26" fmla="*/ 476 w 661"/>
                <a:gd name="T27" fmla="*/ 185 h 899"/>
                <a:gd name="T28" fmla="*/ 174 w 661"/>
                <a:gd name="T29" fmla="*/ 233 h 899"/>
                <a:gd name="T30" fmla="*/ 267 w 661"/>
                <a:gd name="T31" fmla="*/ 98 h 899"/>
                <a:gd name="T32" fmla="*/ 448 w 661"/>
                <a:gd name="T33" fmla="*/ 115 h 899"/>
                <a:gd name="T34" fmla="*/ 261 w 661"/>
                <a:gd name="T35" fmla="*/ 89 h 899"/>
                <a:gd name="T36" fmla="*/ 12 w 661"/>
                <a:gd name="T37" fmla="*/ 63 h 899"/>
                <a:gd name="T38" fmla="*/ 168 w 661"/>
                <a:gd name="T39" fmla="*/ 249 h 899"/>
                <a:gd name="T40" fmla="*/ 105 w 661"/>
                <a:gd name="T41" fmla="*/ 579 h 899"/>
                <a:gd name="T42" fmla="*/ 215 w 661"/>
                <a:gd name="T43" fmla="*/ 520 h 899"/>
                <a:gd name="T44" fmla="*/ 253 w 661"/>
                <a:gd name="T45" fmla="*/ 514 h 899"/>
                <a:gd name="T46" fmla="*/ 294 w 661"/>
                <a:gd name="T47" fmla="*/ 543 h 899"/>
                <a:gd name="T48" fmla="*/ 407 w 661"/>
                <a:gd name="T49" fmla="*/ 515 h 899"/>
                <a:gd name="T50" fmla="*/ 420 w 661"/>
                <a:gd name="T51" fmla="*/ 544 h 899"/>
                <a:gd name="T52" fmla="*/ 455 w 661"/>
                <a:gd name="T53" fmla="*/ 524 h 899"/>
                <a:gd name="T54" fmla="*/ 503 w 661"/>
                <a:gd name="T55" fmla="*/ 305 h 899"/>
                <a:gd name="T56" fmla="*/ 168 w 661"/>
                <a:gd name="T57" fmla="*/ 249 h 899"/>
                <a:gd name="T58" fmla="*/ 256 w 661"/>
                <a:gd name="T59" fmla="*/ 319 h 899"/>
                <a:gd name="T60" fmla="*/ 236 w 661"/>
                <a:gd name="T61" fmla="*/ 456 h 899"/>
                <a:gd name="T62" fmla="*/ 354 w 661"/>
                <a:gd name="T63" fmla="*/ 522 h 899"/>
                <a:gd name="T64" fmla="*/ 435 w 661"/>
                <a:gd name="T65" fmla="*/ 320 h 899"/>
                <a:gd name="T66" fmla="*/ 378 w 661"/>
                <a:gd name="T67" fmla="*/ 271 h 899"/>
                <a:gd name="T68" fmla="*/ 86 w 661"/>
                <a:gd name="T69" fmla="*/ 613 h 899"/>
                <a:gd name="T70" fmla="*/ 330 w 661"/>
                <a:gd name="T71" fmla="*/ 641 h 899"/>
                <a:gd name="T72" fmla="*/ 571 w 661"/>
                <a:gd name="T73" fmla="*/ 610 h 899"/>
                <a:gd name="T74" fmla="*/ 331 w 661"/>
                <a:gd name="T75" fmla="*/ 899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1" h="899">
                  <a:moveTo>
                    <a:pt x="576" y="225"/>
                  </a:moveTo>
                  <a:cubicBezTo>
                    <a:pt x="579" y="226"/>
                    <a:pt x="580" y="227"/>
                    <a:pt x="580" y="230"/>
                  </a:cubicBezTo>
                  <a:lnTo>
                    <a:pt x="581" y="240"/>
                  </a:lnTo>
                  <a:cubicBezTo>
                    <a:pt x="581" y="246"/>
                    <a:pt x="579" y="246"/>
                    <a:pt x="579" y="250"/>
                  </a:cubicBezTo>
                  <a:lnTo>
                    <a:pt x="579" y="262"/>
                  </a:lnTo>
                  <a:cubicBezTo>
                    <a:pt x="580" y="266"/>
                    <a:pt x="582" y="267"/>
                    <a:pt x="582" y="272"/>
                  </a:cubicBezTo>
                  <a:lnTo>
                    <a:pt x="592" y="355"/>
                  </a:lnTo>
                  <a:cubicBezTo>
                    <a:pt x="587" y="365"/>
                    <a:pt x="551" y="364"/>
                    <a:pt x="546" y="355"/>
                  </a:cubicBezTo>
                  <a:lnTo>
                    <a:pt x="556" y="272"/>
                  </a:lnTo>
                  <a:cubicBezTo>
                    <a:pt x="556" y="267"/>
                    <a:pt x="558" y="266"/>
                    <a:pt x="559" y="262"/>
                  </a:cubicBezTo>
                  <a:lnTo>
                    <a:pt x="559" y="251"/>
                  </a:lnTo>
                  <a:cubicBezTo>
                    <a:pt x="559" y="246"/>
                    <a:pt x="557" y="245"/>
                    <a:pt x="557" y="240"/>
                  </a:cubicBezTo>
                  <a:lnTo>
                    <a:pt x="558" y="230"/>
                  </a:lnTo>
                  <a:cubicBezTo>
                    <a:pt x="558" y="227"/>
                    <a:pt x="559" y="226"/>
                    <a:pt x="562" y="225"/>
                  </a:cubicBezTo>
                  <a:lnTo>
                    <a:pt x="562" y="92"/>
                  </a:lnTo>
                  <a:lnTo>
                    <a:pt x="569" y="92"/>
                  </a:lnTo>
                  <a:cubicBezTo>
                    <a:pt x="573" y="92"/>
                    <a:pt x="576" y="95"/>
                    <a:pt x="576" y="99"/>
                  </a:cubicBezTo>
                  <a:lnTo>
                    <a:pt x="576" y="113"/>
                  </a:lnTo>
                  <a:lnTo>
                    <a:pt x="643" y="156"/>
                  </a:lnTo>
                  <a:cubicBezTo>
                    <a:pt x="648" y="160"/>
                    <a:pt x="647" y="165"/>
                    <a:pt x="642" y="166"/>
                  </a:cubicBezTo>
                  <a:lnTo>
                    <a:pt x="576" y="174"/>
                  </a:lnTo>
                  <a:lnTo>
                    <a:pt x="576" y="225"/>
                  </a:lnTo>
                  <a:close/>
                  <a:moveTo>
                    <a:pt x="15" y="54"/>
                  </a:moveTo>
                  <a:lnTo>
                    <a:pt x="384" y="3"/>
                  </a:lnTo>
                  <a:cubicBezTo>
                    <a:pt x="399" y="1"/>
                    <a:pt x="405" y="0"/>
                    <a:pt x="419" y="9"/>
                  </a:cubicBezTo>
                  <a:lnTo>
                    <a:pt x="555" y="100"/>
                  </a:lnTo>
                  <a:lnTo>
                    <a:pt x="555" y="176"/>
                  </a:lnTo>
                  <a:lnTo>
                    <a:pt x="476" y="185"/>
                  </a:lnTo>
                  <a:lnTo>
                    <a:pt x="487" y="233"/>
                  </a:lnTo>
                  <a:cubicBezTo>
                    <a:pt x="384" y="209"/>
                    <a:pt x="277" y="209"/>
                    <a:pt x="174" y="233"/>
                  </a:cubicBezTo>
                  <a:lnTo>
                    <a:pt x="195" y="143"/>
                  </a:lnTo>
                  <a:cubicBezTo>
                    <a:pt x="203" y="112"/>
                    <a:pt x="233" y="102"/>
                    <a:pt x="267" y="98"/>
                  </a:cubicBezTo>
                  <a:cubicBezTo>
                    <a:pt x="309" y="92"/>
                    <a:pt x="353" y="92"/>
                    <a:pt x="395" y="98"/>
                  </a:cubicBezTo>
                  <a:cubicBezTo>
                    <a:pt x="415" y="100"/>
                    <a:pt x="434" y="105"/>
                    <a:pt x="448" y="115"/>
                  </a:cubicBezTo>
                  <a:cubicBezTo>
                    <a:pt x="431" y="98"/>
                    <a:pt x="415" y="93"/>
                    <a:pt x="386" y="90"/>
                  </a:cubicBezTo>
                  <a:cubicBezTo>
                    <a:pt x="341" y="84"/>
                    <a:pt x="306" y="83"/>
                    <a:pt x="261" y="89"/>
                  </a:cubicBezTo>
                  <a:cubicBezTo>
                    <a:pt x="194" y="97"/>
                    <a:pt x="185" y="122"/>
                    <a:pt x="175" y="168"/>
                  </a:cubicBezTo>
                  <a:lnTo>
                    <a:pt x="12" y="63"/>
                  </a:lnTo>
                  <a:cubicBezTo>
                    <a:pt x="6" y="59"/>
                    <a:pt x="8" y="54"/>
                    <a:pt x="15" y="54"/>
                  </a:cubicBezTo>
                  <a:close/>
                  <a:moveTo>
                    <a:pt x="168" y="249"/>
                  </a:moveTo>
                  <a:cubicBezTo>
                    <a:pt x="161" y="267"/>
                    <a:pt x="159" y="286"/>
                    <a:pt x="157" y="305"/>
                  </a:cubicBezTo>
                  <a:cubicBezTo>
                    <a:pt x="151" y="404"/>
                    <a:pt x="166" y="484"/>
                    <a:pt x="105" y="579"/>
                  </a:cubicBezTo>
                  <a:cubicBezTo>
                    <a:pt x="137" y="557"/>
                    <a:pt x="171" y="539"/>
                    <a:pt x="206" y="524"/>
                  </a:cubicBezTo>
                  <a:lnTo>
                    <a:pt x="215" y="520"/>
                  </a:lnTo>
                  <a:cubicBezTo>
                    <a:pt x="222" y="527"/>
                    <a:pt x="232" y="539"/>
                    <a:pt x="241" y="544"/>
                  </a:cubicBezTo>
                  <a:cubicBezTo>
                    <a:pt x="244" y="545"/>
                    <a:pt x="251" y="526"/>
                    <a:pt x="253" y="514"/>
                  </a:cubicBezTo>
                  <a:cubicBezTo>
                    <a:pt x="253" y="514"/>
                    <a:pt x="253" y="515"/>
                    <a:pt x="253" y="515"/>
                  </a:cubicBezTo>
                  <a:cubicBezTo>
                    <a:pt x="266" y="526"/>
                    <a:pt x="280" y="535"/>
                    <a:pt x="294" y="543"/>
                  </a:cubicBezTo>
                  <a:cubicBezTo>
                    <a:pt x="319" y="557"/>
                    <a:pt x="342" y="557"/>
                    <a:pt x="367" y="543"/>
                  </a:cubicBezTo>
                  <a:cubicBezTo>
                    <a:pt x="381" y="535"/>
                    <a:pt x="395" y="526"/>
                    <a:pt x="407" y="515"/>
                  </a:cubicBezTo>
                  <a:cubicBezTo>
                    <a:pt x="408" y="515"/>
                    <a:pt x="408" y="514"/>
                    <a:pt x="408" y="514"/>
                  </a:cubicBezTo>
                  <a:cubicBezTo>
                    <a:pt x="410" y="526"/>
                    <a:pt x="417" y="545"/>
                    <a:pt x="420" y="544"/>
                  </a:cubicBezTo>
                  <a:cubicBezTo>
                    <a:pt x="429" y="539"/>
                    <a:pt x="439" y="527"/>
                    <a:pt x="446" y="520"/>
                  </a:cubicBezTo>
                  <a:lnTo>
                    <a:pt x="455" y="524"/>
                  </a:lnTo>
                  <a:cubicBezTo>
                    <a:pt x="490" y="539"/>
                    <a:pt x="524" y="557"/>
                    <a:pt x="556" y="579"/>
                  </a:cubicBezTo>
                  <a:cubicBezTo>
                    <a:pt x="491" y="476"/>
                    <a:pt x="510" y="404"/>
                    <a:pt x="503" y="305"/>
                  </a:cubicBezTo>
                  <a:cubicBezTo>
                    <a:pt x="502" y="286"/>
                    <a:pt x="499" y="267"/>
                    <a:pt x="492" y="249"/>
                  </a:cubicBezTo>
                  <a:cubicBezTo>
                    <a:pt x="386" y="226"/>
                    <a:pt x="275" y="226"/>
                    <a:pt x="168" y="249"/>
                  </a:cubicBezTo>
                  <a:close/>
                  <a:moveTo>
                    <a:pt x="378" y="271"/>
                  </a:moveTo>
                  <a:cubicBezTo>
                    <a:pt x="360" y="295"/>
                    <a:pt x="312" y="314"/>
                    <a:pt x="256" y="319"/>
                  </a:cubicBezTo>
                  <a:cubicBezTo>
                    <a:pt x="246" y="320"/>
                    <a:pt x="236" y="320"/>
                    <a:pt x="226" y="320"/>
                  </a:cubicBezTo>
                  <a:cubicBezTo>
                    <a:pt x="212" y="361"/>
                    <a:pt x="219" y="424"/>
                    <a:pt x="236" y="456"/>
                  </a:cubicBezTo>
                  <a:cubicBezTo>
                    <a:pt x="251" y="483"/>
                    <a:pt x="274" y="504"/>
                    <a:pt x="307" y="522"/>
                  </a:cubicBezTo>
                  <a:cubicBezTo>
                    <a:pt x="323" y="531"/>
                    <a:pt x="338" y="531"/>
                    <a:pt x="354" y="522"/>
                  </a:cubicBezTo>
                  <a:cubicBezTo>
                    <a:pt x="387" y="504"/>
                    <a:pt x="410" y="483"/>
                    <a:pt x="424" y="456"/>
                  </a:cubicBezTo>
                  <a:cubicBezTo>
                    <a:pt x="441" y="424"/>
                    <a:pt x="449" y="362"/>
                    <a:pt x="435" y="320"/>
                  </a:cubicBezTo>
                  <a:cubicBezTo>
                    <a:pt x="424" y="317"/>
                    <a:pt x="413" y="310"/>
                    <a:pt x="403" y="301"/>
                  </a:cubicBezTo>
                  <a:cubicBezTo>
                    <a:pt x="392" y="292"/>
                    <a:pt x="384" y="282"/>
                    <a:pt x="378" y="271"/>
                  </a:cubicBezTo>
                  <a:close/>
                  <a:moveTo>
                    <a:pt x="0" y="705"/>
                  </a:moveTo>
                  <a:cubicBezTo>
                    <a:pt x="23" y="672"/>
                    <a:pt x="52" y="641"/>
                    <a:pt x="86" y="613"/>
                  </a:cubicBezTo>
                  <a:cubicBezTo>
                    <a:pt x="124" y="583"/>
                    <a:pt x="166" y="559"/>
                    <a:pt x="210" y="540"/>
                  </a:cubicBezTo>
                  <a:cubicBezTo>
                    <a:pt x="237" y="576"/>
                    <a:pt x="275" y="610"/>
                    <a:pt x="330" y="641"/>
                  </a:cubicBezTo>
                  <a:cubicBezTo>
                    <a:pt x="380" y="612"/>
                    <a:pt x="421" y="578"/>
                    <a:pt x="450" y="539"/>
                  </a:cubicBezTo>
                  <a:cubicBezTo>
                    <a:pt x="493" y="558"/>
                    <a:pt x="534" y="581"/>
                    <a:pt x="571" y="610"/>
                  </a:cubicBezTo>
                  <a:cubicBezTo>
                    <a:pt x="607" y="639"/>
                    <a:pt x="637" y="671"/>
                    <a:pt x="661" y="705"/>
                  </a:cubicBezTo>
                  <a:cubicBezTo>
                    <a:pt x="596" y="821"/>
                    <a:pt x="473" y="899"/>
                    <a:pt x="331" y="899"/>
                  </a:cubicBezTo>
                  <a:cubicBezTo>
                    <a:pt x="188" y="899"/>
                    <a:pt x="65" y="821"/>
                    <a:pt x="0" y="7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55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705630" y="2271811"/>
              <a:ext cx="2203886" cy="2203886"/>
            </a:xfrm>
            <a:custGeom>
              <a:avLst/>
              <a:gdLst>
                <a:gd name="connsiteX0" fmla="*/ 1101942 w 2203886"/>
                <a:gd name="connsiteY0" fmla="*/ 177958 h 2203886"/>
                <a:gd name="connsiteX1" fmla="*/ 165356 w 2203886"/>
                <a:gd name="connsiteY1" fmla="*/ 1114544 h 2203886"/>
                <a:gd name="connsiteX2" fmla="*/ 1101942 w 2203886"/>
                <a:gd name="connsiteY2" fmla="*/ 2051130 h 2203886"/>
                <a:gd name="connsiteX3" fmla="*/ 2038528 w 2203886"/>
                <a:gd name="connsiteY3" fmla="*/ 1114544 h 2203886"/>
                <a:gd name="connsiteX4" fmla="*/ 1101942 w 2203886"/>
                <a:gd name="connsiteY4" fmla="*/ 177958 h 2203886"/>
                <a:gd name="connsiteX5" fmla="*/ 1101943 w 2203886"/>
                <a:gd name="connsiteY5" fmla="*/ 0 h 2203886"/>
                <a:gd name="connsiteX6" fmla="*/ 2203886 w 2203886"/>
                <a:gd name="connsiteY6" fmla="*/ 1101943 h 2203886"/>
                <a:gd name="connsiteX7" fmla="*/ 1101943 w 2203886"/>
                <a:gd name="connsiteY7" fmla="*/ 2203886 h 2203886"/>
                <a:gd name="connsiteX8" fmla="*/ 0 w 2203886"/>
                <a:gd name="connsiteY8" fmla="*/ 1101943 h 2203886"/>
                <a:gd name="connsiteX9" fmla="*/ 1101943 w 2203886"/>
                <a:gd name="connsiteY9" fmla="*/ 0 h 220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3886" h="2203886">
                  <a:moveTo>
                    <a:pt x="1101942" y="177958"/>
                  </a:moveTo>
                  <a:cubicBezTo>
                    <a:pt x="584680" y="177958"/>
                    <a:pt x="165356" y="597282"/>
                    <a:pt x="165356" y="1114544"/>
                  </a:cubicBezTo>
                  <a:cubicBezTo>
                    <a:pt x="165356" y="1631806"/>
                    <a:pt x="584680" y="2051130"/>
                    <a:pt x="1101942" y="2051130"/>
                  </a:cubicBezTo>
                  <a:cubicBezTo>
                    <a:pt x="1619204" y="2051130"/>
                    <a:pt x="2038528" y="1631806"/>
                    <a:pt x="2038528" y="1114544"/>
                  </a:cubicBezTo>
                  <a:cubicBezTo>
                    <a:pt x="2038528" y="597282"/>
                    <a:pt x="1619204" y="177958"/>
                    <a:pt x="1101942" y="177958"/>
                  </a:cubicBezTo>
                  <a:close/>
                  <a:moveTo>
                    <a:pt x="1101943" y="0"/>
                  </a:moveTo>
                  <a:cubicBezTo>
                    <a:pt x="1710529" y="0"/>
                    <a:pt x="2203886" y="493357"/>
                    <a:pt x="2203886" y="1101943"/>
                  </a:cubicBezTo>
                  <a:cubicBezTo>
                    <a:pt x="2203886" y="1710529"/>
                    <a:pt x="1710529" y="2203886"/>
                    <a:pt x="1101943" y="2203886"/>
                  </a:cubicBezTo>
                  <a:cubicBezTo>
                    <a:pt x="493357" y="2203886"/>
                    <a:pt x="0" y="1710529"/>
                    <a:pt x="0" y="1101943"/>
                  </a:cubicBezTo>
                  <a:cubicBezTo>
                    <a:pt x="0" y="493357"/>
                    <a:pt x="493357" y="0"/>
                    <a:pt x="11019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55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068855" y="3777630"/>
            <a:ext cx="679611" cy="679611"/>
            <a:chOff x="330426" y="1218459"/>
            <a:chExt cx="1693435" cy="1693435"/>
          </a:xfrm>
          <a:solidFill>
            <a:srgbClr val="5F9909"/>
          </a:solidFill>
          <a:effectLst/>
        </p:grpSpPr>
        <p:sp>
          <p:nvSpPr>
            <p:cNvPr id="33" name="任意多边形 32"/>
            <p:cNvSpPr/>
            <p:nvPr/>
          </p:nvSpPr>
          <p:spPr>
            <a:xfrm>
              <a:off x="330426" y="1218459"/>
              <a:ext cx="1693435" cy="1693435"/>
            </a:xfrm>
            <a:custGeom>
              <a:avLst/>
              <a:gdLst>
                <a:gd name="connsiteX0" fmla="*/ 1101942 w 2203886"/>
                <a:gd name="connsiteY0" fmla="*/ 177958 h 2203886"/>
                <a:gd name="connsiteX1" fmla="*/ 165356 w 2203886"/>
                <a:gd name="connsiteY1" fmla="*/ 1114544 h 2203886"/>
                <a:gd name="connsiteX2" fmla="*/ 1101942 w 2203886"/>
                <a:gd name="connsiteY2" fmla="*/ 2051130 h 2203886"/>
                <a:gd name="connsiteX3" fmla="*/ 2038528 w 2203886"/>
                <a:gd name="connsiteY3" fmla="*/ 1114544 h 2203886"/>
                <a:gd name="connsiteX4" fmla="*/ 1101942 w 2203886"/>
                <a:gd name="connsiteY4" fmla="*/ 177958 h 2203886"/>
                <a:gd name="connsiteX5" fmla="*/ 1101943 w 2203886"/>
                <a:gd name="connsiteY5" fmla="*/ 0 h 2203886"/>
                <a:gd name="connsiteX6" fmla="*/ 2203886 w 2203886"/>
                <a:gd name="connsiteY6" fmla="*/ 1101943 h 2203886"/>
                <a:gd name="connsiteX7" fmla="*/ 1101943 w 2203886"/>
                <a:gd name="connsiteY7" fmla="*/ 2203886 h 2203886"/>
                <a:gd name="connsiteX8" fmla="*/ 0 w 2203886"/>
                <a:gd name="connsiteY8" fmla="*/ 1101943 h 2203886"/>
                <a:gd name="connsiteX9" fmla="*/ 1101943 w 2203886"/>
                <a:gd name="connsiteY9" fmla="*/ 0 h 220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3886" h="2203886">
                  <a:moveTo>
                    <a:pt x="1101942" y="177958"/>
                  </a:moveTo>
                  <a:cubicBezTo>
                    <a:pt x="584680" y="177958"/>
                    <a:pt x="165356" y="597282"/>
                    <a:pt x="165356" y="1114544"/>
                  </a:cubicBezTo>
                  <a:cubicBezTo>
                    <a:pt x="165356" y="1631806"/>
                    <a:pt x="584680" y="2051130"/>
                    <a:pt x="1101942" y="2051130"/>
                  </a:cubicBezTo>
                  <a:cubicBezTo>
                    <a:pt x="1619204" y="2051130"/>
                    <a:pt x="2038528" y="1631806"/>
                    <a:pt x="2038528" y="1114544"/>
                  </a:cubicBezTo>
                  <a:cubicBezTo>
                    <a:pt x="2038528" y="597282"/>
                    <a:pt x="1619204" y="177958"/>
                    <a:pt x="1101942" y="177958"/>
                  </a:cubicBezTo>
                  <a:close/>
                  <a:moveTo>
                    <a:pt x="1101943" y="0"/>
                  </a:moveTo>
                  <a:cubicBezTo>
                    <a:pt x="1710529" y="0"/>
                    <a:pt x="2203886" y="493357"/>
                    <a:pt x="2203886" y="1101943"/>
                  </a:cubicBezTo>
                  <a:cubicBezTo>
                    <a:pt x="2203886" y="1710529"/>
                    <a:pt x="1710529" y="2203886"/>
                    <a:pt x="1101943" y="2203886"/>
                  </a:cubicBezTo>
                  <a:cubicBezTo>
                    <a:pt x="493357" y="2203886"/>
                    <a:pt x="0" y="1710529"/>
                    <a:pt x="0" y="1101943"/>
                  </a:cubicBezTo>
                  <a:cubicBezTo>
                    <a:pt x="0" y="493357"/>
                    <a:pt x="493357" y="0"/>
                    <a:pt x="11019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55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699658" y="1592313"/>
              <a:ext cx="954969" cy="940501"/>
            </a:xfrm>
            <a:custGeom>
              <a:avLst/>
              <a:gdLst>
                <a:gd name="T0" fmla="*/ 99 w 1145"/>
                <a:gd name="T1" fmla="*/ 580 h 1127"/>
                <a:gd name="T2" fmla="*/ 214 w 1145"/>
                <a:gd name="T3" fmla="*/ 425 h 1127"/>
                <a:gd name="T4" fmla="*/ 329 w 1145"/>
                <a:gd name="T5" fmla="*/ 580 h 1127"/>
                <a:gd name="T6" fmla="*/ 99 w 1145"/>
                <a:gd name="T7" fmla="*/ 580 h 1127"/>
                <a:gd name="T8" fmla="*/ 428 w 1145"/>
                <a:gd name="T9" fmla="*/ 580 h 1127"/>
                <a:gd name="T10" fmla="*/ 408 w 1145"/>
                <a:gd name="T11" fmla="*/ 580 h 1127"/>
                <a:gd name="T12" fmla="*/ 411 w 1145"/>
                <a:gd name="T13" fmla="*/ 578 h 1127"/>
                <a:gd name="T14" fmla="*/ 214 w 1145"/>
                <a:gd name="T15" fmla="*/ 313 h 1127"/>
                <a:gd name="T16" fmla="*/ 18 w 1145"/>
                <a:gd name="T17" fmla="*/ 578 h 1127"/>
                <a:gd name="T18" fmla="*/ 21 w 1145"/>
                <a:gd name="T19" fmla="*/ 580 h 1127"/>
                <a:gd name="T20" fmla="*/ 0 w 1145"/>
                <a:gd name="T21" fmla="*/ 580 h 1127"/>
                <a:gd name="T22" fmla="*/ 214 w 1145"/>
                <a:gd name="T23" fmla="*/ 793 h 1127"/>
                <a:gd name="T24" fmla="*/ 428 w 1145"/>
                <a:gd name="T25" fmla="*/ 580 h 1127"/>
                <a:gd name="T26" fmla="*/ 573 w 1145"/>
                <a:gd name="T27" fmla="*/ 186 h 1127"/>
                <a:gd name="T28" fmla="*/ 527 w 1145"/>
                <a:gd name="T29" fmla="*/ 139 h 1127"/>
                <a:gd name="T30" fmla="*/ 573 w 1145"/>
                <a:gd name="T31" fmla="*/ 93 h 1127"/>
                <a:gd name="T32" fmla="*/ 619 w 1145"/>
                <a:gd name="T33" fmla="*/ 139 h 1127"/>
                <a:gd name="T34" fmla="*/ 573 w 1145"/>
                <a:gd name="T35" fmla="*/ 186 h 1127"/>
                <a:gd name="T36" fmla="*/ 808 w 1145"/>
                <a:gd name="T37" fmla="*/ 1034 h 1127"/>
                <a:gd name="T38" fmla="*/ 783 w 1145"/>
                <a:gd name="T39" fmla="*/ 1034 h 1127"/>
                <a:gd name="T40" fmla="*/ 804 w 1145"/>
                <a:gd name="T41" fmla="*/ 995 h 1127"/>
                <a:gd name="T42" fmla="*/ 757 w 1145"/>
                <a:gd name="T43" fmla="*/ 949 h 1127"/>
                <a:gd name="T44" fmla="*/ 620 w 1145"/>
                <a:gd name="T45" fmla="*/ 949 h 1127"/>
                <a:gd name="T46" fmla="*/ 620 w 1145"/>
                <a:gd name="T47" fmla="*/ 289 h 1127"/>
                <a:gd name="T48" fmla="*/ 934 w 1145"/>
                <a:gd name="T49" fmla="*/ 289 h 1127"/>
                <a:gd name="T50" fmla="*/ 980 w 1145"/>
                <a:gd name="T51" fmla="*/ 242 h 1127"/>
                <a:gd name="T52" fmla="*/ 934 w 1145"/>
                <a:gd name="T53" fmla="*/ 196 h 1127"/>
                <a:gd name="T54" fmla="*/ 701 w 1145"/>
                <a:gd name="T55" fmla="*/ 196 h 1127"/>
                <a:gd name="T56" fmla="*/ 713 w 1145"/>
                <a:gd name="T57" fmla="*/ 139 h 1127"/>
                <a:gd name="T58" fmla="*/ 573 w 1145"/>
                <a:gd name="T59" fmla="*/ 0 h 1127"/>
                <a:gd name="T60" fmla="*/ 434 w 1145"/>
                <a:gd name="T61" fmla="*/ 139 h 1127"/>
                <a:gd name="T62" fmla="*/ 446 w 1145"/>
                <a:gd name="T63" fmla="*/ 196 h 1127"/>
                <a:gd name="T64" fmla="*/ 213 w 1145"/>
                <a:gd name="T65" fmla="*/ 196 h 1127"/>
                <a:gd name="T66" fmla="*/ 166 w 1145"/>
                <a:gd name="T67" fmla="*/ 242 h 1127"/>
                <a:gd name="T68" fmla="*/ 213 w 1145"/>
                <a:gd name="T69" fmla="*/ 289 h 1127"/>
                <a:gd name="T70" fmla="*/ 526 w 1145"/>
                <a:gd name="T71" fmla="*/ 289 h 1127"/>
                <a:gd name="T72" fmla="*/ 526 w 1145"/>
                <a:gd name="T73" fmla="*/ 949 h 1127"/>
                <a:gd name="T74" fmla="*/ 389 w 1145"/>
                <a:gd name="T75" fmla="*/ 949 h 1127"/>
                <a:gd name="T76" fmla="*/ 343 w 1145"/>
                <a:gd name="T77" fmla="*/ 995 h 1127"/>
                <a:gd name="T78" fmla="*/ 363 w 1145"/>
                <a:gd name="T79" fmla="*/ 1034 h 1127"/>
                <a:gd name="T80" fmla="*/ 338 w 1145"/>
                <a:gd name="T81" fmla="*/ 1034 h 1127"/>
                <a:gd name="T82" fmla="*/ 292 w 1145"/>
                <a:gd name="T83" fmla="*/ 1080 h 1127"/>
                <a:gd name="T84" fmla="*/ 338 w 1145"/>
                <a:gd name="T85" fmla="*/ 1127 h 1127"/>
                <a:gd name="T86" fmla="*/ 808 w 1145"/>
                <a:gd name="T87" fmla="*/ 1127 h 1127"/>
                <a:gd name="T88" fmla="*/ 854 w 1145"/>
                <a:gd name="T89" fmla="*/ 1080 h 1127"/>
                <a:gd name="T90" fmla="*/ 808 w 1145"/>
                <a:gd name="T91" fmla="*/ 1034 h 1127"/>
                <a:gd name="T92" fmla="*/ 817 w 1145"/>
                <a:gd name="T93" fmla="*/ 580 h 1127"/>
                <a:gd name="T94" fmla="*/ 932 w 1145"/>
                <a:gd name="T95" fmla="*/ 425 h 1127"/>
                <a:gd name="T96" fmla="*/ 1047 w 1145"/>
                <a:gd name="T97" fmla="*/ 580 h 1127"/>
                <a:gd name="T98" fmla="*/ 817 w 1145"/>
                <a:gd name="T99" fmla="*/ 580 h 1127"/>
                <a:gd name="T100" fmla="*/ 1125 w 1145"/>
                <a:gd name="T101" fmla="*/ 580 h 1127"/>
                <a:gd name="T102" fmla="*/ 1128 w 1145"/>
                <a:gd name="T103" fmla="*/ 578 h 1127"/>
                <a:gd name="T104" fmla="*/ 932 w 1145"/>
                <a:gd name="T105" fmla="*/ 313 h 1127"/>
                <a:gd name="T106" fmla="*/ 735 w 1145"/>
                <a:gd name="T107" fmla="*/ 578 h 1127"/>
                <a:gd name="T108" fmla="*/ 738 w 1145"/>
                <a:gd name="T109" fmla="*/ 580 h 1127"/>
                <a:gd name="T110" fmla="*/ 718 w 1145"/>
                <a:gd name="T111" fmla="*/ 580 h 1127"/>
                <a:gd name="T112" fmla="*/ 932 w 1145"/>
                <a:gd name="T113" fmla="*/ 793 h 1127"/>
                <a:gd name="T114" fmla="*/ 1145 w 1145"/>
                <a:gd name="T115" fmla="*/ 580 h 1127"/>
                <a:gd name="T116" fmla="*/ 1125 w 1145"/>
                <a:gd name="T117" fmla="*/ 580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5" h="1127">
                  <a:moveTo>
                    <a:pt x="99" y="580"/>
                  </a:moveTo>
                  <a:lnTo>
                    <a:pt x="214" y="425"/>
                  </a:lnTo>
                  <a:lnTo>
                    <a:pt x="329" y="580"/>
                  </a:lnTo>
                  <a:lnTo>
                    <a:pt x="99" y="580"/>
                  </a:lnTo>
                  <a:close/>
                  <a:moveTo>
                    <a:pt x="428" y="580"/>
                  </a:moveTo>
                  <a:lnTo>
                    <a:pt x="408" y="580"/>
                  </a:lnTo>
                  <a:lnTo>
                    <a:pt x="411" y="578"/>
                  </a:lnTo>
                  <a:lnTo>
                    <a:pt x="214" y="313"/>
                  </a:lnTo>
                  <a:lnTo>
                    <a:pt x="18" y="578"/>
                  </a:lnTo>
                  <a:lnTo>
                    <a:pt x="21" y="580"/>
                  </a:lnTo>
                  <a:lnTo>
                    <a:pt x="0" y="580"/>
                  </a:lnTo>
                  <a:cubicBezTo>
                    <a:pt x="0" y="698"/>
                    <a:pt x="96" y="793"/>
                    <a:pt x="214" y="793"/>
                  </a:cubicBezTo>
                  <a:cubicBezTo>
                    <a:pt x="332" y="793"/>
                    <a:pt x="428" y="698"/>
                    <a:pt x="428" y="580"/>
                  </a:cubicBezTo>
                  <a:close/>
                  <a:moveTo>
                    <a:pt x="573" y="186"/>
                  </a:moveTo>
                  <a:cubicBezTo>
                    <a:pt x="548" y="186"/>
                    <a:pt x="527" y="165"/>
                    <a:pt x="527" y="139"/>
                  </a:cubicBezTo>
                  <a:cubicBezTo>
                    <a:pt x="527" y="114"/>
                    <a:pt x="548" y="93"/>
                    <a:pt x="573" y="93"/>
                  </a:cubicBezTo>
                  <a:cubicBezTo>
                    <a:pt x="599" y="93"/>
                    <a:pt x="619" y="114"/>
                    <a:pt x="619" y="139"/>
                  </a:cubicBezTo>
                  <a:cubicBezTo>
                    <a:pt x="619" y="165"/>
                    <a:pt x="599" y="186"/>
                    <a:pt x="573" y="186"/>
                  </a:cubicBezTo>
                  <a:close/>
                  <a:moveTo>
                    <a:pt x="808" y="1034"/>
                  </a:moveTo>
                  <a:lnTo>
                    <a:pt x="783" y="1034"/>
                  </a:lnTo>
                  <a:cubicBezTo>
                    <a:pt x="796" y="1025"/>
                    <a:pt x="804" y="1011"/>
                    <a:pt x="804" y="995"/>
                  </a:cubicBezTo>
                  <a:cubicBezTo>
                    <a:pt x="804" y="970"/>
                    <a:pt x="783" y="949"/>
                    <a:pt x="757" y="949"/>
                  </a:cubicBezTo>
                  <a:lnTo>
                    <a:pt x="620" y="949"/>
                  </a:lnTo>
                  <a:lnTo>
                    <a:pt x="620" y="289"/>
                  </a:lnTo>
                  <a:lnTo>
                    <a:pt x="934" y="289"/>
                  </a:lnTo>
                  <a:cubicBezTo>
                    <a:pt x="959" y="289"/>
                    <a:pt x="980" y="268"/>
                    <a:pt x="980" y="242"/>
                  </a:cubicBezTo>
                  <a:cubicBezTo>
                    <a:pt x="980" y="217"/>
                    <a:pt x="959" y="196"/>
                    <a:pt x="934" y="196"/>
                  </a:cubicBezTo>
                  <a:lnTo>
                    <a:pt x="701" y="196"/>
                  </a:lnTo>
                  <a:cubicBezTo>
                    <a:pt x="708" y="178"/>
                    <a:pt x="713" y="159"/>
                    <a:pt x="713" y="139"/>
                  </a:cubicBezTo>
                  <a:cubicBezTo>
                    <a:pt x="713" y="62"/>
                    <a:pt x="650" y="0"/>
                    <a:pt x="573" y="0"/>
                  </a:cubicBezTo>
                  <a:cubicBezTo>
                    <a:pt x="496" y="0"/>
                    <a:pt x="434" y="62"/>
                    <a:pt x="434" y="139"/>
                  </a:cubicBezTo>
                  <a:cubicBezTo>
                    <a:pt x="434" y="159"/>
                    <a:pt x="438" y="178"/>
                    <a:pt x="446" y="196"/>
                  </a:cubicBezTo>
                  <a:lnTo>
                    <a:pt x="213" y="196"/>
                  </a:lnTo>
                  <a:cubicBezTo>
                    <a:pt x="187" y="196"/>
                    <a:pt x="166" y="217"/>
                    <a:pt x="166" y="242"/>
                  </a:cubicBezTo>
                  <a:cubicBezTo>
                    <a:pt x="166" y="268"/>
                    <a:pt x="187" y="289"/>
                    <a:pt x="213" y="289"/>
                  </a:cubicBezTo>
                  <a:lnTo>
                    <a:pt x="526" y="289"/>
                  </a:lnTo>
                  <a:lnTo>
                    <a:pt x="526" y="949"/>
                  </a:lnTo>
                  <a:lnTo>
                    <a:pt x="389" y="949"/>
                  </a:lnTo>
                  <a:cubicBezTo>
                    <a:pt x="363" y="949"/>
                    <a:pt x="343" y="970"/>
                    <a:pt x="343" y="995"/>
                  </a:cubicBezTo>
                  <a:cubicBezTo>
                    <a:pt x="343" y="1011"/>
                    <a:pt x="351" y="1025"/>
                    <a:pt x="363" y="1034"/>
                  </a:cubicBezTo>
                  <a:lnTo>
                    <a:pt x="338" y="1034"/>
                  </a:lnTo>
                  <a:cubicBezTo>
                    <a:pt x="313" y="1034"/>
                    <a:pt x="292" y="1055"/>
                    <a:pt x="292" y="1080"/>
                  </a:cubicBezTo>
                  <a:cubicBezTo>
                    <a:pt x="292" y="1106"/>
                    <a:pt x="313" y="1127"/>
                    <a:pt x="338" y="1127"/>
                  </a:cubicBezTo>
                  <a:lnTo>
                    <a:pt x="808" y="1127"/>
                  </a:lnTo>
                  <a:cubicBezTo>
                    <a:pt x="833" y="1127"/>
                    <a:pt x="854" y="1106"/>
                    <a:pt x="854" y="1080"/>
                  </a:cubicBezTo>
                  <a:cubicBezTo>
                    <a:pt x="854" y="1055"/>
                    <a:pt x="833" y="1034"/>
                    <a:pt x="808" y="1034"/>
                  </a:cubicBezTo>
                  <a:close/>
                  <a:moveTo>
                    <a:pt x="817" y="580"/>
                  </a:moveTo>
                  <a:lnTo>
                    <a:pt x="932" y="425"/>
                  </a:lnTo>
                  <a:lnTo>
                    <a:pt x="1047" y="580"/>
                  </a:lnTo>
                  <a:lnTo>
                    <a:pt x="817" y="580"/>
                  </a:lnTo>
                  <a:close/>
                  <a:moveTo>
                    <a:pt x="1125" y="580"/>
                  </a:moveTo>
                  <a:lnTo>
                    <a:pt x="1128" y="578"/>
                  </a:lnTo>
                  <a:lnTo>
                    <a:pt x="932" y="313"/>
                  </a:lnTo>
                  <a:lnTo>
                    <a:pt x="735" y="578"/>
                  </a:lnTo>
                  <a:lnTo>
                    <a:pt x="738" y="580"/>
                  </a:lnTo>
                  <a:lnTo>
                    <a:pt x="718" y="580"/>
                  </a:lnTo>
                  <a:cubicBezTo>
                    <a:pt x="718" y="698"/>
                    <a:pt x="814" y="793"/>
                    <a:pt x="932" y="793"/>
                  </a:cubicBezTo>
                  <a:cubicBezTo>
                    <a:pt x="1050" y="793"/>
                    <a:pt x="1145" y="698"/>
                    <a:pt x="1145" y="580"/>
                  </a:cubicBezTo>
                  <a:lnTo>
                    <a:pt x="1125" y="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55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87" b="36239"/>
          <a:stretch/>
        </p:blipFill>
        <p:spPr>
          <a:xfrm>
            <a:off x="1376902" y="1408882"/>
            <a:ext cx="9500391" cy="1790701"/>
          </a:xfrm>
          <a:prstGeom prst="rect">
            <a:avLst/>
          </a:prstGeom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319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</a:p>
        </p:txBody>
      </p:sp>
      <p:sp>
        <p:nvSpPr>
          <p:cNvPr id="4" name="任意多边形 3"/>
          <p:cNvSpPr/>
          <p:nvPr/>
        </p:nvSpPr>
        <p:spPr>
          <a:xfrm rot="2664478">
            <a:off x="3933825" y="1179513"/>
            <a:ext cx="4476750" cy="4275137"/>
          </a:xfrm>
          <a:custGeom>
            <a:avLst/>
            <a:gdLst>
              <a:gd name="connsiteX0" fmla="*/ 1800471 w 2922457"/>
              <a:gd name="connsiteY0" fmla="*/ 1268239 h 2791679"/>
              <a:gd name="connsiteX1" fmla="*/ 2561344 w 2922457"/>
              <a:gd name="connsiteY1" fmla="*/ 1269011 h 2791679"/>
              <a:gd name="connsiteX2" fmla="*/ 2568505 w 2922457"/>
              <a:gd name="connsiteY2" fmla="*/ 1613764 h 2791679"/>
              <a:gd name="connsiteX3" fmla="*/ 2240996 w 2922457"/>
              <a:gd name="connsiteY3" fmla="*/ 1955168 h 2791679"/>
              <a:gd name="connsiteX4" fmla="*/ 1799764 w 2922457"/>
              <a:gd name="connsiteY4" fmla="*/ 1964332 h 2791679"/>
              <a:gd name="connsiteX5" fmla="*/ 916649 w 2922457"/>
              <a:gd name="connsiteY5" fmla="*/ 2095679 h 2791679"/>
              <a:gd name="connsiteX6" fmla="*/ 1716053 w 2922457"/>
              <a:gd name="connsiteY6" fmla="*/ 2108253 h 2791679"/>
              <a:gd name="connsiteX7" fmla="*/ 1717778 w 2922457"/>
              <a:gd name="connsiteY7" fmla="*/ 2453076 h 2791679"/>
              <a:gd name="connsiteX8" fmla="*/ 1367937 w 2922457"/>
              <a:gd name="connsiteY8" fmla="*/ 2789359 h 2791679"/>
              <a:gd name="connsiteX9" fmla="*/ 904199 w 2922457"/>
              <a:gd name="connsiteY9" fmla="*/ 2791679 h 2791679"/>
              <a:gd name="connsiteX10" fmla="*/ 987420 w 2922457"/>
              <a:gd name="connsiteY10" fmla="*/ 1387760 h 2791679"/>
              <a:gd name="connsiteX11" fmla="*/ 1222255 w 2922457"/>
              <a:gd name="connsiteY11" fmla="*/ 1285744 h 2791679"/>
              <a:gd name="connsiteX12" fmla="*/ 1663518 w 2922457"/>
              <a:gd name="connsiteY12" fmla="*/ 1278189 h 2791679"/>
              <a:gd name="connsiteX13" fmla="*/ 1660271 w 2922457"/>
              <a:gd name="connsiteY13" fmla="*/ 1974276 h 2791679"/>
              <a:gd name="connsiteX14" fmla="*/ 899406 w 2922457"/>
              <a:gd name="connsiteY14" fmla="*/ 1970727 h 2791679"/>
              <a:gd name="connsiteX15" fmla="*/ 893503 w 2922457"/>
              <a:gd name="connsiteY15" fmla="*/ 1625950 h 2791679"/>
              <a:gd name="connsiteX16" fmla="*/ 987420 w 2922457"/>
              <a:gd name="connsiteY16" fmla="*/ 1387760 h 2791679"/>
              <a:gd name="connsiteX17" fmla="*/ 121734 w 2922457"/>
              <a:gd name="connsiteY17" fmla="*/ 2159074 h 2791679"/>
              <a:gd name="connsiteX18" fmla="*/ 400323 w 2922457"/>
              <a:gd name="connsiteY18" fmla="*/ 2067762 h 2791679"/>
              <a:gd name="connsiteX19" fmla="*/ 789929 w 2922457"/>
              <a:gd name="connsiteY19" fmla="*/ 2079843 h 2791679"/>
              <a:gd name="connsiteX20" fmla="*/ 768787 w 2922457"/>
              <a:gd name="connsiteY20" fmla="*/ 2761688 h 2791679"/>
              <a:gd name="connsiteX21" fmla="*/ 379181 w 2922457"/>
              <a:gd name="connsiteY21" fmla="*/ 2749607 h 2791679"/>
              <a:gd name="connsiteX22" fmla="*/ 146 w 2922457"/>
              <a:gd name="connsiteY22" fmla="*/ 2396604 h 2791679"/>
              <a:gd name="connsiteX23" fmla="*/ 121734 w 2922457"/>
              <a:gd name="connsiteY23" fmla="*/ 2159074 h 2791679"/>
              <a:gd name="connsiteX24" fmla="*/ 1419608 w 2922457"/>
              <a:gd name="connsiteY24" fmla="*/ 572577 h 2791679"/>
              <a:gd name="connsiteX25" fmla="*/ 2171033 w 2922457"/>
              <a:gd name="connsiteY25" fmla="*/ 0 h 2791679"/>
              <a:gd name="connsiteX26" fmla="*/ 2922457 w 2922457"/>
              <a:gd name="connsiteY26" fmla="*/ 572577 h 2791679"/>
              <a:gd name="connsiteX27" fmla="*/ 2546745 w 2922457"/>
              <a:gd name="connsiteY27" fmla="*/ 572577 h 2791679"/>
              <a:gd name="connsiteX28" fmla="*/ 2546745 w 2922457"/>
              <a:gd name="connsiteY28" fmla="*/ 1145154 h 2791679"/>
              <a:gd name="connsiteX29" fmla="*/ 1795320 w 2922457"/>
              <a:gd name="connsiteY29" fmla="*/ 1145154 h 2791679"/>
              <a:gd name="connsiteX30" fmla="*/ 1795320 w 2922457"/>
              <a:gd name="connsiteY30" fmla="*/ 572577 h 279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922457" h="2791679">
                <a:moveTo>
                  <a:pt x="1800471" y="1268239"/>
                </a:moveTo>
                <a:lnTo>
                  <a:pt x="2561344" y="1269011"/>
                </a:lnTo>
                <a:lnTo>
                  <a:pt x="2568505" y="1613764"/>
                </a:lnTo>
                <a:cubicBezTo>
                  <a:pt x="2572342" y="1798480"/>
                  <a:pt x="2425711" y="1951331"/>
                  <a:pt x="2240996" y="1955168"/>
                </a:cubicBezTo>
                <a:lnTo>
                  <a:pt x="1799764" y="1964332"/>
                </a:lnTo>
                <a:close/>
                <a:moveTo>
                  <a:pt x="916649" y="2095679"/>
                </a:moveTo>
                <a:lnTo>
                  <a:pt x="1716053" y="2108253"/>
                </a:lnTo>
                <a:lnTo>
                  <a:pt x="1717778" y="2453076"/>
                </a:lnTo>
                <a:cubicBezTo>
                  <a:pt x="1718703" y="2637829"/>
                  <a:pt x="1562073" y="2788388"/>
                  <a:pt x="1367937" y="2789359"/>
                </a:cubicBezTo>
                <a:lnTo>
                  <a:pt x="904199" y="2791679"/>
                </a:lnTo>
                <a:close/>
                <a:moveTo>
                  <a:pt x="987420" y="1387760"/>
                </a:moveTo>
                <a:cubicBezTo>
                  <a:pt x="1046913" y="1326195"/>
                  <a:pt x="1129891" y="1287325"/>
                  <a:pt x="1222255" y="1285744"/>
                </a:cubicBezTo>
                <a:lnTo>
                  <a:pt x="1663518" y="1278189"/>
                </a:lnTo>
                <a:lnTo>
                  <a:pt x="1660271" y="1974276"/>
                </a:lnTo>
                <a:lnTo>
                  <a:pt x="899406" y="1970727"/>
                </a:lnTo>
                <a:lnTo>
                  <a:pt x="893503" y="1625950"/>
                </a:lnTo>
                <a:cubicBezTo>
                  <a:pt x="891922" y="1533585"/>
                  <a:pt x="927927" y="1449325"/>
                  <a:pt x="987420" y="1387760"/>
                </a:cubicBezTo>
                <a:close/>
                <a:moveTo>
                  <a:pt x="121734" y="2159074"/>
                </a:moveTo>
                <a:cubicBezTo>
                  <a:pt x="194152" y="2099565"/>
                  <a:pt x="292737" y="2064427"/>
                  <a:pt x="400323" y="2067762"/>
                </a:cubicBezTo>
                <a:lnTo>
                  <a:pt x="789929" y="2079843"/>
                </a:lnTo>
                <a:lnTo>
                  <a:pt x="768787" y="2761688"/>
                </a:lnTo>
                <a:lnTo>
                  <a:pt x="379181" y="2749607"/>
                </a:lnTo>
                <a:cubicBezTo>
                  <a:pt x="164008" y="2742935"/>
                  <a:pt x="-5692" y="2584891"/>
                  <a:pt x="146" y="2396604"/>
                </a:cubicBezTo>
                <a:cubicBezTo>
                  <a:pt x="3066" y="2302461"/>
                  <a:pt x="49316" y="2218583"/>
                  <a:pt x="121734" y="2159074"/>
                </a:cubicBezTo>
                <a:close/>
                <a:moveTo>
                  <a:pt x="1419608" y="572577"/>
                </a:moveTo>
                <a:lnTo>
                  <a:pt x="2171033" y="0"/>
                </a:lnTo>
                <a:lnTo>
                  <a:pt x="2922457" y="572577"/>
                </a:lnTo>
                <a:lnTo>
                  <a:pt x="2546745" y="572577"/>
                </a:lnTo>
                <a:lnTo>
                  <a:pt x="2546745" y="1145154"/>
                </a:lnTo>
                <a:lnTo>
                  <a:pt x="1795320" y="1145154"/>
                </a:lnTo>
                <a:lnTo>
                  <a:pt x="1795320" y="572577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43814" y="3059838"/>
            <a:ext cx="496654" cy="511175"/>
            <a:chOff x="5494338" y="4791075"/>
            <a:chExt cx="271463" cy="279400"/>
          </a:xfrm>
          <a:solidFill>
            <a:schemeClr val="bg1"/>
          </a:solidFill>
        </p:grpSpPr>
        <p:sp>
          <p:nvSpPr>
            <p:cNvPr id="6" name="Freeform 278"/>
            <p:cNvSpPr/>
            <p:nvPr/>
          </p:nvSpPr>
          <p:spPr bwMode="auto">
            <a:xfrm>
              <a:off x="5494338" y="4791075"/>
              <a:ext cx="271463" cy="279400"/>
            </a:xfrm>
            <a:custGeom>
              <a:avLst/>
              <a:gdLst>
                <a:gd name="T0" fmla="*/ 102 w 283"/>
                <a:gd name="T1" fmla="*/ 233 h 292"/>
                <a:gd name="T2" fmla="*/ 102 w 283"/>
                <a:gd name="T3" fmla="*/ 8 h 292"/>
                <a:gd name="T4" fmla="*/ 94 w 283"/>
                <a:gd name="T5" fmla="*/ 0 h 292"/>
                <a:gd name="T6" fmla="*/ 86 w 283"/>
                <a:gd name="T7" fmla="*/ 8 h 292"/>
                <a:gd name="T8" fmla="*/ 86 w 283"/>
                <a:gd name="T9" fmla="*/ 233 h 292"/>
                <a:gd name="T10" fmla="*/ 0 w 283"/>
                <a:gd name="T11" fmla="*/ 233 h 292"/>
                <a:gd name="T12" fmla="*/ 141 w 283"/>
                <a:gd name="T13" fmla="*/ 288 h 292"/>
                <a:gd name="T14" fmla="*/ 283 w 283"/>
                <a:gd name="T15" fmla="*/ 233 h 292"/>
                <a:gd name="T16" fmla="*/ 102 w 283"/>
                <a:gd name="T17" fmla="*/ 23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292">
                  <a:moveTo>
                    <a:pt x="102" y="233"/>
                  </a:moveTo>
                  <a:cubicBezTo>
                    <a:pt x="102" y="8"/>
                    <a:pt x="102" y="8"/>
                    <a:pt x="102" y="8"/>
                  </a:cubicBezTo>
                  <a:cubicBezTo>
                    <a:pt x="102" y="4"/>
                    <a:pt x="98" y="0"/>
                    <a:pt x="94" y="0"/>
                  </a:cubicBezTo>
                  <a:cubicBezTo>
                    <a:pt x="89" y="0"/>
                    <a:pt x="86" y="4"/>
                    <a:pt x="86" y="8"/>
                  </a:cubicBezTo>
                  <a:cubicBezTo>
                    <a:pt x="86" y="233"/>
                    <a:pt x="86" y="233"/>
                    <a:pt x="86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92"/>
                    <a:pt x="0" y="288"/>
                    <a:pt x="141" y="288"/>
                  </a:cubicBezTo>
                  <a:cubicBezTo>
                    <a:pt x="219" y="288"/>
                    <a:pt x="283" y="268"/>
                    <a:pt x="283" y="233"/>
                  </a:cubicBezTo>
                  <a:lnTo>
                    <a:pt x="102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279"/>
            <p:cNvSpPr/>
            <p:nvPr/>
          </p:nvSpPr>
          <p:spPr bwMode="auto">
            <a:xfrm>
              <a:off x="5618163" y="4819650"/>
              <a:ext cx="122238" cy="163512"/>
            </a:xfrm>
            <a:custGeom>
              <a:avLst/>
              <a:gdLst>
                <a:gd name="T0" fmla="*/ 0 w 128"/>
                <a:gd name="T1" fmla="*/ 0 h 172"/>
                <a:gd name="T2" fmla="*/ 0 w 128"/>
                <a:gd name="T3" fmla="*/ 172 h 172"/>
                <a:gd name="T4" fmla="*/ 128 w 128"/>
                <a:gd name="T5" fmla="*/ 172 h 172"/>
                <a:gd name="T6" fmla="*/ 0 w 128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72">
                  <a:moveTo>
                    <a:pt x="0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1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Freeform 280"/>
            <p:cNvSpPr/>
            <p:nvPr/>
          </p:nvSpPr>
          <p:spPr bwMode="auto">
            <a:xfrm>
              <a:off x="5503863" y="4818063"/>
              <a:ext cx="46038" cy="165100"/>
            </a:xfrm>
            <a:custGeom>
              <a:avLst/>
              <a:gdLst>
                <a:gd name="T0" fmla="*/ 49 w 49"/>
                <a:gd name="T1" fmla="*/ 0 h 173"/>
                <a:gd name="T2" fmla="*/ 0 w 49"/>
                <a:gd name="T3" fmla="*/ 173 h 173"/>
                <a:gd name="T4" fmla="*/ 49 w 49"/>
                <a:gd name="T5" fmla="*/ 173 h 173"/>
                <a:gd name="T6" fmla="*/ 49 w 49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73">
                  <a:moveTo>
                    <a:pt x="49" y="0"/>
                  </a:moveTo>
                  <a:cubicBezTo>
                    <a:pt x="49" y="0"/>
                    <a:pt x="0" y="122"/>
                    <a:pt x="0" y="173"/>
                  </a:cubicBezTo>
                  <a:cubicBezTo>
                    <a:pt x="49" y="173"/>
                    <a:pt x="49" y="173"/>
                    <a:pt x="49" y="17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53972" y="3954024"/>
            <a:ext cx="585256" cy="538166"/>
            <a:chOff x="6042026" y="3146425"/>
            <a:chExt cx="276225" cy="254000"/>
          </a:xfrm>
          <a:solidFill>
            <a:schemeClr val="bg1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054726" y="3146425"/>
              <a:ext cx="250825" cy="209550"/>
            </a:xfrm>
            <a:custGeom>
              <a:avLst/>
              <a:gdLst>
                <a:gd name="T0" fmla="*/ 7 w 262"/>
                <a:gd name="T1" fmla="*/ 219 h 219"/>
                <a:gd name="T2" fmla="*/ 45 w 262"/>
                <a:gd name="T3" fmla="*/ 219 h 219"/>
                <a:gd name="T4" fmla="*/ 46 w 262"/>
                <a:gd name="T5" fmla="*/ 219 h 219"/>
                <a:gd name="T6" fmla="*/ 47 w 262"/>
                <a:gd name="T7" fmla="*/ 219 h 219"/>
                <a:gd name="T8" fmla="*/ 101 w 262"/>
                <a:gd name="T9" fmla="*/ 219 h 219"/>
                <a:gd name="T10" fmla="*/ 102 w 262"/>
                <a:gd name="T11" fmla="*/ 219 h 219"/>
                <a:gd name="T12" fmla="*/ 103 w 262"/>
                <a:gd name="T13" fmla="*/ 219 h 219"/>
                <a:gd name="T14" fmla="*/ 158 w 262"/>
                <a:gd name="T15" fmla="*/ 219 h 219"/>
                <a:gd name="T16" fmla="*/ 159 w 262"/>
                <a:gd name="T17" fmla="*/ 219 h 219"/>
                <a:gd name="T18" fmla="*/ 160 w 262"/>
                <a:gd name="T19" fmla="*/ 219 h 219"/>
                <a:gd name="T20" fmla="*/ 215 w 262"/>
                <a:gd name="T21" fmla="*/ 219 h 219"/>
                <a:gd name="T22" fmla="*/ 216 w 262"/>
                <a:gd name="T23" fmla="*/ 219 h 219"/>
                <a:gd name="T24" fmla="*/ 217 w 262"/>
                <a:gd name="T25" fmla="*/ 219 h 219"/>
                <a:gd name="T26" fmla="*/ 254 w 262"/>
                <a:gd name="T27" fmla="*/ 219 h 219"/>
                <a:gd name="T28" fmla="*/ 262 w 262"/>
                <a:gd name="T29" fmla="*/ 211 h 219"/>
                <a:gd name="T30" fmla="*/ 262 w 262"/>
                <a:gd name="T31" fmla="*/ 202 h 219"/>
                <a:gd name="T32" fmla="*/ 254 w 262"/>
                <a:gd name="T33" fmla="*/ 195 h 219"/>
                <a:gd name="T34" fmla="*/ 238 w 262"/>
                <a:gd name="T35" fmla="*/ 195 h 219"/>
                <a:gd name="T36" fmla="*/ 231 w 262"/>
                <a:gd name="T37" fmla="*/ 179 h 219"/>
                <a:gd name="T38" fmla="*/ 231 w 262"/>
                <a:gd name="T39" fmla="*/ 104 h 219"/>
                <a:gd name="T40" fmla="*/ 255 w 262"/>
                <a:gd name="T41" fmla="*/ 104 h 219"/>
                <a:gd name="T42" fmla="*/ 262 w 262"/>
                <a:gd name="T43" fmla="*/ 96 h 219"/>
                <a:gd name="T44" fmla="*/ 262 w 262"/>
                <a:gd name="T45" fmla="*/ 85 h 219"/>
                <a:gd name="T46" fmla="*/ 256 w 262"/>
                <a:gd name="T47" fmla="*/ 74 h 219"/>
                <a:gd name="T48" fmla="*/ 137 w 262"/>
                <a:gd name="T49" fmla="*/ 2 h 219"/>
                <a:gd name="T50" fmla="*/ 125 w 262"/>
                <a:gd name="T51" fmla="*/ 2 h 219"/>
                <a:gd name="T52" fmla="*/ 6 w 262"/>
                <a:gd name="T53" fmla="*/ 74 h 219"/>
                <a:gd name="T54" fmla="*/ 0 w 262"/>
                <a:gd name="T55" fmla="*/ 85 h 219"/>
                <a:gd name="T56" fmla="*/ 0 w 262"/>
                <a:gd name="T57" fmla="*/ 97 h 219"/>
                <a:gd name="T58" fmla="*/ 7 w 262"/>
                <a:gd name="T59" fmla="*/ 104 h 219"/>
                <a:gd name="T60" fmla="*/ 31 w 262"/>
                <a:gd name="T61" fmla="*/ 104 h 219"/>
                <a:gd name="T62" fmla="*/ 31 w 262"/>
                <a:gd name="T63" fmla="*/ 179 h 219"/>
                <a:gd name="T64" fmla="*/ 24 w 262"/>
                <a:gd name="T65" fmla="*/ 195 h 219"/>
                <a:gd name="T66" fmla="*/ 7 w 262"/>
                <a:gd name="T67" fmla="*/ 195 h 219"/>
                <a:gd name="T68" fmla="*/ 0 w 262"/>
                <a:gd name="T69" fmla="*/ 202 h 219"/>
                <a:gd name="T70" fmla="*/ 0 w 262"/>
                <a:gd name="T71" fmla="*/ 211 h 219"/>
                <a:gd name="T72" fmla="*/ 7 w 262"/>
                <a:gd name="T73" fmla="*/ 219 h 219"/>
                <a:gd name="T74" fmla="*/ 144 w 262"/>
                <a:gd name="T75" fmla="*/ 104 h 219"/>
                <a:gd name="T76" fmla="*/ 144 w 262"/>
                <a:gd name="T77" fmla="*/ 179 h 219"/>
                <a:gd name="T78" fmla="*/ 138 w 262"/>
                <a:gd name="T79" fmla="*/ 195 h 219"/>
                <a:gd name="T80" fmla="*/ 124 w 262"/>
                <a:gd name="T81" fmla="*/ 195 h 219"/>
                <a:gd name="T82" fmla="*/ 117 w 262"/>
                <a:gd name="T83" fmla="*/ 179 h 219"/>
                <a:gd name="T84" fmla="*/ 117 w 262"/>
                <a:gd name="T85" fmla="*/ 104 h 219"/>
                <a:gd name="T86" fmla="*/ 144 w 262"/>
                <a:gd name="T87" fmla="*/ 104 h 219"/>
                <a:gd name="T88" fmla="*/ 201 w 262"/>
                <a:gd name="T89" fmla="*/ 179 h 219"/>
                <a:gd name="T90" fmla="*/ 195 w 262"/>
                <a:gd name="T91" fmla="*/ 195 h 219"/>
                <a:gd name="T92" fmla="*/ 181 w 262"/>
                <a:gd name="T93" fmla="*/ 195 h 219"/>
                <a:gd name="T94" fmla="*/ 174 w 262"/>
                <a:gd name="T95" fmla="*/ 179 h 219"/>
                <a:gd name="T96" fmla="*/ 174 w 262"/>
                <a:gd name="T97" fmla="*/ 104 h 219"/>
                <a:gd name="T98" fmla="*/ 201 w 262"/>
                <a:gd name="T99" fmla="*/ 104 h 219"/>
                <a:gd name="T100" fmla="*/ 201 w 262"/>
                <a:gd name="T101" fmla="*/ 179 h 219"/>
                <a:gd name="T102" fmla="*/ 131 w 262"/>
                <a:gd name="T103" fmla="*/ 32 h 219"/>
                <a:gd name="T104" fmla="*/ 153 w 262"/>
                <a:gd name="T105" fmla="*/ 54 h 219"/>
                <a:gd name="T106" fmla="*/ 131 w 262"/>
                <a:gd name="T107" fmla="*/ 76 h 219"/>
                <a:gd name="T108" fmla="*/ 109 w 262"/>
                <a:gd name="T109" fmla="*/ 54 h 219"/>
                <a:gd name="T110" fmla="*/ 131 w 262"/>
                <a:gd name="T111" fmla="*/ 32 h 219"/>
                <a:gd name="T112" fmla="*/ 87 w 262"/>
                <a:gd name="T113" fmla="*/ 104 h 219"/>
                <a:gd name="T114" fmla="*/ 87 w 262"/>
                <a:gd name="T115" fmla="*/ 179 h 219"/>
                <a:gd name="T116" fmla="*/ 81 w 262"/>
                <a:gd name="T117" fmla="*/ 195 h 219"/>
                <a:gd name="T118" fmla="*/ 68 w 262"/>
                <a:gd name="T119" fmla="*/ 195 h 219"/>
                <a:gd name="T120" fmla="*/ 61 w 262"/>
                <a:gd name="T121" fmla="*/ 179 h 219"/>
                <a:gd name="T122" fmla="*/ 61 w 262"/>
                <a:gd name="T123" fmla="*/ 104 h 219"/>
                <a:gd name="T124" fmla="*/ 87 w 262"/>
                <a:gd name="T125" fmla="*/ 10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2" h="219">
                  <a:moveTo>
                    <a:pt x="7" y="219"/>
                  </a:moveTo>
                  <a:cubicBezTo>
                    <a:pt x="45" y="219"/>
                    <a:pt x="45" y="219"/>
                    <a:pt x="45" y="219"/>
                  </a:cubicBezTo>
                  <a:cubicBezTo>
                    <a:pt x="45" y="219"/>
                    <a:pt x="46" y="219"/>
                    <a:pt x="46" y="219"/>
                  </a:cubicBezTo>
                  <a:cubicBezTo>
                    <a:pt x="46" y="219"/>
                    <a:pt x="47" y="219"/>
                    <a:pt x="47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2" y="219"/>
                    <a:pt x="102" y="219"/>
                    <a:pt x="102" y="219"/>
                  </a:cubicBezTo>
                  <a:cubicBezTo>
                    <a:pt x="103" y="219"/>
                    <a:pt x="103" y="219"/>
                    <a:pt x="103" y="219"/>
                  </a:cubicBezTo>
                  <a:cubicBezTo>
                    <a:pt x="158" y="219"/>
                    <a:pt x="158" y="219"/>
                    <a:pt x="158" y="219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215" y="219"/>
                    <a:pt x="215" y="219"/>
                    <a:pt x="215" y="219"/>
                  </a:cubicBezTo>
                  <a:cubicBezTo>
                    <a:pt x="216" y="219"/>
                    <a:pt x="216" y="219"/>
                    <a:pt x="216" y="219"/>
                  </a:cubicBezTo>
                  <a:cubicBezTo>
                    <a:pt x="217" y="219"/>
                    <a:pt x="217" y="219"/>
                    <a:pt x="217" y="219"/>
                  </a:cubicBezTo>
                  <a:cubicBezTo>
                    <a:pt x="254" y="219"/>
                    <a:pt x="254" y="219"/>
                    <a:pt x="254" y="219"/>
                  </a:cubicBezTo>
                  <a:cubicBezTo>
                    <a:pt x="258" y="219"/>
                    <a:pt x="262" y="215"/>
                    <a:pt x="262" y="211"/>
                  </a:cubicBezTo>
                  <a:cubicBezTo>
                    <a:pt x="262" y="202"/>
                    <a:pt x="262" y="202"/>
                    <a:pt x="262" y="202"/>
                  </a:cubicBezTo>
                  <a:cubicBezTo>
                    <a:pt x="262" y="198"/>
                    <a:pt x="258" y="195"/>
                    <a:pt x="254" y="195"/>
                  </a:cubicBezTo>
                  <a:cubicBezTo>
                    <a:pt x="238" y="195"/>
                    <a:pt x="238" y="195"/>
                    <a:pt x="238" y="195"/>
                  </a:cubicBezTo>
                  <a:cubicBezTo>
                    <a:pt x="238" y="189"/>
                    <a:pt x="235" y="183"/>
                    <a:pt x="231" y="179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9" y="104"/>
                    <a:pt x="262" y="100"/>
                    <a:pt x="262" y="96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2" y="81"/>
                    <a:pt x="259" y="76"/>
                    <a:pt x="256" y="74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4" y="0"/>
                    <a:pt x="128" y="0"/>
                    <a:pt x="125" y="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3" y="76"/>
                    <a:pt x="0" y="81"/>
                    <a:pt x="0" y="85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1"/>
                    <a:pt x="3" y="104"/>
                    <a:pt x="7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27" y="183"/>
                    <a:pt x="24" y="189"/>
                    <a:pt x="24" y="195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3" y="195"/>
                    <a:pt x="0" y="198"/>
                    <a:pt x="0" y="202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15"/>
                    <a:pt x="3" y="219"/>
                    <a:pt x="7" y="219"/>
                  </a:cubicBezTo>
                  <a:close/>
                  <a:moveTo>
                    <a:pt x="144" y="104"/>
                  </a:moveTo>
                  <a:cubicBezTo>
                    <a:pt x="144" y="179"/>
                    <a:pt x="144" y="179"/>
                    <a:pt x="144" y="179"/>
                  </a:cubicBezTo>
                  <a:cubicBezTo>
                    <a:pt x="140" y="183"/>
                    <a:pt x="138" y="189"/>
                    <a:pt x="138" y="195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124" y="189"/>
                    <a:pt x="122" y="183"/>
                    <a:pt x="117" y="179"/>
                  </a:cubicBezTo>
                  <a:cubicBezTo>
                    <a:pt x="117" y="104"/>
                    <a:pt x="117" y="104"/>
                    <a:pt x="117" y="104"/>
                  </a:cubicBezTo>
                  <a:lnTo>
                    <a:pt x="144" y="104"/>
                  </a:lnTo>
                  <a:close/>
                  <a:moveTo>
                    <a:pt x="201" y="179"/>
                  </a:moveTo>
                  <a:cubicBezTo>
                    <a:pt x="197" y="183"/>
                    <a:pt x="195" y="189"/>
                    <a:pt x="195" y="195"/>
                  </a:cubicBezTo>
                  <a:cubicBezTo>
                    <a:pt x="181" y="195"/>
                    <a:pt x="181" y="195"/>
                    <a:pt x="181" y="195"/>
                  </a:cubicBezTo>
                  <a:cubicBezTo>
                    <a:pt x="181" y="189"/>
                    <a:pt x="178" y="183"/>
                    <a:pt x="174" y="179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201" y="104"/>
                    <a:pt x="201" y="104"/>
                    <a:pt x="201" y="104"/>
                  </a:cubicBezTo>
                  <a:lnTo>
                    <a:pt x="201" y="179"/>
                  </a:lnTo>
                  <a:close/>
                  <a:moveTo>
                    <a:pt x="131" y="32"/>
                  </a:moveTo>
                  <a:cubicBezTo>
                    <a:pt x="143" y="32"/>
                    <a:pt x="153" y="42"/>
                    <a:pt x="153" y="54"/>
                  </a:cubicBezTo>
                  <a:cubicBezTo>
                    <a:pt x="153" y="66"/>
                    <a:pt x="143" y="76"/>
                    <a:pt x="131" y="76"/>
                  </a:cubicBezTo>
                  <a:cubicBezTo>
                    <a:pt x="119" y="76"/>
                    <a:pt x="109" y="66"/>
                    <a:pt x="109" y="54"/>
                  </a:cubicBezTo>
                  <a:cubicBezTo>
                    <a:pt x="109" y="42"/>
                    <a:pt x="119" y="32"/>
                    <a:pt x="131" y="32"/>
                  </a:cubicBezTo>
                  <a:close/>
                  <a:moveTo>
                    <a:pt x="87" y="104"/>
                  </a:moveTo>
                  <a:cubicBezTo>
                    <a:pt x="87" y="179"/>
                    <a:pt x="87" y="179"/>
                    <a:pt x="87" y="179"/>
                  </a:cubicBezTo>
                  <a:cubicBezTo>
                    <a:pt x="83" y="183"/>
                    <a:pt x="81" y="189"/>
                    <a:pt x="81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68" y="189"/>
                    <a:pt x="65" y="183"/>
                    <a:pt x="61" y="179"/>
                  </a:cubicBezTo>
                  <a:cubicBezTo>
                    <a:pt x="61" y="104"/>
                    <a:pt x="61" y="104"/>
                    <a:pt x="61" y="104"/>
                  </a:cubicBezTo>
                  <a:lnTo>
                    <a:pt x="87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6042026" y="3367088"/>
              <a:ext cx="276225" cy="33337"/>
            </a:xfrm>
            <a:custGeom>
              <a:avLst/>
              <a:gdLst>
                <a:gd name="T0" fmla="*/ 281 w 288"/>
                <a:gd name="T1" fmla="*/ 0 h 36"/>
                <a:gd name="T2" fmla="*/ 7 w 288"/>
                <a:gd name="T3" fmla="*/ 0 h 36"/>
                <a:gd name="T4" fmla="*/ 0 w 288"/>
                <a:gd name="T5" fmla="*/ 7 h 36"/>
                <a:gd name="T6" fmla="*/ 0 w 288"/>
                <a:gd name="T7" fmla="*/ 28 h 36"/>
                <a:gd name="T8" fmla="*/ 7 w 288"/>
                <a:gd name="T9" fmla="*/ 36 h 36"/>
                <a:gd name="T10" fmla="*/ 281 w 288"/>
                <a:gd name="T11" fmla="*/ 36 h 36"/>
                <a:gd name="T12" fmla="*/ 288 w 288"/>
                <a:gd name="T13" fmla="*/ 28 h 36"/>
                <a:gd name="T14" fmla="*/ 288 w 288"/>
                <a:gd name="T15" fmla="*/ 7 h 36"/>
                <a:gd name="T16" fmla="*/ 281 w 288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36">
                  <a:moveTo>
                    <a:pt x="28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3" y="36"/>
                    <a:pt x="7" y="36"/>
                  </a:cubicBezTo>
                  <a:cubicBezTo>
                    <a:pt x="281" y="36"/>
                    <a:pt x="281" y="36"/>
                    <a:pt x="281" y="36"/>
                  </a:cubicBezTo>
                  <a:cubicBezTo>
                    <a:pt x="285" y="36"/>
                    <a:pt x="288" y="32"/>
                    <a:pt x="288" y="28"/>
                  </a:cubicBezTo>
                  <a:cubicBezTo>
                    <a:pt x="288" y="7"/>
                    <a:pt x="288" y="7"/>
                    <a:pt x="288" y="7"/>
                  </a:cubicBezTo>
                  <a:cubicBezTo>
                    <a:pt x="288" y="3"/>
                    <a:pt x="285" y="0"/>
                    <a:pt x="2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99801" y="3110503"/>
            <a:ext cx="604839" cy="601533"/>
            <a:chOff x="9890126" y="4225925"/>
            <a:chExt cx="290513" cy="288925"/>
          </a:xfrm>
          <a:solidFill>
            <a:schemeClr val="bg1"/>
          </a:solidFill>
        </p:grpSpPr>
        <p:sp>
          <p:nvSpPr>
            <p:cNvPr id="13" name="Freeform 438"/>
            <p:cNvSpPr/>
            <p:nvPr/>
          </p:nvSpPr>
          <p:spPr bwMode="auto">
            <a:xfrm>
              <a:off x="9982201" y="446563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Freeform 439"/>
            <p:cNvSpPr/>
            <p:nvPr/>
          </p:nvSpPr>
          <p:spPr bwMode="auto">
            <a:xfrm>
              <a:off x="9990138" y="4467225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Freeform 440"/>
            <p:cNvSpPr/>
            <p:nvPr/>
          </p:nvSpPr>
          <p:spPr bwMode="auto">
            <a:xfrm>
              <a:off x="9986963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Freeform 441"/>
            <p:cNvSpPr/>
            <p:nvPr/>
          </p:nvSpPr>
          <p:spPr bwMode="auto">
            <a:xfrm>
              <a:off x="9993313" y="4467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Freeform 442"/>
            <p:cNvSpPr/>
            <p:nvPr/>
          </p:nvSpPr>
          <p:spPr bwMode="auto">
            <a:xfrm>
              <a:off x="9967913" y="445928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Freeform 443"/>
            <p:cNvSpPr/>
            <p:nvPr/>
          </p:nvSpPr>
          <p:spPr bwMode="auto">
            <a:xfrm>
              <a:off x="9979026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Freeform 444"/>
            <p:cNvSpPr/>
            <p:nvPr/>
          </p:nvSpPr>
          <p:spPr bwMode="auto">
            <a:xfrm>
              <a:off x="9964738" y="4457700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Freeform 445"/>
            <p:cNvSpPr/>
            <p:nvPr/>
          </p:nvSpPr>
          <p:spPr bwMode="auto">
            <a:xfrm>
              <a:off x="9971088" y="44624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Freeform 446"/>
            <p:cNvSpPr/>
            <p:nvPr/>
          </p:nvSpPr>
          <p:spPr bwMode="auto">
            <a:xfrm>
              <a:off x="9975851" y="4464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Freeform 447"/>
            <p:cNvSpPr/>
            <p:nvPr/>
          </p:nvSpPr>
          <p:spPr bwMode="auto">
            <a:xfrm>
              <a:off x="9998076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Freeform 448"/>
            <p:cNvSpPr/>
            <p:nvPr/>
          </p:nvSpPr>
          <p:spPr bwMode="auto">
            <a:xfrm>
              <a:off x="10015538" y="4459288"/>
              <a:ext cx="1588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Freeform 449"/>
            <p:cNvSpPr/>
            <p:nvPr/>
          </p:nvSpPr>
          <p:spPr bwMode="auto">
            <a:xfrm>
              <a:off x="9955213" y="4300538"/>
              <a:ext cx="6350" cy="9525"/>
            </a:xfrm>
            <a:custGeom>
              <a:avLst/>
              <a:gdLst>
                <a:gd name="T0" fmla="*/ 0 w 7"/>
                <a:gd name="T1" fmla="*/ 9 h 9"/>
                <a:gd name="T2" fmla="*/ 7 w 7"/>
                <a:gd name="T3" fmla="*/ 0 h 9"/>
                <a:gd name="T4" fmla="*/ 6 w 7"/>
                <a:gd name="T5" fmla="*/ 1 h 9"/>
                <a:gd name="T6" fmla="*/ 0 w 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2" y="6"/>
                    <a:pt x="4" y="3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3"/>
                    <a:pt x="2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Freeform 450"/>
            <p:cNvSpPr/>
            <p:nvPr/>
          </p:nvSpPr>
          <p:spPr bwMode="auto">
            <a:xfrm>
              <a:off x="10012363" y="4460875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Freeform 451"/>
            <p:cNvSpPr/>
            <p:nvPr/>
          </p:nvSpPr>
          <p:spPr bwMode="auto">
            <a:xfrm>
              <a:off x="10006013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452"/>
            <p:cNvSpPr/>
            <p:nvPr/>
          </p:nvSpPr>
          <p:spPr bwMode="auto">
            <a:xfrm>
              <a:off x="10002838" y="4465638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Freeform 453"/>
            <p:cNvSpPr/>
            <p:nvPr/>
          </p:nvSpPr>
          <p:spPr bwMode="auto">
            <a:xfrm>
              <a:off x="10009188" y="4462463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454"/>
            <p:cNvSpPr/>
            <p:nvPr/>
          </p:nvSpPr>
          <p:spPr bwMode="auto">
            <a:xfrm>
              <a:off x="9999663" y="4467225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455"/>
            <p:cNvSpPr/>
            <p:nvPr/>
          </p:nvSpPr>
          <p:spPr bwMode="auto">
            <a:xfrm>
              <a:off x="9934576" y="4340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Freeform 456"/>
            <p:cNvSpPr/>
            <p:nvPr/>
          </p:nvSpPr>
          <p:spPr bwMode="auto">
            <a:xfrm>
              <a:off x="9925051" y="4341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457"/>
            <p:cNvSpPr/>
            <p:nvPr/>
          </p:nvSpPr>
          <p:spPr bwMode="auto">
            <a:xfrm>
              <a:off x="9920288" y="4343400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Freeform 458"/>
            <p:cNvSpPr/>
            <p:nvPr/>
          </p:nvSpPr>
          <p:spPr bwMode="auto">
            <a:xfrm>
              <a:off x="9918701" y="4344988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Freeform 459"/>
            <p:cNvSpPr/>
            <p:nvPr/>
          </p:nvSpPr>
          <p:spPr bwMode="auto">
            <a:xfrm>
              <a:off x="9929813" y="4340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Freeform 460"/>
            <p:cNvSpPr/>
            <p:nvPr/>
          </p:nvSpPr>
          <p:spPr bwMode="auto">
            <a:xfrm>
              <a:off x="9959976" y="4454525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Freeform 461"/>
            <p:cNvSpPr/>
            <p:nvPr/>
          </p:nvSpPr>
          <p:spPr bwMode="auto">
            <a:xfrm>
              <a:off x="9915526" y="4346575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Freeform 462"/>
            <p:cNvSpPr/>
            <p:nvPr/>
          </p:nvSpPr>
          <p:spPr bwMode="auto">
            <a:xfrm>
              <a:off x="9928226" y="434181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Freeform 463"/>
            <p:cNvSpPr/>
            <p:nvPr/>
          </p:nvSpPr>
          <p:spPr bwMode="auto">
            <a:xfrm>
              <a:off x="9956801" y="4452938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Freeform 464"/>
            <p:cNvSpPr/>
            <p:nvPr/>
          </p:nvSpPr>
          <p:spPr bwMode="auto">
            <a:xfrm>
              <a:off x="9948863" y="4448175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Freeform 465"/>
            <p:cNvSpPr/>
            <p:nvPr/>
          </p:nvSpPr>
          <p:spPr bwMode="auto">
            <a:xfrm>
              <a:off x="9937751" y="4438650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Freeform 466"/>
            <p:cNvSpPr/>
            <p:nvPr/>
          </p:nvSpPr>
          <p:spPr bwMode="auto">
            <a:xfrm>
              <a:off x="9952038" y="44497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Freeform 467"/>
            <p:cNvSpPr/>
            <p:nvPr/>
          </p:nvSpPr>
          <p:spPr bwMode="auto">
            <a:xfrm>
              <a:off x="9945688" y="4445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Freeform 468"/>
            <p:cNvSpPr/>
            <p:nvPr/>
          </p:nvSpPr>
          <p:spPr bwMode="auto">
            <a:xfrm>
              <a:off x="9942513" y="4440238"/>
              <a:ext cx="0" cy="1587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469"/>
            <p:cNvSpPr/>
            <p:nvPr/>
          </p:nvSpPr>
          <p:spPr bwMode="auto">
            <a:xfrm>
              <a:off x="10002838" y="4225925"/>
              <a:ext cx="139700" cy="141287"/>
            </a:xfrm>
            <a:custGeom>
              <a:avLst/>
              <a:gdLst>
                <a:gd name="T0" fmla="*/ 56 w 147"/>
                <a:gd name="T1" fmla="*/ 91 h 147"/>
                <a:gd name="T2" fmla="*/ 92 w 147"/>
                <a:gd name="T3" fmla="*/ 143 h 147"/>
                <a:gd name="T4" fmla="*/ 93 w 147"/>
                <a:gd name="T5" fmla="*/ 147 h 147"/>
                <a:gd name="T6" fmla="*/ 123 w 147"/>
                <a:gd name="T7" fmla="*/ 135 h 147"/>
                <a:gd name="T8" fmla="*/ 99 w 147"/>
                <a:gd name="T9" fmla="*/ 48 h 147"/>
                <a:gd name="T10" fmla="*/ 11 w 147"/>
                <a:gd name="T11" fmla="*/ 24 h 147"/>
                <a:gd name="T12" fmla="*/ 0 w 147"/>
                <a:gd name="T13" fmla="*/ 54 h 147"/>
                <a:gd name="T14" fmla="*/ 56 w 147"/>
                <a:gd name="T15" fmla="*/ 9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7">
                  <a:moveTo>
                    <a:pt x="56" y="91"/>
                  </a:moveTo>
                  <a:cubicBezTo>
                    <a:pt x="74" y="109"/>
                    <a:pt x="86" y="126"/>
                    <a:pt x="92" y="143"/>
                  </a:cubicBezTo>
                  <a:cubicBezTo>
                    <a:pt x="92" y="144"/>
                    <a:pt x="93" y="145"/>
                    <a:pt x="93" y="147"/>
                  </a:cubicBezTo>
                  <a:cubicBezTo>
                    <a:pt x="104" y="147"/>
                    <a:pt x="114" y="144"/>
                    <a:pt x="123" y="135"/>
                  </a:cubicBezTo>
                  <a:cubicBezTo>
                    <a:pt x="147" y="111"/>
                    <a:pt x="128" y="77"/>
                    <a:pt x="99" y="48"/>
                  </a:cubicBezTo>
                  <a:cubicBezTo>
                    <a:pt x="70" y="19"/>
                    <a:pt x="36" y="0"/>
                    <a:pt x="11" y="24"/>
                  </a:cubicBezTo>
                  <a:cubicBezTo>
                    <a:pt x="3" y="33"/>
                    <a:pt x="0" y="43"/>
                    <a:pt x="0" y="54"/>
                  </a:cubicBezTo>
                  <a:cubicBezTo>
                    <a:pt x="18" y="59"/>
                    <a:pt x="37" y="71"/>
                    <a:pt x="5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Freeform 470"/>
            <p:cNvSpPr/>
            <p:nvPr/>
          </p:nvSpPr>
          <p:spPr bwMode="auto">
            <a:xfrm>
              <a:off x="9890126" y="4338638"/>
              <a:ext cx="152400" cy="128587"/>
            </a:xfrm>
            <a:custGeom>
              <a:avLst/>
              <a:gdLst>
                <a:gd name="T0" fmla="*/ 66 w 160"/>
                <a:gd name="T1" fmla="*/ 3 h 134"/>
                <a:gd name="T2" fmla="*/ 62 w 160"/>
                <a:gd name="T3" fmla="*/ 2 h 134"/>
                <a:gd name="T4" fmla="*/ 58 w 160"/>
                <a:gd name="T5" fmla="*/ 1 h 134"/>
                <a:gd name="T6" fmla="*/ 54 w 160"/>
                <a:gd name="T7" fmla="*/ 1 h 134"/>
                <a:gd name="T8" fmla="*/ 51 w 160"/>
                <a:gd name="T9" fmla="*/ 0 h 134"/>
                <a:gd name="T10" fmla="*/ 47 w 160"/>
                <a:gd name="T11" fmla="*/ 1 h 134"/>
                <a:gd name="T12" fmla="*/ 44 w 160"/>
                <a:gd name="T13" fmla="*/ 1 h 134"/>
                <a:gd name="T14" fmla="*/ 41 w 160"/>
                <a:gd name="T15" fmla="*/ 2 h 134"/>
                <a:gd name="T16" fmla="*/ 37 w 160"/>
                <a:gd name="T17" fmla="*/ 3 h 134"/>
                <a:gd name="T18" fmla="*/ 34 w 160"/>
                <a:gd name="T19" fmla="*/ 5 h 134"/>
                <a:gd name="T20" fmla="*/ 31 w 160"/>
                <a:gd name="T21" fmla="*/ 6 h 134"/>
                <a:gd name="T22" fmla="*/ 28 w 160"/>
                <a:gd name="T23" fmla="*/ 8 h 134"/>
                <a:gd name="T24" fmla="*/ 24 w 160"/>
                <a:gd name="T25" fmla="*/ 12 h 134"/>
                <a:gd name="T26" fmla="*/ 51 w 160"/>
                <a:gd name="T27" fmla="*/ 103 h 134"/>
                <a:gd name="T28" fmla="*/ 55 w 160"/>
                <a:gd name="T29" fmla="*/ 106 h 134"/>
                <a:gd name="T30" fmla="*/ 59 w 160"/>
                <a:gd name="T31" fmla="*/ 110 h 134"/>
                <a:gd name="T32" fmla="*/ 62 w 160"/>
                <a:gd name="T33" fmla="*/ 113 h 134"/>
                <a:gd name="T34" fmla="*/ 66 w 160"/>
                <a:gd name="T35" fmla="*/ 116 h 134"/>
                <a:gd name="T36" fmla="*/ 70 w 160"/>
                <a:gd name="T37" fmla="*/ 119 h 134"/>
                <a:gd name="T38" fmla="*/ 74 w 160"/>
                <a:gd name="T39" fmla="*/ 121 h 134"/>
                <a:gd name="T40" fmla="*/ 78 w 160"/>
                <a:gd name="T41" fmla="*/ 124 h 134"/>
                <a:gd name="T42" fmla="*/ 82 w 160"/>
                <a:gd name="T43" fmla="*/ 126 h 134"/>
                <a:gd name="T44" fmla="*/ 86 w 160"/>
                <a:gd name="T45" fmla="*/ 128 h 134"/>
                <a:gd name="T46" fmla="*/ 90 w 160"/>
                <a:gd name="T47" fmla="*/ 130 h 134"/>
                <a:gd name="T48" fmla="*/ 94 w 160"/>
                <a:gd name="T49" fmla="*/ 131 h 134"/>
                <a:gd name="T50" fmla="*/ 97 w 160"/>
                <a:gd name="T51" fmla="*/ 132 h 134"/>
                <a:gd name="T52" fmla="*/ 102 w 160"/>
                <a:gd name="T53" fmla="*/ 133 h 134"/>
                <a:gd name="T54" fmla="*/ 105 w 160"/>
                <a:gd name="T55" fmla="*/ 134 h 134"/>
                <a:gd name="T56" fmla="*/ 109 w 160"/>
                <a:gd name="T57" fmla="*/ 134 h 134"/>
                <a:gd name="T58" fmla="*/ 113 w 160"/>
                <a:gd name="T59" fmla="*/ 134 h 134"/>
                <a:gd name="T60" fmla="*/ 116 w 160"/>
                <a:gd name="T61" fmla="*/ 133 h 134"/>
                <a:gd name="T62" fmla="*/ 119 w 160"/>
                <a:gd name="T63" fmla="*/ 133 h 134"/>
                <a:gd name="T64" fmla="*/ 122 w 160"/>
                <a:gd name="T65" fmla="*/ 131 h 134"/>
                <a:gd name="T66" fmla="*/ 126 w 160"/>
                <a:gd name="T67" fmla="*/ 130 h 134"/>
                <a:gd name="T68" fmla="*/ 129 w 160"/>
                <a:gd name="T69" fmla="*/ 128 h 134"/>
                <a:gd name="T70" fmla="*/ 132 w 160"/>
                <a:gd name="T71" fmla="*/ 126 h 134"/>
                <a:gd name="T72" fmla="*/ 135 w 160"/>
                <a:gd name="T73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" h="134">
                  <a:moveTo>
                    <a:pt x="112" y="35"/>
                  </a:moveTo>
                  <a:cubicBezTo>
                    <a:pt x="97" y="20"/>
                    <a:pt x="81" y="8"/>
                    <a:pt x="66" y="3"/>
                  </a:cubicBezTo>
                  <a:cubicBezTo>
                    <a:pt x="66" y="3"/>
                    <a:pt x="65" y="3"/>
                    <a:pt x="65" y="3"/>
                  </a:cubicBezTo>
                  <a:cubicBezTo>
                    <a:pt x="64" y="3"/>
                    <a:pt x="63" y="2"/>
                    <a:pt x="62" y="2"/>
                  </a:cubicBezTo>
                  <a:cubicBezTo>
                    <a:pt x="62" y="2"/>
                    <a:pt x="62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"/>
                    <a:pt x="56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8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5" y="4"/>
                    <a:pt x="34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2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8"/>
                    <a:pt x="28" y="8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0" y="36"/>
                    <a:pt x="19" y="70"/>
                    <a:pt x="48" y="99"/>
                  </a:cubicBezTo>
                  <a:cubicBezTo>
                    <a:pt x="49" y="100"/>
                    <a:pt x="50" y="102"/>
                    <a:pt x="51" y="103"/>
                  </a:cubicBezTo>
                  <a:cubicBezTo>
                    <a:pt x="51" y="103"/>
                    <a:pt x="52" y="103"/>
                    <a:pt x="52" y="104"/>
                  </a:cubicBezTo>
                  <a:cubicBezTo>
                    <a:pt x="53" y="104"/>
                    <a:pt x="54" y="105"/>
                    <a:pt x="55" y="106"/>
                  </a:cubicBezTo>
                  <a:cubicBezTo>
                    <a:pt x="55" y="106"/>
                    <a:pt x="55" y="106"/>
                    <a:pt x="55" y="107"/>
                  </a:cubicBezTo>
                  <a:cubicBezTo>
                    <a:pt x="57" y="108"/>
                    <a:pt x="58" y="109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0" y="111"/>
                    <a:pt x="61" y="112"/>
                    <a:pt x="62" y="113"/>
                  </a:cubicBezTo>
                  <a:cubicBezTo>
                    <a:pt x="63" y="113"/>
                    <a:pt x="63" y="113"/>
                    <a:pt x="63" y="114"/>
                  </a:cubicBezTo>
                  <a:cubicBezTo>
                    <a:pt x="64" y="114"/>
                    <a:pt x="65" y="115"/>
                    <a:pt x="66" y="116"/>
                  </a:cubicBezTo>
                  <a:cubicBezTo>
                    <a:pt x="66" y="116"/>
                    <a:pt x="67" y="116"/>
                    <a:pt x="67" y="116"/>
                  </a:cubicBezTo>
                  <a:cubicBezTo>
                    <a:pt x="68" y="117"/>
                    <a:pt x="69" y="118"/>
                    <a:pt x="70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2" y="120"/>
                    <a:pt x="73" y="121"/>
                    <a:pt x="74" y="121"/>
                  </a:cubicBezTo>
                  <a:cubicBezTo>
                    <a:pt x="74" y="121"/>
                    <a:pt x="75" y="122"/>
                    <a:pt x="75" y="122"/>
                  </a:cubicBezTo>
                  <a:cubicBezTo>
                    <a:pt x="76" y="123"/>
                    <a:pt x="77" y="123"/>
                    <a:pt x="78" y="124"/>
                  </a:cubicBezTo>
                  <a:cubicBezTo>
                    <a:pt x="78" y="124"/>
                    <a:pt x="78" y="124"/>
                    <a:pt x="79" y="124"/>
                  </a:cubicBezTo>
                  <a:cubicBezTo>
                    <a:pt x="80" y="125"/>
                    <a:pt x="81" y="125"/>
                    <a:pt x="82" y="126"/>
                  </a:cubicBezTo>
                  <a:cubicBezTo>
                    <a:pt x="82" y="126"/>
                    <a:pt x="83" y="126"/>
                    <a:pt x="83" y="127"/>
                  </a:cubicBezTo>
                  <a:cubicBezTo>
                    <a:pt x="84" y="127"/>
                    <a:pt x="85" y="127"/>
                    <a:pt x="86" y="128"/>
                  </a:cubicBezTo>
                  <a:cubicBezTo>
                    <a:pt x="86" y="128"/>
                    <a:pt x="86" y="128"/>
                    <a:pt x="87" y="128"/>
                  </a:cubicBezTo>
                  <a:cubicBezTo>
                    <a:pt x="88" y="129"/>
                    <a:pt x="89" y="129"/>
                    <a:pt x="90" y="130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1" y="130"/>
                    <a:pt x="93" y="131"/>
                    <a:pt x="94" y="131"/>
                  </a:cubicBezTo>
                  <a:cubicBezTo>
                    <a:pt x="94" y="131"/>
                    <a:pt x="94" y="131"/>
                    <a:pt x="95" y="131"/>
                  </a:cubicBezTo>
                  <a:cubicBezTo>
                    <a:pt x="95" y="132"/>
                    <a:pt x="96" y="132"/>
                    <a:pt x="97" y="132"/>
                  </a:cubicBezTo>
                  <a:cubicBezTo>
                    <a:pt x="98" y="132"/>
                    <a:pt x="98" y="132"/>
                    <a:pt x="98" y="133"/>
                  </a:cubicBezTo>
                  <a:cubicBezTo>
                    <a:pt x="99" y="133"/>
                    <a:pt x="100" y="133"/>
                    <a:pt x="102" y="133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103" y="133"/>
                    <a:pt x="104" y="134"/>
                    <a:pt x="105" y="134"/>
                  </a:cubicBezTo>
                  <a:cubicBezTo>
                    <a:pt x="105" y="134"/>
                    <a:pt x="106" y="134"/>
                    <a:pt x="106" y="134"/>
                  </a:cubicBezTo>
                  <a:cubicBezTo>
                    <a:pt x="107" y="134"/>
                    <a:pt x="108" y="134"/>
                    <a:pt x="109" y="134"/>
                  </a:cubicBezTo>
                  <a:cubicBezTo>
                    <a:pt x="109" y="134"/>
                    <a:pt x="109" y="134"/>
                    <a:pt x="110" y="134"/>
                  </a:cubicBezTo>
                  <a:cubicBezTo>
                    <a:pt x="111" y="134"/>
                    <a:pt x="112" y="134"/>
                    <a:pt x="113" y="134"/>
                  </a:cubicBezTo>
                  <a:cubicBezTo>
                    <a:pt x="113" y="134"/>
                    <a:pt x="113" y="134"/>
                    <a:pt x="113" y="134"/>
                  </a:cubicBezTo>
                  <a:cubicBezTo>
                    <a:pt x="114" y="134"/>
                    <a:pt x="115" y="134"/>
                    <a:pt x="116" y="133"/>
                  </a:cubicBezTo>
                  <a:cubicBezTo>
                    <a:pt x="116" y="133"/>
                    <a:pt x="116" y="133"/>
                    <a:pt x="117" y="133"/>
                  </a:cubicBezTo>
                  <a:cubicBezTo>
                    <a:pt x="117" y="133"/>
                    <a:pt x="118" y="133"/>
                    <a:pt x="119" y="133"/>
                  </a:cubicBezTo>
                  <a:cubicBezTo>
                    <a:pt x="119" y="133"/>
                    <a:pt x="120" y="132"/>
                    <a:pt x="120" y="132"/>
                  </a:cubicBezTo>
                  <a:cubicBezTo>
                    <a:pt x="121" y="132"/>
                    <a:pt x="122" y="132"/>
                    <a:pt x="122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4" y="131"/>
                    <a:pt x="125" y="130"/>
                    <a:pt x="126" y="130"/>
                  </a:cubicBezTo>
                  <a:cubicBezTo>
                    <a:pt x="126" y="130"/>
                    <a:pt x="126" y="130"/>
                    <a:pt x="127" y="129"/>
                  </a:cubicBezTo>
                  <a:cubicBezTo>
                    <a:pt x="127" y="129"/>
                    <a:pt x="128" y="129"/>
                    <a:pt x="129" y="128"/>
                  </a:cubicBezTo>
                  <a:cubicBezTo>
                    <a:pt x="129" y="128"/>
                    <a:pt x="129" y="128"/>
                    <a:pt x="130" y="127"/>
                  </a:cubicBezTo>
                  <a:cubicBezTo>
                    <a:pt x="130" y="127"/>
                    <a:pt x="131" y="126"/>
                    <a:pt x="132" y="126"/>
                  </a:cubicBezTo>
                  <a:cubicBezTo>
                    <a:pt x="132" y="126"/>
                    <a:pt x="132" y="125"/>
                    <a:pt x="133" y="125"/>
                  </a:cubicBezTo>
                  <a:cubicBezTo>
                    <a:pt x="134" y="124"/>
                    <a:pt x="134" y="124"/>
                    <a:pt x="135" y="123"/>
                  </a:cubicBezTo>
                  <a:cubicBezTo>
                    <a:pt x="160" y="98"/>
                    <a:pt x="141" y="64"/>
                    <a:pt x="11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8" name="Freeform 471"/>
            <p:cNvSpPr/>
            <p:nvPr/>
          </p:nvSpPr>
          <p:spPr bwMode="auto">
            <a:xfrm>
              <a:off x="9950451" y="4291013"/>
              <a:ext cx="230188" cy="223837"/>
            </a:xfrm>
            <a:custGeom>
              <a:avLst/>
              <a:gdLst>
                <a:gd name="T0" fmla="*/ 228 w 240"/>
                <a:gd name="T1" fmla="*/ 183 h 233"/>
                <a:gd name="T2" fmla="*/ 149 w 240"/>
                <a:gd name="T3" fmla="*/ 104 h 233"/>
                <a:gd name="T4" fmla="*/ 132 w 240"/>
                <a:gd name="T5" fmla="*/ 88 h 233"/>
                <a:gd name="T6" fmla="*/ 99 w 240"/>
                <a:gd name="T7" fmla="*/ 34 h 233"/>
                <a:gd name="T8" fmla="*/ 37 w 240"/>
                <a:gd name="T9" fmla="*/ 0 h 233"/>
                <a:gd name="T10" fmla="*/ 12 w 240"/>
                <a:gd name="T11" fmla="*/ 10 h 233"/>
                <a:gd name="T12" fmla="*/ 5 w 240"/>
                <a:gd name="T13" fmla="*/ 19 h 233"/>
                <a:gd name="T14" fmla="*/ 0 w 240"/>
                <a:gd name="T15" fmla="*/ 35 h 233"/>
                <a:gd name="T16" fmla="*/ 60 w 240"/>
                <a:gd name="T17" fmla="*/ 73 h 233"/>
                <a:gd name="T18" fmla="*/ 98 w 240"/>
                <a:gd name="T19" fmla="*/ 135 h 233"/>
                <a:gd name="T20" fmla="*/ 111 w 240"/>
                <a:gd name="T21" fmla="*/ 148 h 233"/>
                <a:gd name="T22" fmla="*/ 187 w 240"/>
                <a:gd name="T23" fmla="*/ 224 h 233"/>
                <a:gd name="T24" fmla="*/ 208 w 240"/>
                <a:gd name="T25" fmla="*/ 233 h 233"/>
                <a:gd name="T26" fmla="*/ 228 w 240"/>
                <a:gd name="T27" fmla="*/ 224 h 233"/>
                <a:gd name="T28" fmla="*/ 228 w 240"/>
                <a:gd name="T29" fmla="*/ 18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3">
                  <a:moveTo>
                    <a:pt x="228" y="183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129" y="70"/>
                    <a:pt x="116" y="51"/>
                    <a:pt x="99" y="34"/>
                  </a:cubicBezTo>
                  <a:cubicBezTo>
                    <a:pt x="79" y="15"/>
                    <a:pt x="57" y="0"/>
                    <a:pt x="37" y="0"/>
                  </a:cubicBezTo>
                  <a:cubicBezTo>
                    <a:pt x="28" y="0"/>
                    <a:pt x="19" y="3"/>
                    <a:pt x="12" y="10"/>
                  </a:cubicBezTo>
                  <a:cubicBezTo>
                    <a:pt x="9" y="13"/>
                    <a:pt x="7" y="16"/>
                    <a:pt x="5" y="19"/>
                  </a:cubicBezTo>
                  <a:cubicBezTo>
                    <a:pt x="2" y="24"/>
                    <a:pt x="0" y="30"/>
                    <a:pt x="0" y="35"/>
                  </a:cubicBezTo>
                  <a:cubicBezTo>
                    <a:pt x="18" y="40"/>
                    <a:pt x="39" y="52"/>
                    <a:pt x="60" y="73"/>
                  </a:cubicBezTo>
                  <a:cubicBezTo>
                    <a:pt x="84" y="98"/>
                    <a:pt x="95" y="118"/>
                    <a:pt x="98" y="135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93" y="230"/>
                    <a:pt x="200" y="233"/>
                    <a:pt x="208" y="233"/>
                  </a:cubicBezTo>
                  <a:cubicBezTo>
                    <a:pt x="215" y="233"/>
                    <a:pt x="223" y="230"/>
                    <a:pt x="228" y="224"/>
                  </a:cubicBezTo>
                  <a:cubicBezTo>
                    <a:pt x="240" y="213"/>
                    <a:pt x="240" y="195"/>
                    <a:pt x="228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9" name="Freeform 493"/>
          <p:cNvSpPr/>
          <p:nvPr/>
        </p:nvSpPr>
        <p:spPr bwMode="auto">
          <a:xfrm>
            <a:off x="6532563" y="4170363"/>
            <a:ext cx="438150" cy="455612"/>
          </a:xfrm>
          <a:custGeom>
            <a:avLst/>
            <a:gdLst>
              <a:gd name="T0" fmla="*/ 109936 w 275"/>
              <a:gd name="T1" fmla="*/ 268884 h 287"/>
              <a:gd name="T2" fmla="*/ 164107 w 275"/>
              <a:gd name="T3" fmla="*/ 214789 h 287"/>
              <a:gd name="T4" fmla="*/ 197566 w 275"/>
              <a:gd name="T5" fmla="*/ 248201 h 287"/>
              <a:gd name="T6" fmla="*/ 197566 w 275"/>
              <a:gd name="T7" fmla="*/ 356391 h 287"/>
              <a:gd name="T8" fmla="*/ 197566 w 275"/>
              <a:gd name="T9" fmla="*/ 357982 h 287"/>
              <a:gd name="T10" fmla="*/ 186413 w 275"/>
              <a:gd name="T11" fmla="*/ 407304 h 287"/>
              <a:gd name="T12" fmla="*/ 164107 w 275"/>
              <a:gd name="T13" fmla="*/ 415259 h 287"/>
              <a:gd name="T14" fmla="*/ 138615 w 275"/>
              <a:gd name="T15" fmla="*/ 405713 h 287"/>
              <a:gd name="T16" fmla="*/ 130649 w 275"/>
              <a:gd name="T17" fmla="*/ 377074 h 287"/>
              <a:gd name="T18" fmla="*/ 113123 w 275"/>
              <a:gd name="T19" fmla="*/ 353209 h 287"/>
              <a:gd name="T20" fmla="*/ 89223 w 275"/>
              <a:gd name="T21" fmla="*/ 372301 h 287"/>
              <a:gd name="T22" fmla="*/ 106750 w 275"/>
              <a:gd name="T23" fmla="*/ 434352 h 287"/>
              <a:gd name="T24" fmla="*/ 164107 w 275"/>
              <a:gd name="T25" fmla="*/ 456626 h 287"/>
              <a:gd name="T26" fmla="*/ 216686 w 275"/>
              <a:gd name="T27" fmla="*/ 435943 h 287"/>
              <a:gd name="T28" fmla="*/ 240585 w 275"/>
              <a:gd name="T29" fmla="*/ 356391 h 287"/>
              <a:gd name="T30" fmla="*/ 240585 w 275"/>
              <a:gd name="T31" fmla="*/ 248201 h 287"/>
              <a:gd name="T32" fmla="*/ 274044 w 275"/>
              <a:gd name="T33" fmla="*/ 214789 h 287"/>
              <a:gd name="T34" fmla="*/ 328215 w 275"/>
              <a:gd name="T35" fmla="*/ 268884 h 287"/>
              <a:gd name="T36" fmla="*/ 383980 w 275"/>
              <a:gd name="T37" fmla="*/ 214789 h 287"/>
              <a:gd name="T38" fmla="*/ 434964 w 275"/>
              <a:gd name="T39" fmla="*/ 265702 h 287"/>
              <a:gd name="T40" fmla="*/ 438151 w 275"/>
              <a:gd name="T41" fmla="*/ 225926 h 287"/>
              <a:gd name="T42" fmla="*/ 234212 w 275"/>
              <a:gd name="T43" fmla="*/ 38185 h 287"/>
              <a:gd name="T44" fmla="*/ 234212 w 275"/>
              <a:gd name="T45" fmla="*/ 14319 h 287"/>
              <a:gd name="T46" fmla="*/ 219872 w 275"/>
              <a:gd name="T47" fmla="*/ 0 h 287"/>
              <a:gd name="T48" fmla="*/ 203939 w 275"/>
              <a:gd name="T49" fmla="*/ 14319 h 287"/>
              <a:gd name="T50" fmla="*/ 203939 w 275"/>
              <a:gd name="T51" fmla="*/ 38185 h 287"/>
              <a:gd name="T52" fmla="*/ 0 w 275"/>
              <a:gd name="T53" fmla="*/ 225926 h 287"/>
              <a:gd name="T54" fmla="*/ 4780 w 275"/>
              <a:gd name="T55" fmla="*/ 265702 h 287"/>
              <a:gd name="T56" fmla="*/ 55765 w 275"/>
              <a:gd name="T57" fmla="*/ 214789 h 287"/>
              <a:gd name="T58" fmla="*/ 109936 w 275"/>
              <a:gd name="T59" fmla="*/ 268884 h 2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75" h="287">
                <a:moveTo>
                  <a:pt x="69" y="169"/>
                </a:moveTo>
                <a:cubicBezTo>
                  <a:pt x="103" y="135"/>
                  <a:pt x="103" y="135"/>
                  <a:pt x="103" y="135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225"/>
                  <a:pt x="124" y="225"/>
                  <a:pt x="124" y="225"/>
                </a:cubicBezTo>
                <a:cubicBezTo>
                  <a:pt x="125" y="231"/>
                  <a:pt x="124" y="247"/>
                  <a:pt x="117" y="256"/>
                </a:cubicBezTo>
                <a:cubicBezTo>
                  <a:pt x="115" y="258"/>
                  <a:pt x="111" y="261"/>
                  <a:pt x="103" y="261"/>
                </a:cubicBezTo>
                <a:cubicBezTo>
                  <a:pt x="96" y="261"/>
                  <a:pt x="91" y="259"/>
                  <a:pt x="87" y="255"/>
                </a:cubicBezTo>
                <a:cubicBezTo>
                  <a:pt x="82" y="250"/>
                  <a:pt x="82" y="240"/>
                  <a:pt x="82" y="237"/>
                </a:cubicBezTo>
                <a:cubicBezTo>
                  <a:pt x="83" y="230"/>
                  <a:pt x="78" y="223"/>
                  <a:pt x="71" y="222"/>
                </a:cubicBezTo>
                <a:cubicBezTo>
                  <a:pt x="63" y="222"/>
                  <a:pt x="57" y="227"/>
                  <a:pt x="56" y="234"/>
                </a:cubicBezTo>
                <a:cubicBezTo>
                  <a:pt x="56" y="237"/>
                  <a:pt x="54" y="258"/>
                  <a:pt x="67" y="273"/>
                </a:cubicBezTo>
                <a:cubicBezTo>
                  <a:pt x="73" y="279"/>
                  <a:pt x="84" y="287"/>
                  <a:pt x="103" y="287"/>
                </a:cubicBezTo>
                <a:cubicBezTo>
                  <a:pt x="117" y="287"/>
                  <a:pt x="128" y="283"/>
                  <a:pt x="136" y="274"/>
                </a:cubicBezTo>
                <a:cubicBezTo>
                  <a:pt x="152" y="256"/>
                  <a:pt x="151" y="229"/>
                  <a:pt x="151" y="224"/>
                </a:cubicBezTo>
                <a:cubicBezTo>
                  <a:pt x="151" y="156"/>
                  <a:pt x="151" y="156"/>
                  <a:pt x="151" y="156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206" y="169"/>
                  <a:pt x="206" y="169"/>
                  <a:pt x="206" y="169"/>
                </a:cubicBezTo>
                <a:cubicBezTo>
                  <a:pt x="241" y="135"/>
                  <a:pt x="241" y="135"/>
                  <a:pt x="241" y="135"/>
                </a:cubicBezTo>
                <a:cubicBezTo>
                  <a:pt x="273" y="167"/>
                  <a:pt x="273" y="167"/>
                  <a:pt x="273" y="167"/>
                </a:cubicBezTo>
                <a:cubicBezTo>
                  <a:pt x="274" y="159"/>
                  <a:pt x="275" y="151"/>
                  <a:pt x="275" y="142"/>
                </a:cubicBezTo>
                <a:cubicBezTo>
                  <a:pt x="275" y="109"/>
                  <a:pt x="243" y="29"/>
                  <a:pt x="147" y="24"/>
                </a:cubicBezTo>
                <a:cubicBezTo>
                  <a:pt x="147" y="9"/>
                  <a:pt x="147" y="9"/>
                  <a:pt x="147" y="9"/>
                </a:cubicBezTo>
                <a:cubicBezTo>
                  <a:pt x="147" y="4"/>
                  <a:pt x="143" y="0"/>
                  <a:pt x="138" y="0"/>
                </a:cubicBezTo>
                <a:cubicBezTo>
                  <a:pt x="133" y="0"/>
                  <a:pt x="128" y="4"/>
                  <a:pt x="128" y="9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33" y="29"/>
                  <a:pt x="0" y="109"/>
                  <a:pt x="0" y="142"/>
                </a:cubicBezTo>
                <a:cubicBezTo>
                  <a:pt x="0" y="150"/>
                  <a:pt x="1" y="159"/>
                  <a:pt x="3" y="167"/>
                </a:cubicBezTo>
                <a:cubicBezTo>
                  <a:pt x="35" y="135"/>
                  <a:pt x="35" y="135"/>
                  <a:pt x="35" y="135"/>
                </a:cubicBezTo>
                <a:lnTo>
                  <a:pt x="69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Freeform 111"/>
          <p:cNvSpPr>
            <a:spLocks noEditPoints="1"/>
          </p:cNvSpPr>
          <p:nvPr/>
        </p:nvSpPr>
        <p:spPr bwMode="auto">
          <a:xfrm>
            <a:off x="7631113" y="2862263"/>
            <a:ext cx="407987" cy="503237"/>
          </a:xfrm>
          <a:custGeom>
            <a:avLst/>
            <a:gdLst>
              <a:gd name="T0" fmla="*/ 35020 w 233"/>
              <a:gd name="T1" fmla="*/ 0 h 288"/>
              <a:gd name="T2" fmla="*/ 0 w 233"/>
              <a:gd name="T3" fmla="*/ 468509 h 288"/>
              <a:gd name="T4" fmla="*/ 372967 w 233"/>
              <a:gd name="T5" fmla="*/ 503472 h 288"/>
              <a:gd name="T6" fmla="*/ 407987 w 233"/>
              <a:gd name="T7" fmla="*/ 34963 h 288"/>
              <a:gd name="T8" fmla="*/ 131326 w 233"/>
              <a:gd name="T9" fmla="*/ 416064 h 288"/>
              <a:gd name="T10" fmla="*/ 78796 w 233"/>
              <a:gd name="T11" fmla="*/ 442286 h 288"/>
              <a:gd name="T12" fmla="*/ 52531 w 233"/>
              <a:gd name="T13" fmla="*/ 396834 h 288"/>
              <a:gd name="T14" fmla="*/ 105061 w 233"/>
              <a:gd name="T15" fmla="*/ 370611 h 288"/>
              <a:gd name="T16" fmla="*/ 131326 w 233"/>
              <a:gd name="T17" fmla="*/ 416064 h 288"/>
              <a:gd name="T18" fmla="*/ 105061 w 233"/>
              <a:gd name="T19" fmla="*/ 325159 h 288"/>
              <a:gd name="T20" fmla="*/ 52531 w 233"/>
              <a:gd name="T21" fmla="*/ 298937 h 288"/>
              <a:gd name="T22" fmla="*/ 78796 w 233"/>
              <a:gd name="T23" fmla="*/ 253484 h 288"/>
              <a:gd name="T24" fmla="*/ 131326 w 233"/>
              <a:gd name="T25" fmla="*/ 279707 h 288"/>
              <a:gd name="T26" fmla="*/ 243391 w 233"/>
              <a:gd name="T27" fmla="*/ 416064 h 288"/>
              <a:gd name="T28" fmla="*/ 190861 w 233"/>
              <a:gd name="T29" fmla="*/ 442286 h 288"/>
              <a:gd name="T30" fmla="*/ 164596 w 233"/>
              <a:gd name="T31" fmla="*/ 396834 h 288"/>
              <a:gd name="T32" fmla="*/ 217126 w 233"/>
              <a:gd name="T33" fmla="*/ 370611 h 288"/>
              <a:gd name="T34" fmla="*/ 243391 w 233"/>
              <a:gd name="T35" fmla="*/ 416064 h 288"/>
              <a:gd name="T36" fmla="*/ 217126 w 233"/>
              <a:gd name="T37" fmla="*/ 325159 h 288"/>
              <a:gd name="T38" fmla="*/ 164596 w 233"/>
              <a:gd name="T39" fmla="*/ 298937 h 288"/>
              <a:gd name="T40" fmla="*/ 190861 w 233"/>
              <a:gd name="T41" fmla="*/ 253484 h 288"/>
              <a:gd name="T42" fmla="*/ 243391 w 233"/>
              <a:gd name="T43" fmla="*/ 279707 h 288"/>
              <a:gd name="T44" fmla="*/ 355456 w 233"/>
              <a:gd name="T45" fmla="*/ 416064 h 288"/>
              <a:gd name="T46" fmla="*/ 302926 w 233"/>
              <a:gd name="T47" fmla="*/ 442286 h 288"/>
              <a:gd name="T48" fmla="*/ 276661 w 233"/>
              <a:gd name="T49" fmla="*/ 396834 h 288"/>
              <a:gd name="T50" fmla="*/ 329191 w 233"/>
              <a:gd name="T51" fmla="*/ 370611 h 288"/>
              <a:gd name="T52" fmla="*/ 355456 w 233"/>
              <a:gd name="T53" fmla="*/ 416064 h 288"/>
              <a:gd name="T54" fmla="*/ 329191 w 233"/>
              <a:gd name="T55" fmla="*/ 325159 h 288"/>
              <a:gd name="T56" fmla="*/ 276661 w 233"/>
              <a:gd name="T57" fmla="*/ 298937 h 288"/>
              <a:gd name="T58" fmla="*/ 302926 w 233"/>
              <a:gd name="T59" fmla="*/ 253484 h 288"/>
              <a:gd name="T60" fmla="*/ 355456 w 233"/>
              <a:gd name="T61" fmla="*/ 279707 h 288"/>
              <a:gd name="T62" fmla="*/ 355456 w 233"/>
              <a:gd name="T63" fmla="*/ 185306 h 288"/>
              <a:gd name="T64" fmla="*/ 75294 w 233"/>
              <a:gd name="T65" fmla="*/ 204536 h 288"/>
              <a:gd name="T66" fmla="*/ 52531 w 233"/>
              <a:gd name="T67" fmla="*/ 71675 h 288"/>
              <a:gd name="T68" fmla="*/ 332693 w 233"/>
              <a:gd name="T69" fmla="*/ 52445 h 288"/>
              <a:gd name="T70" fmla="*/ 355456 w 233"/>
              <a:gd name="T71" fmla="*/ 185306 h 2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33" h="288">
                <a:moveTo>
                  <a:pt x="213" y="0"/>
                </a:moveTo>
                <a:cubicBezTo>
                  <a:pt x="20" y="0"/>
                  <a:pt x="20" y="0"/>
                  <a:pt x="20" y="0"/>
                </a:cubicBezTo>
                <a:cubicBezTo>
                  <a:pt x="7" y="0"/>
                  <a:pt x="0" y="7"/>
                  <a:pt x="0" y="20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81"/>
                  <a:pt x="7" y="288"/>
                  <a:pt x="20" y="288"/>
                </a:cubicBezTo>
                <a:cubicBezTo>
                  <a:pt x="213" y="288"/>
                  <a:pt x="213" y="288"/>
                  <a:pt x="213" y="288"/>
                </a:cubicBezTo>
                <a:cubicBezTo>
                  <a:pt x="226" y="288"/>
                  <a:pt x="233" y="281"/>
                  <a:pt x="233" y="268"/>
                </a:cubicBezTo>
                <a:cubicBezTo>
                  <a:pt x="233" y="20"/>
                  <a:pt x="233" y="20"/>
                  <a:pt x="233" y="20"/>
                </a:cubicBezTo>
                <a:cubicBezTo>
                  <a:pt x="233" y="7"/>
                  <a:pt x="226" y="0"/>
                  <a:pt x="213" y="0"/>
                </a:cubicBezTo>
                <a:close/>
                <a:moveTo>
                  <a:pt x="75" y="238"/>
                </a:moveTo>
                <a:cubicBezTo>
                  <a:pt x="75" y="246"/>
                  <a:pt x="68" y="253"/>
                  <a:pt x="60" y="253"/>
                </a:cubicBezTo>
                <a:cubicBezTo>
                  <a:pt x="45" y="253"/>
                  <a:pt x="45" y="253"/>
                  <a:pt x="45" y="253"/>
                </a:cubicBezTo>
                <a:cubicBezTo>
                  <a:pt x="36" y="253"/>
                  <a:pt x="30" y="246"/>
                  <a:pt x="30" y="238"/>
                </a:cubicBezTo>
                <a:cubicBezTo>
                  <a:pt x="30" y="227"/>
                  <a:pt x="30" y="227"/>
                  <a:pt x="30" y="227"/>
                </a:cubicBezTo>
                <a:cubicBezTo>
                  <a:pt x="30" y="219"/>
                  <a:pt x="36" y="212"/>
                  <a:pt x="45" y="212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68" y="212"/>
                  <a:pt x="75" y="219"/>
                  <a:pt x="75" y="227"/>
                </a:cubicBezTo>
                <a:lnTo>
                  <a:pt x="75" y="238"/>
                </a:lnTo>
                <a:close/>
                <a:moveTo>
                  <a:pt x="75" y="171"/>
                </a:moveTo>
                <a:cubicBezTo>
                  <a:pt x="75" y="179"/>
                  <a:pt x="68" y="186"/>
                  <a:pt x="60" y="186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36" y="186"/>
                  <a:pt x="30" y="179"/>
                  <a:pt x="30" y="171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30" y="152"/>
                  <a:pt x="36" y="145"/>
                  <a:pt x="45" y="145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68" y="145"/>
                  <a:pt x="75" y="152"/>
                  <a:pt x="75" y="160"/>
                </a:cubicBezTo>
                <a:lnTo>
                  <a:pt x="75" y="171"/>
                </a:lnTo>
                <a:close/>
                <a:moveTo>
                  <a:pt x="139" y="238"/>
                </a:moveTo>
                <a:cubicBezTo>
                  <a:pt x="139" y="246"/>
                  <a:pt x="132" y="253"/>
                  <a:pt x="124" y="253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00" y="253"/>
                  <a:pt x="94" y="246"/>
                  <a:pt x="94" y="238"/>
                </a:cubicBezTo>
                <a:cubicBezTo>
                  <a:pt x="94" y="227"/>
                  <a:pt x="94" y="227"/>
                  <a:pt x="94" y="227"/>
                </a:cubicBezTo>
                <a:cubicBezTo>
                  <a:pt x="94" y="219"/>
                  <a:pt x="100" y="212"/>
                  <a:pt x="109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132" y="212"/>
                  <a:pt x="139" y="219"/>
                  <a:pt x="139" y="227"/>
                </a:cubicBezTo>
                <a:lnTo>
                  <a:pt x="139" y="238"/>
                </a:lnTo>
                <a:close/>
                <a:moveTo>
                  <a:pt x="139" y="171"/>
                </a:moveTo>
                <a:cubicBezTo>
                  <a:pt x="139" y="179"/>
                  <a:pt x="132" y="186"/>
                  <a:pt x="124" y="186"/>
                </a:cubicBezTo>
                <a:cubicBezTo>
                  <a:pt x="109" y="186"/>
                  <a:pt x="109" y="186"/>
                  <a:pt x="109" y="186"/>
                </a:cubicBezTo>
                <a:cubicBezTo>
                  <a:pt x="100" y="186"/>
                  <a:pt x="94" y="179"/>
                  <a:pt x="94" y="171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52"/>
                  <a:pt x="100" y="145"/>
                  <a:pt x="109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32" y="145"/>
                  <a:pt x="139" y="152"/>
                  <a:pt x="139" y="160"/>
                </a:cubicBezTo>
                <a:lnTo>
                  <a:pt x="139" y="171"/>
                </a:lnTo>
                <a:close/>
                <a:moveTo>
                  <a:pt x="203" y="238"/>
                </a:moveTo>
                <a:cubicBezTo>
                  <a:pt x="203" y="246"/>
                  <a:pt x="196" y="253"/>
                  <a:pt x="188" y="253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164" y="253"/>
                  <a:pt x="158" y="246"/>
                  <a:pt x="158" y="238"/>
                </a:cubicBezTo>
                <a:cubicBezTo>
                  <a:pt x="158" y="227"/>
                  <a:pt x="158" y="227"/>
                  <a:pt x="158" y="227"/>
                </a:cubicBezTo>
                <a:cubicBezTo>
                  <a:pt x="158" y="219"/>
                  <a:pt x="164" y="212"/>
                  <a:pt x="173" y="212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196" y="212"/>
                  <a:pt x="203" y="219"/>
                  <a:pt x="203" y="227"/>
                </a:cubicBezTo>
                <a:lnTo>
                  <a:pt x="203" y="238"/>
                </a:lnTo>
                <a:close/>
                <a:moveTo>
                  <a:pt x="203" y="171"/>
                </a:moveTo>
                <a:cubicBezTo>
                  <a:pt x="203" y="179"/>
                  <a:pt x="196" y="186"/>
                  <a:pt x="188" y="186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64" y="186"/>
                  <a:pt x="158" y="179"/>
                  <a:pt x="158" y="171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52"/>
                  <a:pt x="164" y="145"/>
                  <a:pt x="173" y="145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96" y="145"/>
                  <a:pt x="203" y="152"/>
                  <a:pt x="203" y="160"/>
                </a:cubicBezTo>
                <a:lnTo>
                  <a:pt x="203" y="171"/>
                </a:lnTo>
                <a:close/>
                <a:moveTo>
                  <a:pt x="203" y="106"/>
                </a:moveTo>
                <a:cubicBezTo>
                  <a:pt x="203" y="112"/>
                  <a:pt x="197" y="117"/>
                  <a:pt x="190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36" y="117"/>
                  <a:pt x="30" y="112"/>
                  <a:pt x="30" y="106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35"/>
                  <a:pt x="36" y="30"/>
                  <a:pt x="43" y="30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97" y="30"/>
                  <a:pt x="203" y="35"/>
                  <a:pt x="203" y="41"/>
                </a:cubicBezTo>
                <a:lnTo>
                  <a:pt x="203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1" name="文本框 54"/>
          <p:cNvSpPr txBox="1">
            <a:spLocks noChangeArrowheads="1"/>
          </p:cNvSpPr>
          <p:nvPr/>
        </p:nvSpPr>
        <p:spPr bwMode="auto">
          <a:xfrm>
            <a:off x="1041400" y="1258253"/>
            <a:ext cx="1416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52" name="矩形 55"/>
          <p:cNvSpPr>
            <a:spLocks noChangeArrowheads="1"/>
          </p:cNvSpPr>
          <p:nvPr/>
        </p:nvSpPr>
        <p:spPr bwMode="auto">
          <a:xfrm>
            <a:off x="1041400" y="1596390"/>
            <a:ext cx="2472055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3" name="文本框 56"/>
          <p:cNvSpPr txBox="1">
            <a:spLocks noChangeArrowheads="1"/>
          </p:cNvSpPr>
          <p:nvPr/>
        </p:nvSpPr>
        <p:spPr bwMode="auto">
          <a:xfrm>
            <a:off x="4622897" y="1258414"/>
            <a:ext cx="1416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54" name="矩形 57"/>
          <p:cNvSpPr>
            <a:spLocks noChangeArrowheads="1"/>
          </p:cNvSpPr>
          <p:nvPr/>
        </p:nvSpPr>
        <p:spPr bwMode="auto">
          <a:xfrm>
            <a:off x="4613722" y="1607664"/>
            <a:ext cx="254907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5" name="文本框 58"/>
          <p:cNvSpPr txBox="1">
            <a:spLocks noChangeArrowheads="1"/>
          </p:cNvSpPr>
          <p:nvPr/>
        </p:nvSpPr>
        <p:spPr bwMode="auto">
          <a:xfrm>
            <a:off x="6004640" y="5012055"/>
            <a:ext cx="1416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56" name="矩形 59"/>
          <p:cNvSpPr>
            <a:spLocks noChangeArrowheads="1"/>
          </p:cNvSpPr>
          <p:nvPr/>
        </p:nvSpPr>
        <p:spPr bwMode="auto">
          <a:xfrm>
            <a:off x="6035992" y="5366068"/>
            <a:ext cx="288194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7" name="文本框 60"/>
          <p:cNvSpPr txBox="1">
            <a:spLocks noChangeArrowheads="1"/>
          </p:cNvSpPr>
          <p:nvPr/>
        </p:nvSpPr>
        <p:spPr bwMode="auto">
          <a:xfrm>
            <a:off x="2824480" y="5012373"/>
            <a:ext cx="1416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58" name="矩形 61"/>
          <p:cNvSpPr>
            <a:spLocks noChangeArrowheads="1"/>
          </p:cNvSpPr>
          <p:nvPr/>
        </p:nvSpPr>
        <p:spPr bwMode="auto">
          <a:xfrm>
            <a:off x="1970722" y="5369560"/>
            <a:ext cx="2592071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9" name="文本框 62"/>
          <p:cNvSpPr txBox="1">
            <a:spLocks noChangeArrowheads="1"/>
          </p:cNvSpPr>
          <p:nvPr/>
        </p:nvSpPr>
        <p:spPr bwMode="auto">
          <a:xfrm>
            <a:off x="8903097" y="2209165"/>
            <a:ext cx="1416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60" name="矩形 63"/>
          <p:cNvSpPr>
            <a:spLocks noChangeArrowheads="1"/>
          </p:cNvSpPr>
          <p:nvPr/>
        </p:nvSpPr>
        <p:spPr bwMode="auto">
          <a:xfrm>
            <a:off x="8917939" y="2547303"/>
            <a:ext cx="2511805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4991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7"/>
          <a:stretch/>
        </p:blipFill>
        <p:spPr bwMode="auto">
          <a:xfrm>
            <a:off x="6799532" y="1427162"/>
            <a:ext cx="4046268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</a:p>
        </p:txBody>
      </p:sp>
      <p:pic>
        <p:nvPicPr>
          <p:cNvPr id="4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875" y="1427163"/>
            <a:ext cx="4319587" cy="2879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807744" y="1428750"/>
            <a:ext cx="3238500" cy="2878138"/>
          </a:xfrm>
          <a:prstGeom prst="rect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5257800" y="2281238"/>
            <a:ext cx="23383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291138" y="2892425"/>
            <a:ext cx="2530475" cy="86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3144" y="4972050"/>
            <a:ext cx="895350" cy="895350"/>
          </a:xfrm>
          <a:prstGeom prst="rect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1658082" y="5159375"/>
            <a:ext cx="627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文本框 12"/>
          <p:cNvSpPr txBox="1">
            <a:spLocks noChangeArrowheads="1"/>
          </p:cNvSpPr>
          <p:nvPr/>
        </p:nvSpPr>
        <p:spPr bwMode="auto">
          <a:xfrm>
            <a:off x="2553432" y="4832350"/>
            <a:ext cx="1416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2553432" y="5159375"/>
            <a:ext cx="2519362" cy="86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73938" y="4972050"/>
            <a:ext cx="895350" cy="895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508875" y="5159375"/>
            <a:ext cx="627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b="1" dirty="0">
              <a:solidFill>
                <a:srgbClr val="5F9909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404225" y="4832350"/>
            <a:ext cx="1416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404225" y="5159375"/>
            <a:ext cx="2519363" cy="86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860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5503024" y="333922"/>
            <a:ext cx="2000040" cy="2590434"/>
            <a:chOff x="4102971" y="1470725"/>
            <a:chExt cx="719451" cy="931828"/>
          </a:xfrm>
        </p:grpSpPr>
        <p:sp>
          <p:nvSpPr>
            <p:cNvPr id="49" name="椭圆 48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4289745" y="1960248"/>
              <a:ext cx="238263" cy="398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2</a:t>
              </a:r>
              <a:endParaRPr lang="zh-CN" altLang="en-US" sz="66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/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716340" y="3905295"/>
            <a:ext cx="7264400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59"/>
          <p:cNvSpPr>
            <a:spLocks noChangeArrowheads="1"/>
          </p:cNvSpPr>
          <p:nvPr/>
        </p:nvSpPr>
        <p:spPr bwMode="auto">
          <a:xfrm>
            <a:off x="4168418" y="3018779"/>
            <a:ext cx="43602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3300540" y="4049856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820897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</a:p>
        </p:txBody>
      </p:sp>
      <p:sp>
        <p:nvSpPr>
          <p:cNvPr id="4" name="椭圆 3"/>
          <p:cNvSpPr/>
          <p:nvPr/>
        </p:nvSpPr>
        <p:spPr>
          <a:xfrm>
            <a:off x="2438400" y="2301875"/>
            <a:ext cx="2189163" cy="2189163"/>
          </a:xfrm>
          <a:prstGeom prst="ellipse">
            <a:avLst/>
          </a:prstGeom>
          <a:noFill/>
          <a:ln w="571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97488" y="3465513"/>
            <a:ext cx="2189162" cy="2189162"/>
          </a:xfrm>
          <a:prstGeom prst="ellipse">
            <a:avLst/>
          </a:prstGeom>
          <a:noFill/>
          <a:ln w="571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534275" y="1327150"/>
            <a:ext cx="2190750" cy="2189163"/>
          </a:xfrm>
          <a:prstGeom prst="ellipse">
            <a:avLst/>
          </a:prstGeom>
          <a:noFill/>
          <a:ln w="571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7" name="直接连接符 6"/>
          <p:cNvCxnSpPr>
            <a:stCxn id="4" idx="5"/>
            <a:endCxn id="5" idx="2"/>
          </p:cNvCxnSpPr>
          <p:nvPr/>
        </p:nvCxnSpPr>
        <p:spPr>
          <a:xfrm>
            <a:off x="4306888" y="4170363"/>
            <a:ext cx="990600" cy="390525"/>
          </a:xfrm>
          <a:prstGeom prst="line">
            <a:avLst/>
          </a:prstGeom>
          <a:ln w="38100"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5" idx="7"/>
            <a:endCxn id="6" idx="3"/>
          </p:cNvCxnSpPr>
          <p:nvPr/>
        </p:nvCxnSpPr>
        <p:spPr>
          <a:xfrm flipV="1">
            <a:off x="7165975" y="3195638"/>
            <a:ext cx="688975" cy="590550"/>
          </a:xfrm>
          <a:prstGeom prst="line">
            <a:avLst/>
          </a:prstGeom>
          <a:ln w="38100"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205038" y="2232025"/>
            <a:ext cx="842962" cy="842963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291138" y="3327400"/>
            <a:ext cx="842962" cy="842963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34275" y="1189038"/>
            <a:ext cx="842963" cy="842962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194"/>
          <p:cNvSpPr>
            <a:spLocks noEditPoints="1"/>
          </p:cNvSpPr>
          <p:nvPr/>
        </p:nvSpPr>
        <p:spPr bwMode="auto">
          <a:xfrm>
            <a:off x="2413000" y="2552700"/>
            <a:ext cx="428625" cy="200025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197"/>
          <p:cNvSpPr>
            <a:spLocks noEditPoints="1"/>
          </p:cNvSpPr>
          <p:nvPr/>
        </p:nvSpPr>
        <p:spPr bwMode="auto">
          <a:xfrm>
            <a:off x="5519738" y="3603625"/>
            <a:ext cx="377825" cy="290513"/>
          </a:xfrm>
          <a:custGeom>
            <a:avLst/>
            <a:gdLst>
              <a:gd name="T0" fmla="*/ 21 w 104"/>
              <a:gd name="T1" fmla="*/ 44 h 80"/>
              <a:gd name="T2" fmla="*/ 13 w 104"/>
              <a:gd name="T3" fmla="*/ 73 h 80"/>
              <a:gd name="T4" fmla="*/ 33 w 104"/>
              <a:gd name="T5" fmla="*/ 73 h 80"/>
              <a:gd name="T6" fmla="*/ 51 w 104"/>
              <a:gd name="T7" fmla="*/ 80 h 80"/>
              <a:gd name="T8" fmla="*/ 69 w 104"/>
              <a:gd name="T9" fmla="*/ 73 h 80"/>
              <a:gd name="T10" fmla="*/ 87 w 104"/>
              <a:gd name="T11" fmla="*/ 73 h 80"/>
              <a:gd name="T12" fmla="*/ 81 w 104"/>
              <a:gd name="T13" fmla="*/ 44 h 80"/>
              <a:gd name="T14" fmla="*/ 86 w 104"/>
              <a:gd name="T15" fmla="*/ 44 h 80"/>
              <a:gd name="T16" fmla="*/ 86 w 104"/>
              <a:gd name="T17" fmla="*/ 28 h 80"/>
              <a:gd name="T18" fmla="*/ 97 w 104"/>
              <a:gd name="T19" fmla="*/ 25 h 80"/>
              <a:gd name="T20" fmla="*/ 97 w 104"/>
              <a:gd name="T21" fmla="*/ 34 h 80"/>
              <a:gd name="T22" fmla="*/ 95 w 104"/>
              <a:gd name="T23" fmla="*/ 51 h 80"/>
              <a:gd name="T24" fmla="*/ 103 w 104"/>
              <a:gd name="T25" fmla="*/ 51 h 80"/>
              <a:gd name="T26" fmla="*/ 101 w 104"/>
              <a:gd name="T27" fmla="*/ 34 h 80"/>
              <a:gd name="T28" fmla="*/ 101 w 104"/>
              <a:gd name="T29" fmla="*/ 23 h 80"/>
              <a:gd name="T30" fmla="*/ 104 w 104"/>
              <a:gd name="T31" fmla="*/ 22 h 80"/>
              <a:gd name="T32" fmla="*/ 104 w 104"/>
              <a:gd name="T33" fmla="*/ 15 h 80"/>
              <a:gd name="T34" fmla="*/ 52 w 104"/>
              <a:gd name="T35" fmla="*/ 0 h 80"/>
              <a:gd name="T36" fmla="*/ 0 w 104"/>
              <a:gd name="T37" fmla="*/ 15 h 80"/>
              <a:gd name="T38" fmla="*/ 0 w 104"/>
              <a:gd name="T39" fmla="*/ 22 h 80"/>
              <a:gd name="T40" fmla="*/ 19 w 104"/>
              <a:gd name="T41" fmla="*/ 28 h 80"/>
              <a:gd name="T42" fmla="*/ 19 w 104"/>
              <a:gd name="T43" fmla="*/ 44 h 80"/>
              <a:gd name="T44" fmla="*/ 21 w 104"/>
              <a:gd name="T45" fmla="*/ 44 h 80"/>
              <a:gd name="T46" fmla="*/ 71 w 104"/>
              <a:gd name="T47" fmla="*/ 44 h 80"/>
              <a:gd name="T48" fmla="*/ 72 w 104"/>
              <a:gd name="T49" fmla="*/ 48 h 80"/>
              <a:gd name="T50" fmla="*/ 65 w 104"/>
              <a:gd name="T51" fmla="*/ 66 h 80"/>
              <a:gd name="T52" fmla="*/ 51 w 104"/>
              <a:gd name="T53" fmla="*/ 73 h 80"/>
              <a:gd name="T54" fmla="*/ 37 w 104"/>
              <a:gd name="T55" fmla="*/ 66 h 80"/>
              <a:gd name="T56" fmla="*/ 31 w 104"/>
              <a:gd name="T57" fmla="*/ 48 h 80"/>
              <a:gd name="T58" fmla="*/ 31 w 104"/>
              <a:gd name="T59" fmla="*/ 44 h 80"/>
              <a:gd name="T60" fmla="*/ 71 w 104"/>
              <a:gd name="T61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 167"/>
          <p:cNvSpPr>
            <a:spLocks noEditPoints="1"/>
          </p:cNvSpPr>
          <p:nvPr/>
        </p:nvSpPr>
        <p:spPr bwMode="auto">
          <a:xfrm>
            <a:off x="7785100" y="1462088"/>
            <a:ext cx="341313" cy="290512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19"/>
          <p:cNvSpPr txBox="1">
            <a:spLocks noChangeArrowheads="1"/>
          </p:cNvSpPr>
          <p:nvPr/>
        </p:nvSpPr>
        <p:spPr bwMode="auto">
          <a:xfrm>
            <a:off x="3155950" y="2516188"/>
            <a:ext cx="8483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44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文本框 20"/>
          <p:cNvSpPr txBox="1">
            <a:spLocks noChangeArrowheads="1"/>
          </p:cNvSpPr>
          <p:nvPr/>
        </p:nvSpPr>
        <p:spPr bwMode="auto">
          <a:xfrm>
            <a:off x="6054725" y="3738563"/>
            <a:ext cx="8483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44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21"/>
          <p:cNvSpPr txBox="1">
            <a:spLocks noChangeArrowheads="1"/>
          </p:cNvSpPr>
          <p:nvPr/>
        </p:nvSpPr>
        <p:spPr bwMode="auto">
          <a:xfrm>
            <a:off x="8266113" y="1608138"/>
            <a:ext cx="8483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44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22"/>
          <p:cNvSpPr>
            <a:spLocks noChangeArrowheads="1"/>
          </p:cNvSpPr>
          <p:nvPr/>
        </p:nvSpPr>
        <p:spPr bwMode="auto">
          <a:xfrm>
            <a:off x="2730500" y="3206750"/>
            <a:ext cx="1576388" cy="71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</a:p>
        </p:txBody>
      </p:sp>
      <p:sp>
        <p:nvSpPr>
          <p:cNvPr id="21" name="矩形 23"/>
          <p:cNvSpPr>
            <a:spLocks noChangeArrowheads="1"/>
          </p:cNvSpPr>
          <p:nvPr/>
        </p:nvSpPr>
        <p:spPr bwMode="auto">
          <a:xfrm>
            <a:off x="5624513" y="4440238"/>
            <a:ext cx="1576387" cy="71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</a:p>
        </p:txBody>
      </p:sp>
      <p:sp>
        <p:nvSpPr>
          <p:cNvPr id="22" name="矩形 24"/>
          <p:cNvSpPr>
            <a:spLocks noChangeArrowheads="1"/>
          </p:cNvSpPr>
          <p:nvPr/>
        </p:nvSpPr>
        <p:spPr bwMode="auto">
          <a:xfrm>
            <a:off x="7854950" y="2282825"/>
            <a:ext cx="1577975" cy="71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193853102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2047</Words>
  <Application>Microsoft Office PowerPoint</Application>
  <PresentationFormat>宽屏</PresentationFormat>
  <Paragraphs>236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阿里巴巴普惠体 2.0 55 Regular</vt:lpstr>
      <vt:lpstr>思源宋体 CN SemiBold</vt:lpstr>
      <vt:lpstr>Arial</vt:lpstr>
      <vt:lpstr>Calibri</vt:lpstr>
      <vt:lpstr>Calibri Light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creator>51PPT模板网</dc:creator>
  <cp:keywords>www.51pptmoban.com</cp:keywords>
  <dc:description>www.51pptmoban.com</dc:description>
  <cp:lastModifiedBy>Win user</cp:lastModifiedBy>
  <cp:revision>68</cp:revision>
  <dcterms:created xsi:type="dcterms:W3CDTF">2017-05-24T13:30:00Z</dcterms:created>
  <dcterms:modified xsi:type="dcterms:W3CDTF">2022-10-22T01:30:44Z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