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8" r:id="rId3"/>
    <p:sldId id="259" r:id="rId4"/>
    <p:sldId id="262" r:id="rId5"/>
    <p:sldId id="263" r:id="rId6"/>
    <p:sldId id="257" r:id="rId7"/>
    <p:sldId id="265" r:id="rId8"/>
    <p:sldId id="264" r:id="rId9"/>
    <p:sldId id="260" r:id="rId10"/>
    <p:sldId id="266" r:id="rId11"/>
    <p:sldId id="267" r:id="rId12"/>
    <p:sldId id="271" r:id="rId13"/>
    <p:sldId id="268" r:id="rId14"/>
    <p:sldId id="269" r:id="rId15"/>
    <p:sldId id="270" r:id="rId16"/>
    <p:sldId id="274" r:id="rId17"/>
    <p:sldId id="278" r:id="rId18"/>
    <p:sldId id="275" r:id="rId19"/>
    <p:sldId id="277" r:id="rId20"/>
    <p:sldId id="280" r:id="rId21"/>
    <p:sldId id="281" r:id="rId22"/>
    <p:sldId id="282" r:id="rId23"/>
    <p:sldId id="287" r:id="rId24"/>
    <p:sldId id="285" r:id="rId25"/>
    <p:sldId id="284" r:id="rId26"/>
    <p:sldId id="288" r:id="rId27"/>
    <p:sldId id="289"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0000"/>
    <a:srgbClr val="63282E"/>
    <a:srgbClr val="24465B"/>
    <a:srgbClr val="780B09"/>
    <a:srgbClr val="AA221E"/>
    <a:srgbClr val="17324B"/>
    <a:srgbClr val="440E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9123" autoAdjust="0"/>
  </p:normalViewPr>
  <p:slideViewPr>
    <p:cSldViewPr snapToGrid="0">
      <p:cViewPr>
        <p:scale>
          <a:sx n="66" d="100"/>
          <a:sy n="66" d="100"/>
        </p:scale>
        <p:origin x="1524" y="8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F1CB3B0-D9D3-4CDA-B997-503EF6496A6E}" type="datetimeFigureOut">
              <a:rPr lang="zh-CN" altLang="en-US" smtClean="0"/>
              <a:t>2021/9/22</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08C87825-CF72-4847-803D-85318A19F990}" type="slidenum">
              <a:rPr lang="zh-CN" altLang="en-US" smtClean="0"/>
              <a:t>‹#›</a:t>
            </a:fld>
            <a:endParaRPr lang="zh-CN" altLang="en-US"/>
          </a:p>
        </p:txBody>
      </p:sp>
    </p:spTree>
    <p:extLst>
      <p:ext uri="{BB962C8B-B14F-4D97-AF65-F5344CB8AC3E}">
        <p14:creationId xmlns:p14="http://schemas.microsoft.com/office/powerpoint/2010/main" val="1330669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741f20a6476c9a95ba14901b71f0725c"/>
          <p:cNvPicPr>
            <a:picLocks noChangeAspect="1"/>
          </p:cNvPicPr>
          <p:nvPr/>
        </p:nvPicPr>
        <p:blipFill>
          <a:blip r:embed="rId2"/>
          <a:stretch>
            <a:fillRect/>
          </a:stretch>
        </p:blipFill>
        <p:spPr>
          <a:xfrm>
            <a:off x="-154940" y="278130"/>
            <a:ext cx="12439015" cy="6577965"/>
          </a:xfrm>
          <a:prstGeom prst="rect">
            <a:avLst/>
          </a:prstGeom>
        </p:spPr>
      </p:pic>
      <p:pic>
        <p:nvPicPr>
          <p:cNvPr id="3" name="图片 2" descr="1619"/>
          <p:cNvPicPr>
            <a:picLocks noChangeAspect="1"/>
          </p:cNvPicPr>
          <p:nvPr/>
        </p:nvPicPr>
        <p:blipFill>
          <a:blip r:embed="rId3"/>
          <a:stretch>
            <a:fillRect/>
          </a:stretch>
        </p:blipFill>
        <p:spPr>
          <a:xfrm>
            <a:off x="5088890" y="476250"/>
            <a:ext cx="2270760" cy="4721225"/>
          </a:xfrm>
          <a:prstGeom prst="rect">
            <a:avLst/>
          </a:prstGeom>
        </p:spPr>
      </p:pic>
      <p:pic>
        <p:nvPicPr>
          <p:cNvPr id="9" name="图片 8" descr="161"/>
          <p:cNvPicPr>
            <a:picLocks noChangeAspect="1"/>
          </p:cNvPicPr>
          <p:nvPr/>
        </p:nvPicPr>
        <p:blipFill>
          <a:blip r:embed="rId4"/>
          <a:stretch>
            <a:fillRect/>
          </a:stretch>
        </p:blipFill>
        <p:spPr>
          <a:xfrm>
            <a:off x="4904740" y="3437255"/>
            <a:ext cx="1336040" cy="2105025"/>
          </a:xfrm>
          <a:prstGeom prst="rect">
            <a:avLst/>
          </a:prstGeom>
        </p:spPr>
      </p:pic>
      <p:pic>
        <p:nvPicPr>
          <p:cNvPr id="16" name="图片 15" descr="ae0cee267f1ee9feed0c653156ff6309"/>
          <p:cNvPicPr>
            <a:picLocks noChangeAspect="1"/>
          </p:cNvPicPr>
          <p:nvPr/>
        </p:nvPicPr>
        <p:blipFill>
          <a:blip r:embed="rId5"/>
          <a:stretch>
            <a:fillRect/>
          </a:stretch>
        </p:blipFill>
        <p:spPr>
          <a:xfrm>
            <a:off x="9026525" y="-58420"/>
            <a:ext cx="3257550" cy="259016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262" name="椭圆 261"/>
          <p:cNvSpPr/>
          <p:nvPr/>
        </p:nvSpPr>
        <p:spPr bwMode="auto">
          <a:xfrm>
            <a:off x="1438260"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63" name="饼形 262"/>
          <p:cNvSpPr/>
          <p:nvPr/>
        </p:nvSpPr>
        <p:spPr>
          <a:xfrm>
            <a:off x="1441135" y="1700927"/>
            <a:ext cx="1870939" cy="1870939"/>
          </a:xfrm>
          <a:prstGeom prst="pie">
            <a:avLst>
              <a:gd name="adj1" fmla="val 8605866"/>
              <a:gd name="adj2" fmla="val 16200000"/>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59" name="椭圆 258"/>
          <p:cNvSpPr/>
          <p:nvPr/>
        </p:nvSpPr>
        <p:spPr bwMode="auto">
          <a:xfrm>
            <a:off x="1704835"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60" name="椭圆 259"/>
          <p:cNvSpPr/>
          <p:nvPr/>
        </p:nvSpPr>
        <p:spPr bwMode="auto">
          <a:xfrm>
            <a:off x="1686926"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61" name="矩形 260"/>
          <p:cNvSpPr/>
          <p:nvPr/>
        </p:nvSpPr>
        <p:spPr bwMode="auto">
          <a:xfrm>
            <a:off x="1852023" y="2285616"/>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38%</a:t>
            </a:r>
          </a:p>
        </p:txBody>
      </p:sp>
      <p:sp>
        <p:nvSpPr>
          <p:cNvPr id="265" name="椭圆 264"/>
          <p:cNvSpPr/>
          <p:nvPr/>
        </p:nvSpPr>
        <p:spPr bwMode="auto">
          <a:xfrm>
            <a:off x="3938839"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66" name="饼形 265"/>
          <p:cNvSpPr/>
          <p:nvPr/>
        </p:nvSpPr>
        <p:spPr>
          <a:xfrm>
            <a:off x="3941716" y="1700927"/>
            <a:ext cx="1870939" cy="1870939"/>
          </a:xfrm>
          <a:prstGeom prst="pie">
            <a:avLst>
              <a:gd name="adj1" fmla="val 5814593"/>
              <a:gd name="adj2" fmla="val 16200000"/>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67" name="椭圆 266"/>
          <p:cNvSpPr/>
          <p:nvPr/>
        </p:nvSpPr>
        <p:spPr bwMode="auto">
          <a:xfrm>
            <a:off x="4205414"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68" name="椭圆 267"/>
          <p:cNvSpPr/>
          <p:nvPr/>
        </p:nvSpPr>
        <p:spPr bwMode="auto">
          <a:xfrm>
            <a:off x="4187505"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69" name="矩形 268"/>
          <p:cNvSpPr/>
          <p:nvPr/>
        </p:nvSpPr>
        <p:spPr bwMode="auto">
          <a:xfrm>
            <a:off x="4352603" y="2276952"/>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47%</a:t>
            </a:r>
          </a:p>
        </p:txBody>
      </p:sp>
      <p:sp>
        <p:nvSpPr>
          <p:cNvPr id="271" name="椭圆 270"/>
          <p:cNvSpPr/>
          <p:nvPr/>
        </p:nvSpPr>
        <p:spPr bwMode="auto">
          <a:xfrm>
            <a:off x="6369112"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72" name="饼形 271"/>
          <p:cNvSpPr/>
          <p:nvPr/>
        </p:nvSpPr>
        <p:spPr>
          <a:xfrm>
            <a:off x="6368813" y="1700927"/>
            <a:ext cx="1870939" cy="1870939"/>
          </a:xfrm>
          <a:prstGeom prst="pie">
            <a:avLst>
              <a:gd name="adj1" fmla="val 1738076"/>
              <a:gd name="adj2" fmla="val 16200000"/>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73" name="椭圆 272"/>
          <p:cNvSpPr/>
          <p:nvPr/>
        </p:nvSpPr>
        <p:spPr bwMode="auto">
          <a:xfrm>
            <a:off x="6635686"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74" name="椭圆 273"/>
          <p:cNvSpPr/>
          <p:nvPr/>
        </p:nvSpPr>
        <p:spPr bwMode="auto">
          <a:xfrm>
            <a:off x="6617777"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75" name="矩形 274"/>
          <p:cNvSpPr/>
          <p:nvPr/>
        </p:nvSpPr>
        <p:spPr bwMode="auto">
          <a:xfrm>
            <a:off x="6782875" y="2276952"/>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65%</a:t>
            </a:r>
          </a:p>
        </p:txBody>
      </p:sp>
      <p:sp>
        <p:nvSpPr>
          <p:cNvPr id="277" name="椭圆 276"/>
          <p:cNvSpPr/>
          <p:nvPr/>
        </p:nvSpPr>
        <p:spPr bwMode="auto">
          <a:xfrm>
            <a:off x="8903971" y="1700927"/>
            <a:ext cx="1869341" cy="1869339"/>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000" dirty="0">
                <a:solidFill>
                  <a:srgbClr val="5A0000"/>
                </a:solidFill>
                <a:latin typeface="Arial" panose="020B0604020202020204" pitchFamily="34" charset="0"/>
                <a:ea typeface="微软雅黑" panose="020B0503020204020204" charset="-122"/>
              </a:rPr>
              <a:t>100</a:t>
            </a:r>
            <a:r>
              <a:rPr lang="en-US" altLang="zh-CN" sz="2400" dirty="0">
                <a:solidFill>
                  <a:srgbClr val="5A0000"/>
                </a:solidFill>
                <a:latin typeface="Arial" panose="020B0604020202020204" pitchFamily="34" charset="0"/>
                <a:ea typeface="微软雅黑" panose="020B0503020204020204" charset="-122"/>
              </a:rPr>
              <a:t>%</a:t>
            </a:r>
          </a:p>
        </p:txBody>
      </p:sp>
      <p:sp>
        <p:nvSpPr>
          <p:cNvPr id="278" name="饼形 277"/>
          <p:cNvSpPr/>
          <p:nvPr/>
        </p:nvSpPr>
        <p:spPr>
          <a:xfrm>
            <a:off x="8906846" y="1700927"/>
            <a:ext cx="1870939" cy="1870939"/>
          </a:xfrm>
          <a:prstGeom prst="pie">
            <a:avLst>
              <a:gd name="adj1" fmla="val 18168774"/>
              <a:gd name="adj2" fmla="val 16200000"/>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79" name="椭圆 278"/>
          <p:cNvSpPr/>
          <p:nvPr/>
        </p:nvSpPr>
        <p:spPr bwMode="auto">
          <a:xfrm>
            <a:off x="9170546" y="1967498"/>
            <a:ext cx="1336194" cy="133619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280" name="椭圆 279"/>
          <p:cNvSpPr/>
          <p:nvPr/>
        </p:nvSpPr>
        <p:spPr bwMode="auto">
          <a:xfrm>
            <a:off x="9152637" y="1949590"/>
            <a:ext cx="1372010" cy="137201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5A0000"/>
              </a:solidFill>
              <a:latin typeface="Arial" panose="020B0604020202020204" pitchFamily="34" charset="0"/>
              <a:ea typeface="微软雅黑" panose="020B0503020204020204" charset="-122"/>
            </a:endParaRPr>
          </a:p>
        </p:txBody>
      </p:sp>
      <p:sp>
        <p:nvSpPr>
          <p:cNvPr id="281" name="矩形 280"/>
          <p:cNvSpPr/>
          <p:nvPr/>
        </p:nvSpPr>
        <p:spPr bwMode="auto">
          <a:xfrm>
            <a:off x="9317734" y="2276952"/>
            <a:ext cx="1107997" cy="646331"/>
          </a:xfrm>
          <a:prstGeom prst="rect">
            <a:avLst/>
          </a:prstGeom>
        </p:spPr>
        <p:txBody>
          <a:bodyPr wrap="none">
            <a:spAutoFit/>
          </a:bodyPr>
          <a:lstStyle/>
          <a:p>
            <a:pPr algn="ctr">
              <a:defRPr/>
            </a:pPr>
            <a:r>
              <a:rPr lang="en-US" altLang="zh-CN" sz="3600" b="1" dirty="0">
                <a:solidFill>
                  <a:srgbClr val="5A0000"/>
                </a:solidFill>
                <a:latin typeface="Arial" panose="020B0604020202020204" pitchFamily="34" charset="0"/>
                <a:ea typeface="微软雅黑" panose="020B0503020204020204" charset="-122"/>
              </a:rPr>
              <a:t>90%</a:t>
            </a:r>
          </a:p>
        </p:txBody>
      </p:sp>
      <p:sp>
        <p:nvSpPr>
          <p:cNvPr id="282" name="文本框 49"/>
          <p:cNvSpPr txBox="1"/>
          <p:nvPr/>
        </p:nvSpPr>
        <p:spPr>
          <a:xfrm>
            <a:off x="1489393"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83" name="矩形 282"/>
          <p:cNvSpPr/>
          <p:nvPr/>
        </p:nvSpPr>
        <p:spPr>
          <a:xfrm>
            <a:off x="1345385" y="4579911"/>
            <a:ext cx="1999587"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19" name="直接连接符 18"/>
          <p:cNvCxnSpPr/>
          <p:nvPr/>
        </p:nvCxnSpPr>
        <p:spPr>
          <a:xfrm>
            <a:off x="1561395"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4" name="文本框 49"/>
          <p:cNvSpPr txBox="1"/>
          <p:nvPr/>
        </p:nvSpPr>
        <p:spPr>
          <a:xfrm>
            <a:off x="3941716"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85" name="矩形 284"/>
          <p:cNvSpPr/>
          <p:nvPr/>
        </p:nvSpPr>
        <p:spPr>
          <a:xfrm>
            <a:off x="3793489"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286" name="直接连接符 285"/>
          <p:cNvCxnSpPr/>
          <p:nvPr/>
        </p:nvCxnSpPr>
        <p:spPr>
          <a:xfrm>
            <a:off x="4013718"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7" name="文本框 49"/>
          <p:cNvSpPr txBox="1"/>
          <p:nvPr/>
        </p:nvSpPr>
        <p:spPr>
          <a:xfrm>
            <a:off x="6421602"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88" name="矩形 287"/>
          <p:cNvSpPr/>
          <p:nvPr/>
        </p:nvSpPr>
        <p:spPr>
          <a:xfrm>
            <a:off x="6273375"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289" name="直接连接符 288"/>
          <p:cNvCxnSpPr/>
          <p:nvPr/>
        </p:nvCxnSpPr>
        <p:spPr>
          <a:xfrm>
            <a:off x="6493604"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0" name="文本框 49"/>
          <p:cNvSpPr txBox="1"/>
          <p:nvPr/>
        </p:nvSpPr>
        <p:spPr>
          <a:xfrm>
            <a:off x="9008210" y="401542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291" name="矩形 290"/>
          <p:cNvSpPr/>
          <p:nvPr/>
        </p:nvSpPr>
        <p:spPr>
          <a:xfrm>
            <a:off x="8859982" y="4579911"/>
            <a:ext cx="2014946"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cxnSp>
        <p:nvCxnSpPr>
          <p:cNvPr id="292" name="直接连接符 291"/>
          <p:cNvCxnSpPr/>
          <p:nvPr/>
        </p:nvCxnSpPr>
        <p:spPr>
          <a:xfrm>
            <a:off x="9080211" y="4435903"/>
            <a:ext cx="1524209" cy="0"/>
          </a:xfrm>
          <a:prstGeom prst="line">
            <a:avLst/>
          </a:prstGeom>
          <a:ln w="635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p:cTn id="7" dur="500" fill="hold"/>
                                        <p:tgtEl>
                                          <p:spTgt spid="262"/>
                                        </p:tgtEl>
                                        <p:attrNameLst>
                                          <p:attrName>ppt_w</p:attrName>
                                        </p:attrNameLst>
                                      </p:cBhvr>
                                      <p:tavLst>
                                        <p:tav tm="0">
                                          <p:val>
                                            <p:fltVal val="0"/>
                                          </p:val>
                                        </p:tav>
                                        <p:tav tm="100000">
                                          <p:val>
                                            <p:strVal val="#ppt_w"/>
                                          </p:val>
                                        </p:tav>
                                      </p:tavLst>
                                    </p:anim>
                                    <p:anim calcmode="lin" valueType="num">
                                      <p:cBhvr>
                                        <p:cTn id="8" dur="500" fill="hold"/>
                                        <p:tgtEl>
                                          <p:spTgt spid="262"/>
                                        </p:tgtEl>
                                        <p:attrNameLst>
                                          <p:attrName>ppt_h</p:attrName>
                                        </p:attrNameLst>
                                      </p:cBhvr>
                                      <p:tavLst>
                                        <p:tav tm="0">
                                          <p:val>
                                            <p:fltVal val="0"/>
                                          </p:val>
                                        </p:tav>
                                        <p:tav tm="100000">
                                          <p:val>
                                            <p:strVal val="#ppt_h"/>
                                          </p:val>
                                        </p:tav>
                                      </p:tavLst>
                                    </p:anim>
                                    <p:animEffect transition="in" filter="fade">
                                      <p:cBhvr>
                                        <p:cTn id="9" dur="500"/>
                                        <p:tgtEl>
                                          <p:spTgt spid="26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5"/>
                                        </p:tgtEl>
                                        <p:attrNameLst>
                                          <p:attrName>style.visibility</p:attrName>
                                        </p:attrNameLst>
                                      </p:cBhvr>
                                      <p:to>
                                        <p:strVal val="visible"/>
                                      </p:to>
                                    </p:set>
                                    <p:anim calcmode="lin" valueType="num">
                                      <p:cBhvr>
                                        <p:cTn id="13" dur="500" fill="hold"/>
                                        <p:tgtEl>
                                          <p:spTgt spid="265"/>
                                        </p:tgtEl>
                                        <p:attrNameLst>
                                          <p:attrName>ppt_w</p:attrName>
                                        </p:attrNameLst>
                                      </p:cBhvr>
                                      <p:tavLst>
                                        <p:tav tm="0">
                                          <p:val>
                                            <p:fltVal val="0"/>
                                          </p:val>
                                        </p:tav>
                                        <p:tav tm="100000">
                                          <p:val>
                                            <p:strVal val="#ppt_w"/>
                                          </p:val>
                                        </p:tav>
                                      </p:tavLst>
                                    </p:anim>
                                    <p:anim calcmode="lin" valueType="num">
                                      <p:cBhvr>
                                        <p:cTn id="14" dur="500" fill="hold"/>
                                        <p:tgtEl>
                                          <p:spTgt spid="265"/>
                                        </p:tgtEl>
                                        <p:attrNameLst>
                                          <p:attrName>ppt_h</p:attrName>
                                        </p:attrNameLst>
                                      </p:cBhvr>
                                      <p:tavLst>
                                        <p:tav tm="0">
                                          <p:val>
                                            <p:fltVal val="0"/>
                                          </p:val>
                                        </p:tav>
                                        <p:tav tm="100000">
                                          <p:val>
                                            <p:strVal val="#ppt_h"/>
                                          </p:val>
                                        </p:tav>
                                      </p:tavLst>
                                    </p:anim>
                                    <p:animEffect transition="in" filter="fade">
                                      <p:cBhvr>
                                        <p:cTn id="15" dur="500"/>
                                        <p:tgtEl>
                                          <p:spTgt spid="26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1"/>
                                        </p:tgtEl>
                                        <p:attrNameLst>
                                          <p:attrName>style.visibility</p:attrName>
                                        </p:attrNameLst>
                                      </p:cBhvr>
                                      <p:to>
                                        <p:strVal val="visible"/>
                                      </p:to>
                                    </p:set>
                                    <p:anim calcmode="lin" valueType="num">
                                      <p:cBhvr>
                                        <p:cTn id="19" dur="500" fill="hold"/>
                                        <p:tgtEl>
                                          <p:spTgt spid="271"/>
                                        </p:tgtEl>
                                        <p:attrNameLst>
                                          <p:attrName>ppt_w</p:attrName>
                                        </p:attrNameLst>
                                      </p:cBhvr>
                                      <p:tavLst>
                                        <p:tav tm="0">
                                          <p:val>
                                            <p:fltVal val="0"/>
                                          </p:val>
                                        </p:tav>
                                        <p:tav tm="100000">
                                          <p:val>
                                            <p:strVal val="#ppt_w"/>
                                          </p:val>
                                        </p:tav>
                                      </p:tavLst>
                                    </p:anim>
                                    <p:anim calcmode="lin" valueType="num">
                                      <p:cBhvr>
                                        <p:cTn id="20" dur="500" fill="hold"/>
                                        <p:tgtEl>
                                          <p:spTgt spid="271"/>
                                        </p:tgtEl>
                                        <p:attrNameLst>
                                          <p:attrName>ppt_h</p:attrName>
                                        </p:attrNameLst>
                                      </p:cBhvr>
                                      <p:tavLst>
                                        <p:tav tm="0">
                                          <p:val>
                                            <p:fltVal val="0"/>
                                          </p:val>
                                        </p:tav>
                                        <p:tav tm="100000">
                                          <p:val>
                                            <p:strVal val="#ppt_h"/>
                                          </p:val>
                                        </p:tav>
                                      </p:tavLst>
                                    </p:anim>
                                    <p:animEffect transition="in" filter="fade">
                                      <p:cBhvr>
                                        <p:cTn id="21" dur="500"/>
                                        <p:tgtEl>
                                          <p:spTgt spid="27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77"/>
                                        </p:tgtEl>
                                        <p:attrNameLst>
                                          <p:attrName>style.visibility</p:attrName>
                                        </p:attrNameLst>
                                      </p:cBhvr>
                                      <p:to>
                                        <p:strVal val="visible"/>
                                      </p:to>
                                    </p:set>
                                    <p:anim calcmode="lin" valueType="num">
                                      <p:cBhvr>
                                        <p:cTn id="25" dur="500" fill="hold"/>
                                        <p:tgtEl>
                                          <p:spTgt spid="277"/>
                                        </p:tgtEl>
                                        <p:attrNameLst>
                                          <p:attrName>ppt_w</p:attrName>
                                        </p:attrNameLst>
                                      </p:cBhvr>
                                      <p:tavLst>
                                        <p:tav tm="0">
                                          <p:val>
                                            <p:fltVal val="0"/>
                                          </p:val>
                                        </p:tav>
                                        <p:tav tm="100000">
                                          <p:val>
                                            <p:strVal val="#ppt_w"/>
                                          </p:val>
                                        </p:tav>
                                      </p:tavLst>
                                    </p:anim>
                                    <p:anim calcmode="lin" valueType="num">
                                      <p:cBhvr>
                                        <p:cTn id="26" dur="500" fill="hold"/>
                                        <p:tgtEl>
                                          <p:spTgt spid="277"/>
                                        </p:tgtEl>
                                        <p:attrNameLst>
                                          <p:attrName>ppt_h</p:attrName>
                                        </p:attrNameLst>
                                      </p:cBhvr>
                                      <p:tavLst>
                                        <p:tav tm="0">
                                          <p:val>
                                            <p:fltVal val="0"/>
                                          </p:val>
                                        </p:tav>
                                        <p:tav tm="100000">
                                          <p:val>
                                            <p:strVal val="#ppt_h"/>
                                          </p:val>
                                        </p:tav>
                                      </p:tavLst>
                                    </p:anim>
                                    <p:animEffect transition="in" filter="fade">
                                      <p:cBhvr>
                                        <p:cTn id="27" dur="500"/>
                                        <p:tgtEl>
                                          <p:spTgt spid="27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59"/>
                                        </p:tgtEl>
                                        <p:attrNameLst>
                                          <p:attrName>style.visibility</p:attrName>
                                        </p:attrNameLst>
                                      </p:cBhvr>
                                      <p:to>
                                        <p:strVal val="visible"/>
                                      </p:to>
                                    </p:set>
                                    <p:anim calcmode="lin" valueType="num">
                                      <p:cBhvr>
                                        <p:cTn id="31" dur="500" fill="hold"/>
                                        <p:tgtEl>
                                          <p:spTgt spid="259"/>
                                        </p:tgtEl>
                                        <p:attrNameLst>
                                          <p:attrName>ppt_w</p:attrName>
                                        </p:attrNameLst>
                                      </p:cBhvr>
                                      <p:tavLst>
                                        <p:tav tm="0">
                                          <p:val>
                                            <p:fltVal val="0"/>
                                          </p:val>
                                        </p:tav>
                                        <p:tav tm="100000">
                                          <p:val>
                                            <p:strVal val="#ppt_w"/>
                                          </p:val>
                                        </p:tav>
                                      </p:tavLst>
                                    </p:anim>
                                    <p:anim calcmode="lin" valueType="num">
                                      <p:cBhvr>
                                        <p:cTn id="32" dur="500" fill="hold"/>
                                        <p:tgtEl>
                                          <p:spTgt spid="259"/>
                                        </p:tgtEl>
                                        <p:attrNameLst>
                                          <p:attrName>ppt_h</p:attrName>
                                        </p:attrNameLst>
                                      </p:cBhvr>
                                      <p:tavLst>
                                        <p:tav tm="0">
                                          <p:val>
                                            <p:fltVal val="0"/>
                                          </p:val>
                                        </p:tav>
                                        <p:tav tm="100000">
                                          <p:val>
                                            <p:strVal val="#ppt_h"/>
                                          </p:val>
                                        </p:tav>
                                      </p:tavLst>
                                    </p:anim>
                                    <p:animEffect transition="in" filter="fade">
                                      <p:cBhvr>
                                        <p:cTn id="33" dur="500"/>
                                        <p:tgtEl>
                                          <p:spTgt spid="25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7"/>
                                        </p:tgtEl>
                                        <p:attrNameLst>
                                          <p:attrName>style.visibility</p:attrName>
                                        </p:attrNameLst>
                                      </p:cBhvr>
                                      <p:to>
                                        <p:strVal val="visible"/>
                                      </p:to>
                                    </p:set>
                                    <p:anim calcmode="lin" valueType="num">
                                      <p:cBhvr>
                                        <p:cTn id="37" dur="500" fill="hold"/>
                                        <p:tgtEl>
                                          <p:spTgt spid="267"/>
                                        </p:tgtEl>
                                        <p:attrNameLst>
                                          <p:attrName>ppt_w</p:attrName>
                                        </p:attrNameLst>
                                      </p:cBhvr>
                                      <p:tavLst>
                                        <p:tav tm="0">
                                          <p:val>
                                            <p:fltVal val="0"/>
                                          </p:val>
                                        </p:tav>
                                        <p:tav tm="100000">
                                          <p:val>
                                            <p:strVal val="#ppt_w"/>
                                          </p:val>
                                        </p:tav>
                                      </p:tavLst>
                                    </p:anim>
                                    <p:anim calcmode="lin" valueType="num">
                                      <p:cBhvr>
                                        <p:cTn id="38" dur="500" fill="hold"/>
                                        <p:tgtEl>
                                          <p:spTgt spid="267"/>
                                        </p:tgtEl>
                                        <p:attrNameLst>
                                          <p:attrName>ppt_h</p:attrName>
                                        </p:attrNameLst>
                                      </p:cBhvr>
                                      <p:tavLst>
                                        <p:tav tm="0">
                                          <p:val>
                                            <p:fltVal val="0"/>
                                          </p:val>
                                        </p:tav>
                                        <p:tav tm="100000">
                                          <p:val>
                                            <p:strVal val="#ppt_h"/>
                                          </p:val>
                                        </p:tav>
                                      </p:tavLst>
                                    </p:anim>
                                    <p:animEffect transition="in" filter="fade">
                                      <p:cBhvr>
                                        <p:cTn id="39" dur="500"/>
                                        <p:tgtEl>
                                          <p:spTgt spid="26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73"/>
                                        </p:tgtEl>
                                        <p:attrNameLst>
                                          <p:attrName>style.visibility</p:attrName>
                                        </p:attrNameLst>
                                      </p:cBhvr>
                                      <p:to>
                                        <p:strVal val="visible"/>
                                      </p:to>
                                    </p:set>
                                    <p:anim calcmode="lin" valueType="num">
                                      <p:cBhvr>
                                        <p:cTn id="43" dur="500" fill="hold"/>
                                        <p:tgtEl>
                                          <p:spTgt spid="273"/>
                                        </p:tgtEl>
                                        <p:attrNameLst>
                                          <p:attrName>ppt_w</p:attrName>
                                        </p:attrNameLst>
                                      </p:cBhvr>
                                      <p:tavLst>
                                        <p:tav tm="0">
                                          <p:val>
                                            <p:fltVal val="0"/>
                                          </p:val>
                                        </p:tav>
                                        <p:tav tm="100000">
                                          <p:val>
                                            <p:strVal val="#ppt_w"/>
                                          </p:val>
                                        </p:tav>
                                      </p:tavLst>
                                    </p:anim>
                                    <p:anim calcmode="lin" valueType="num">
                                      <p:cBhvr>
                                        <p:cTn id="44" dur="500" fill="hold"/>
                                        <p:tgtEl>
                                          <p:spTgt spid="273"/>
                                        </p:tgtEl>
                                        <p:attrNameLst>
                                          <p:attrName>ppt_h</p:attrName>
                                        </p:attrNameLst>
                                      </p:cBhvr>
                                      <p:tavLst>
                                        <p:tav tm="0">
                                          <p:val>
                                            <p:fltVal val="0"/>
                                          </p:val>
                                        </p:tav>
                                        <p:tav tm="100000">
                                          <p:val>
                                            <p:strVal val="#ppt_h"/>
                                          </p:val>
                                        </p:tav>
                                      </p:tavLst>
                                    </p:anim>
                                    <p:animEffect transition="in" filter="fade">
                                      <p:cBhvr>
                                        <p:cTn id="45" dur="500"/>
                                        <p:tgtEl>
                                          <p:spTgt spid="27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79"/>
                                        </p:tgtEl>
                                        <p:attrNameLst>
                                          <p:attrName>style.visibility</p:attrName>
                                        </p:attrNameLst>
                                      </p:cBhvr>
                                      <p:to>
                                        <p:strVal val="visible"/>
                                      </p:to>
                                    </p:set>
                                    <p:anim calcmode="lin" valueType="num">
                                      <p:cBhvr>
                                        <p:cTn id="49" dur="500" fill="hold"/>
                                        <p:tgtEl>
                                          <p:spTgt spid="279"/>
                                        </p:tgtEl>
                                        <p:attrNameLst>
                                          <p:attrName>ppt_w</p:attrName>
                                        </p:attrNameLst>
                                      </p:cBhvr>
                                      <p:tavLst>
                                        <p:tav tm="0">
                                          <p:val>
                                            <p:fltVal val="0"/>
                                          </p:val>
                                        </p:tav>
                                        <p:tav tm="100000">
                                          <p:val>
                                            <p:strVal val="#ppt_w"/>
                                          </p:val>
                                        </p:tav>
                                      </p:tavLst>
                                    </p:anim>
                                    <p:anim calcmode="lin" valueType="num">
                                      <p:cBhvr>
                                        <p:cTn id="50" dur="500" fill="hold"/>
                                        <p:tgtEl>
                                          <p:spTgt spid="279"/>
                                        </p:tgtEl>
                                        <p:attrNameLst>
                                          <p:attrName>ppt_h</p:attrName>
                                        </p:attrNameLst>
                                      </p:cBhvr>
                                      <p:tavLst>
                                        <p:tav tm="0">
                                          <p:val>
                                            <p:fltVal val="0"/>
                                          </p:val>
                                        </p:tav>
                                        <p:tav tm="100000">
                                          <p:val>
                                            <p:strVal val="#ppt_h"/>
                                          </p:val>
                                        </p:tav>
                                      </p:tavLst>
                                    </p:anim>
                                    <p:animEffect transition="in" filter="fade">
                                      <p:cBhvr>
                                        <p:cTn id="51" dur="500"/>
                                        <p:tgtEl>
                                          <p:spTgt spid="279"/>
                                        </p:tgtEl>
                                      </p:cBhvr>
                                    </p:animEffect>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263"/>
                                        </p:tgtEl>
                                        <p:attrNameLst>
                                          <p:attrName>style.visibility</p:attrName>
                                        </p:attrNameLst>
                                      </p:cBhvr>
                                      <p:to>
                                        <p:strVal val="visible"/>
                                      </p:to>
                                    </p:set>
                                    <p:animEffect transition="in" filter="wipe(down)">
                                      <p:cBhvr>
                                        <p:cTn id="55" dur="500"/>
                                        <p:tgtEl>
                                          <p:spTgt spid="263"/>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266"/>
                                        </p:tgtEl>
                                        <p:attrNameLst>
                                          <p:attrName>style.visibility</p:attrName>
                                        </p:attrNameLst>
                                      </p:cBhvr>
                                      <p:to>
                                        <p:strVal val="visible"/>
                                      </p:to>
                                    </p:set>
                                    <p:animEffect transition="in" filter="wipe(down)">
                                      <p:cBhvr>
                                        <p:cTn id="59" dur="500"/>
                                        <p:tgtEl>
                                          <p:spTgt spid="266"/>
                                        </p:tgtEl>
                                      </p:cBhvr>
                                    </p:animEffect>
                                  </p:childTnLst>
                                </p:cTn>
                              </p:par>
                            </p:childTnLst>
                          </p:cTn>
                        </p:par>
                        <p:par>
                          <p:cTn id="60" fill="hold">
                            <p:stCondLst>
                              <p:cond delay="5000"/>
                            </p:stCondLst>
                            <p:childTnLst>
                              <p:par>
                                <p:cTn id="61" presetID="22" presetClass="entr" presetSubtype="4" fill="hold" grpId="0" nodeType="afterEffect">
                                  <p:stCondLst>
                                    <p:cond delay="0"/>
                                  </p:stCondLst>
                                  <p:childTnLst>
                                    <p:set>
                                      <p:cBhvr>
                                        <p:cTn id="62" dur="1" fill="hold">
                                          <p:stCondLst>
                                            <p:cond delay="0"/>
                                          </p:stCondLst>
                                        </p:cTn>
                                        <p:tgtEl>
                                          <p:spTgt spid="272"/>
                                        </p:tgtEl>
                                        <p:attrNameLst>
                                          <p:attrName>style.visibility</p:attrName>
                                        </p:attrNameLst>
                                      </p:cBhvr>
                                      <p:to>
                                        <p:strVal val="visible"/>
                                      </p:to>
                                    </p:set>
                                    <p:animEffect transition="in" filter="wipe(down)">
                                      <p:cBhvr>
                                        <p:cTn id="63" dur="500"/>
                                        <p:tgtEl>
                                          <p:spTgt spid="272"/>
                                        </p:tgtEl>
                                      </p:cBhvr>
                                    </p:animEffect>
                                  </p:childTnLst>
                                </p:cTn>
                              </p:par>
                            </p:childTnLst>
                          </p:cTn>
                        </p:par>
                        <p:par>
                          <p:cTn id="64" fill="hold">
                            <p:stCondLst>
                              <p:cond delay="5500"/>
                            </p:stCondLst>
                            <p:childTnLst>
                              <p:par>
                                <p:cTn id="65" presetID="22" presetClass="entr" presetSubtype="4" fill="hold" grpId="0" nodeType="afterEffect">
                                  <p:stCondLst>
                                    <p:cond delay="0"/>
                                  </p:stCondLst>
                                  <p:childTnLst>
                                    <p:set>
                                      <p:cBhvr>
                                        <p:cTn id="66" dur="1" fill="hold">
                                          <p:stCondLst>
                                            <p:cond delay="0"/>
                                          </p:stCondLst>
                                        </p:cTn>
                                        <p:tgtEl>
                                          <p:spTgt spid="278"/>
                                        </p:tgtEl>
                                        <p:attrNameLst>
                                          <p:attrName>style.visibility</p:attrName>
                                        </p:attrNameLst>
                                      </p:cBhvr>
                                      <p:to>
                                        <p:strVal val="visible"/>
                                      </p:to>
                                    </p:set>
                                    <p:animEffect transition="in" filter="wipe(down)">
                                      <p:cBhvr>
                                        <p:cTn id="67" dur="500"/>
                                        <p:tgtEl>
                                          <p:spTgt spid="278"/>
                                        </p:tgtEl>
                                      </p:cBhvr>
                                    </p:animEffect>
                                  </p:childTnLst>
                                </p:cTn>
                              </p:par>
                            </p:childTnLst>
                          </p:cTn>
                        </p:par>
                        <p:par>
                          <p:cTn id="68" fill="hold">
                            <p:stCondLst>
                              <p:cond delay="6000"/>
                            </p:stCondLst>
                            <p:childTnLst>
                              <p:par>
                                <p:cTn id="69" presetID="31" presetClass="entr" presetSubtype="0" fill="hold" grpId="0" nodeType="afterEffect">
                                  <p:stCondLst>
                                    <p:cond delay="0"/>
                                  </p:stCondLst>
                                  <p:childTnLst>
                                    <p:set>
                                      <p:cBhvr>
                                        <p:cTn id="70" dur="1" fill="hold">
                                          <p:stCondLst>
                                            <p:cond delay="0"/>
                                          </p:stCondLst>
                                        </p:cTn>
                                        <p:tgtEl>
                                          <p:spTgt spid="261"/>
                                        </p:tgtEl>
                                        <p:attrNameLst>
                                          <p:attrName>style.visibility</p:attrName>
                                        </p:attrNameLst>
                                      </p:cBhvr>
                                      <p:to>
                                        <p:strVal val="visible"/>
                                      </p:to>
                                    </p:set>
                                    <p:anim calcmode="lin" valueType="num">
                                      <p:cBhvr>
                                        <p:cTn id="71" dur="1000" fill="hold"/>
                                        <p:tgtEl>
                                          <p:spTgt spid="261"/>
                                        </p:tgtEl>
                                        <p:attrNameLst>
                                          <p:attrName>ppt_w</p:attrName>
                                        </p:attrNameLst>
                                      </p:cBhvr>
                                      <p:tavLst>
                                        <p:tav tm="0">
                                          <p:val>
                                            <p:fltVal val="0"/>
                                          </p:val>
                                        </p:tav>
                                        <p:tav tm="100000">
                                          <p:val>
                                            <p:strVal val="#ppt_w"/>
                                          </p:val>
                                        </p:tav>
                                      </p:tavLst>
                                    </p:anim>
                                    <p:anim calcmode="lin" valueType="num">
                                      <p:cBhvr>
                                        <p:cTn id="72" dur="1000" fill="hold"/>
                                        <p:tgtEl>
                                          <p:spTgt spid="261"/>
                                        </p:tgtEl>
                                        <p:attrNameLst>
                                          <p:attrName>ppt_h</p:attrName>
                                        </p:attrNameLst>
                                      </p:cBhvr>
                                      <p:tavLst>
                                        <p:tav tm="0">
                                          <p:val>
                                            <p:fltVal val="0"/>
                                          </p:val>
                                        </p:tav>
                                        <p:tav tm="100000">
                                          <p:val>
                                            <p:strVal val="#ppt_h"/>
                                          </p:val>
                                        </p:tav>
                                      </p:tavLst>
                                    </p:anim>
                                    <p:anim calcmode="lin" valueType="num">
                                      <p:cBhvr>
                                        <p:cTn id="73" dur="1000" fill="hold"/>
                                        <p:tgtEl>
                                          <p:spTgt spid="261"/>
                                        </p:tgtEl>
                                        <p:attrNameLst>
                                          <p:attrName>style.rotation</p:attrName>
                                        </p:attrNameLst>
                                      </p:cBhvr>
                                      <p:tavLst>
                                        <p:tav tm="0">
                                          <p:val>
                                            <p:fltVal val="90"/>
                                          </p:val>
                                        </p:tav>
                                        <p:tav tm="100000">
                                          <p:val>
                                            <p:fltVal val="0"/>
                                          </p:val>
                                        </p:tav>
                                      </p:tavLst>
                                    </p:anim>
                                    <p:animEffect transition="in" filter="fade">
                                      <p:cBhvr>
                                        <p:cTn id="74" dur="1000"/>
                                        <p:tgtEl>
                                          <p:spTgt spid="261"/>
                                        </p:tgtEl>
                                      </p:cBhvr>
                                    </p:animEffect>
                                  </p:childTnLst>
                                </p:cTn>
                              </p:par>
                            </p:childTnLst>
                          </p:cTn>
                        </p:par>
                        <p:par>
                          <p:cTn id="75" fill="hold">
                            <p:stCondLst>
                              <p:cond delay="7000"/>
                            </p:stCondLst>
                            <p:childTnLst>
                              <p:par>
                                <p:cTn id="76" presetID="31" presetClass="entr" presetSubtype="0" fill="hold" grpId="0" nodeType="afterEffect">
                                  <p:stCondLst>
                                    <p:cond delay="0"/>
                                  </p:stCondLst>
                                  <p:childTnLst>
                                    <p:set>
                                      <p:cBhvr>
                                        <p:cTn id="77" dur="1" fill="hold">
                                          <p:stCondLst>
                                            <p:cond delay="0"/>
                                          </p:stCondLst>
                                        </p:cTn>
                                        <p:tgtEl>
                                          <p:spTgt spid="269"/>
                                        </p:tgtEl>
                                        <p:attrNameLst>
                                          <p:attrName>style.visibility</p:attrName>
                                        </p:attrNameLst>
                                      </p:cBhvr>
                                      <p:to>
                                        <p:strVal val="visible"/>
                                      </p:to>
                                    </p:set>
                                    <p:anim calcmode="lin" valueType="num">
                                      <p:cBhvr>
                                        <p:cTn id="78" dur="1000" fill="hold"/>
                                        <p:tgtEl>
                                          <p:spTgt spid="269"/>
                                        </p:tgtEl>
                                        <p:attrNameLst>
                                          <p:attrName>ppt_w</p:attrName>
                                        </p:attrNameLst>
                                      </p:cBhvr>
                                      <p:tavLst>
                                        <p:tav tm="0">
                                          <p:val>
                                            <p:fltVal val="0"/>
                                          </p:val>
                                        </p:tav>
                                        <p:tav tm="100000">
                                          <p:val>
                                            <p:strVal val="#ppt_w"/>
                                          </p:val>
                                        </p:tav>
                                      </p:tavLst>
                                    </p:anim>
                                    <p:anim calcmode="lin" valueType="num">
                                      <p:cBhvr>
                                        <p:cTn id="79" dur="1000" fill="hold"/>
                                        <p:tgtEl>
                                          <p:spTgt spid="269"/>
                                        </p:tgtEl>
                                        <p:attrNameLst>
                                          <p:attrName>ppt_h</p:attrName>
                                        </p:attrNameLst>
                                      </p:cBhvr>
                                      <p:tavLst>
                                        <p:tav tm="0">
                                          <p:val>
                                            <p:fltVal val="0"/>
                                          </p:val>
                                        </p:tav>
                                        <p:tav tm="100000">
                                          <p:val>
                                            <p:strVal val="#ppt_h"/>
                                          </p:val>
                                        </p:tav>
                                      </p:tavLst>
                                    </p:anim>
                                    <p:anim calcmode="lin" valueType="num">
                                      <p:cBhvr>
                                        <p:cTn id="80" dur="1000" fill="hold"/>
                                        <p:tgtEl>
                                          <p:spTgt spid="269"/>
                                        </p:tgtEl>
                                        <p:attrNameLst>
                                          <p:attrName>style.rotation</p:attrName>
                                        </p:attrNameLst>
                                      </p:cBhvr>
                                      <p:tavLst>
                                        <p:tav tm="0">
                                          <p:val>
                                            <p:fltVal val="90"/>
                                          </p:val>
                                        </p:tav>
                                        <p:tav tm="100000">
                                          <p:val>
                                            <p:fltVal val="0"/>
                                          </p:val>
                                        </p:tav>
                                      </p:tavLst>
                                    </p:anim>
                                    <p:animEffect transition="in" filter="fade">
                                      <p:cBhvr>
                                        <p:cTn id="81" dur="1000"/>
                                        <p:tgtEl>
                                          <p:spTgt spid="269"/>
                                        </p:tgtEl>
                                      </p:cBhvr>
                                    </p:animEffect>
                                  </p:childTnLst>
                                </p:cTn>
                              </p:par>
                            </p:childTnLst>
                          </p:cTn>
                        </p:par>
                        <p:par>
                          <p:cTn id="82" fill="hold">
                            <p:stCondLst>
                              <p:cond delay="8000"/>
                            </p:stCondLst>
                            <p:childTnLst>
                              <p:par>
                                <p:cTn id="83" presetID="31" presetClass="entr" presetSubtype="0" fill="hold" grpId="0" nodeType="afterEffect">
                                  <p:stCondLst>
                                    <p:cond delay="0"/>
                                  </p:stCondLst>
                                  <p:childTnLst>
                                    <p:set>
                                      <p:cBhvr>
                                        <p:cTn id="84" dur="1" fill="hold">
                                          <p:stCondLst>
                                            <p:cond delay="0"/>
                                          </p:stCondLst>
                                        </p:cTn>
                                        <p:tgtEl>
                                          <p:spTgt spid="275"/>
                                        </p:tgtEl>
                                        <p:attrNameLst>
                                          <p:attrName>style.visibility</p:attrName>
                                        </p:attrNameLst>
                                      </p:cBhvr>
                                      <p:to>
                                        <p:strVal val="visible"/>
                                      </p:to>
                                    </p:set>
                                    <p:anim calcmode="lin" valueType="num">
                                      <p:cBhvr>
                                        <p:cTn id="85" dur="1000" fill="hold"/>
                                        <p:tgtEl>
                                          <p:spTgt spid="275"/>
                                        </p:tgtEl>
                                        <p:attrNameLst>
                                          <p:attrName>ppt_w</p:attrName>
                                        </p:attrNameLst>
                                      </p:cBhvr>
                                      <p:tavLst>
                                        <p:tav tm="0">
                                          <p:val>
                                            <p:fltVal val="0"/>
                                          </p:val>
                                        </p:tav>
                                        <p:tav tm="100000">
                                          <p:val>
                                            <p:strVal val="#ppt_w"/>
                                          </p:val>
                                        </p:tav>
                                      </p:tavLst>
                                    </p:anim>
                                    <p:anim calcmode="lin" valueType="num">
                                      <p:cBhvr>
                                        <p:cTn id="86" dur="1000" fill="hold"/>
                                        <p:tgtEl>
                                          <p:spTgt spid="275"/>
                                        </p:tgtEl>
                                        <p:attrNameLst>
                                          <p:attrName>ppt_h</p:attrName>
                                        </p:attrNameLst>
                                      </p:cBhvr>
                                      <p:tavLst>
                                        <p:tav tm="0">
                                          <p:val>
                                            <p:fltVal val="0"/>
                                          </p:val>
                                        </p:tav>
                                        <p:tav tm="100000">
                                          <p:val>
                                            <p:strVal val="#ppt_h"/>
                                          </p:val>
                                        </p:tav>
                                      </p:tavLst>
                                    </p:anim>
                                    <p:anim calcmode="lin" valueType="num">
                                      <p:cBhvr>
                                        <p:cTn id="87" dur="1000" fill="hold"/>
                                        <p:tgtEl>
                                          <p:spTgt spid="275"/>
                                        </p:tgtEl>
                                        <p:attrNameLst>
                                          <p:attrName>style.rotation</p:attrName>
                                        </p:attrNameLst>
                                      </p:cBhvr>
                                      <p:tavLst>
                                        <p:tav tm="0">
                                          <p:val>
                                            <p:fltVal val="90"/>
                                          </p:val>
                                        </p:tav>
                                        <p:tav tm="100000">
                                          <p:val>
                                            <p:fltVal val="0"/>
                                          </p:val>
                                        </p:tav>
                                      </p:tavLst>
                                    </p:anim>
                                    <p:animEffect transition="in" filter="fade">
                                      <p:cBhvr>
                                        <p:cTn id="88" dur="1000"/>
                                        <p:tgtEl>
                                          <p:spTgt spid="275"/>
                                        </p:tgtEl>
                                      </p:cBhvr>
                                    </p:animEffect>
                                  </p:childTnLst>
                                </p:cTn>
                              </p:par>
                            </p:childTnLst>
                          </p:cTn>
                        </p:par>
                        <p:par>
                          <p:cTn id="89" fill="hold">
                            <p:stCondLst>
                              <p:cond delay="9000"/>
                            </p:stCondLst>
                            <p:childTnLst>
                              <p:par>
                                <p:cTn id="90" presetID="31" presetClass="entr" presetSubtype="0" fill="hold" grpId="0" nodeType="afterEffect">
                                  <p:stCondLst>
                                    <p:cond delay="0"/>
                                  </p:stCondLst>
                                  <p:childTnLst>
                                    <p:set>
                                      <p:cBhvr>
                                        <p:cTn id="91" dur="1" fill="hold">
                                          <p:stCondLst>
                                            <p:cond delay="0"/>
                                          </p:stCondLst>
                                        </p:cTn>
                                        <p:tgtEl>
                                          <p:spTgt spid="281"/>
                                        </p:tgtEl>
                                        <p:attrNameLst>
                                          <p:attrName>style.visibility</p:attrName>
                                        </p:attrNameLst>
                                      </p:cBhvr>
                                      <p:to>
                                        <p:strVal val="visible"/>
                                      </p:to>
                                    </p:set>
                                    <p:anim calcmode="lin" valueType="num">
                                      <p:cBhvr>
                                        <p:cTn id="92" dur="1000" fill="hold"/>
                                        <p:tgtEl>
                                          <p:spTgt spid="281"/>
                                        </p:tgtEl>
                                        <p:attrNameLst>
                                          <p:attrName>ppt_w</p:attrName>
                                        </p:attrNameLst>
                                      </p:cBhvr>
                                      <p:tavLst>
                                        <p:tav tm="0">
                                          <p:val>
                                            <p:fltVal val="0"/>
                                          </p:val>
                                        </p:tav>
                                        <p:tav tm="100000">
                                          <p:val>
                                            <p:strVal val="#ppt_w"/>
                                          </p:val>
                                        </p:tav>
                                      </p:tavLst>
                                    </p:anim>
                                    <p:anim calcmode="lin" valueType="num">
                                      <p:cBhvr>
                                        <p:cTn id="93" dur="1000" fill="hold"/>
                                        <p:tgtEl>
                                          <p:spTgt spid="281"/>
                                        </p:tgtEl>
                                        <p:attrNameLst>
                                          <p:attrName>ppt_h</p:attrName>
                                        </p:attrNameLst>
                                      </p:cBhvr>
                                      <p:tavLst>
                                        <p:tav tm="0">
                                          <p:val>
                                            <p:fltVal val="0"/>
                                          </p:val>
                                        </p:tav>
                                        <p:tav tm="100000">
                                          <p:val>
                                            <p:strVal val="#ppt_h"/>
                                          </p:val>
                                        </p:tav>
                                      </p:tavLst>
                                    </p:anim>
                                    <p:anim calcmode="lin" valueType="num">
                                      <p:cBhvr>
                                        <p:cTn id="94" dur="1000" fill="hold"/>
                                        <p:tgtEl>
                                          <p:spTgt spid="281"/>
                                        </p:tgtEl>
                                        <p:attrNameLst>
                                          <p:attrName>style.rotation</p:attrName>
                                        </p:attrNameLst>
                                      </p:cBhvr>
                                      <p:tavLst>
                                        <p:tav tm="0">
                                          <p:val>
                                            <p:fltVal val="90"/>
                                          </p:val>
                                        </p:tav>
                                        <p:tav tm="100000">
                                          <p:val>
                                            <p:fltVal val="0"/>
                                          </p:val>
                                        </p:tav>
                                      </p:tavLst>
                                    </p:anim>
                                    <p:animEffect transition="in" filter="fade">
                                      <p:cBhvr>
                                        <p:cTn id="95" dur="1000"/>
                                        <p:tgtEl>
                                          <p:spTgt spid="281"/>
                                        </p:tgtEl>
                                      </p:cBhvr>
                                    </p:animEffect>
                                  </p:childTnLst>
                                </p:cTn>
                              </p:par>
                            </p:childTnLst>
                          </p:cTn>
                        </p:par>
                        <p:par>
                          <p:cTn id="96" fill="hold">
                            <p:stCondLst>
                              <p:cond delay="10000"/>
                            </p:stCondLst>
                            <p:childTnLst>
                              <p:par>
                                <p:cTn id="97" presetID="16" presetClass="entr" presetSubtype="21" fill="hold" grpId="0" nodeType="afterEffect">
                                  <p:stCondLst>
                                    <p:cond delay="0"/>
                                  </p:stCondLst>
                                  <p:childTnLst>
                                    <p:set>
                                      <p:cBhvr>
                                        <p:cTn id="98" dur="1" fill="hold">
                                          <p:stCondLst>
                                            <p:cond delay="0"/>
                                          </p:stCondLst>
                                        </p:cTn>
                                        <p:tgtEl>
                                          <p:spTgt spid="282"/>
                                        </p:tgtEl>
                                        <p:attrNameLst>
                                          <p:attrName>style.visibility</p:attrName>
                                        </p:attrNameLst>
                                      </p:cBhvr>
                                      <p:to>
                                        <p:strVal val="visible"/>
                                      </p:to>
                                    </p:set>
                                    <p:animEffect transition="in" filter="barn(inVertical)">
                                      <p:cBhvr>
                                        <p:cTn id="99" dur="500"/>
                                        <p:tgtEl>
                                          <p:spTgt spid="282"/>
                                        </p:tgtEl>
                                      </p:cBhvr>
                                    </p:animEffect>
                                  </p:childTnLst>
                                </p:cTn>
                              </p:par>
                            </p:childTnLst>
                          </p:cTn>
                        </p:par>
                        <p:par>
                          <p:cTn id="100" fill="hold">
                            <p:stCondLst>
                              <p:cond delay="10500"/>
                            </p:stCondLst>
                            <p:childTnLst>
                              <p:par>
                                <p:cTn id="101" presetID="16" presetClass="entr" presetSubtype="21" fill="hold"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barn(inVertical)">
                                      <p:cBhvr>
                                        <p:cTn id="103" dur="500"/>
                                        <p:tgtEl>
                                          <p:spTgt spid="19"/>
                                        </p:tgtEl>
                                      </p:cBhvr>
                                    </p:animEffect>
                                  </p:childTnLst>
                                </p:cTn>
                              </p:par>
                            </p:childTnLst>
                          </p:cTn>
                        </p:par>
                        <p:par>
                          <p:cTn id="104" fill="hold">
                            <p:stCondLst>
                              <p:cond delay="11000"/>
                            </p:stCondLst>
                            <p:childTnLst>
                              <p:par>
                                <p:cTn id="105" presetID="16" presetClass="entr" presetSubtype="21" fill="hold" grpId="0" nodeType="afterEffect">
                                  <p:stCondLst>
                                    <p:cond delay="0"/>
                                  </p:stCondLst>
                                  <p:childTnLst>
                                    <p:set>
                                      <p:cBhvr>
                                        <p:cTn id="106" dur="1" fill="hold">
                                          <p:stCondLst>
                                            <p:cond delay="0"/>
                                          </p:stCondLst>
                                        </p:cTn>
                                        <p:tgtEl>
                                          <p:spTgt spid="283"/>
                                        </p:tgtEl>
                                        <p:attrNameLst>
                                          <p:attrName>style.visibility</p:attrName>
                                        </p:attrNameLst>
                                      </p:cBhvr>
                                      <p:to>
                                        <p:strVal val="visible"/>
                                      </p:to>
                                    </p:set>
                                    <p:animEffect transition="in" filter="barn(inVertical)">
                                      <p:cBhvr>
                                        <p:cTn id="107" dur="500"/>
                                        <p:tgtEl>
                                          <p:spTgt spid="283"/>
                                        </p:tgtEl>
                                      </p:cBhvr>
                                    </p:animEffect>
                                  </p:childTnLst>
                                </p:cTn>
                              </p:par>
                            </p:childTnLst>
                          </p:cTn>
                        </p:par>
                        <p:par>
                          <p:cTn id="108" fill="hold">
                            <p:stCondLst>
                              <p:cond delay="11500"/>
                            </p:stCondLst>
                            <p:childTnLst>
                              <p:par>
                                <p:cTn id="109" presetID="16" presetClass="entr" presetSubtype="21" fill="hold" grpId="0" nodeType="afterEffect">
                                  <p:stCondLst>
                                    <p:cond delay="0"/>
                                  </p:stCondLst>
                                  <p:childTnLst>
                                    <p:set>
                                      <p:cBhvr>
                                        <p:cTn id="110" dur="1" fill="hold">
                                          <p:stCondLst>
                                            <p:cond delay="0"/>
                                          </p:stCondLst>
                                        </p:cTn>
                                        <p:tgtEl>
                                          <p:spTgt spid="284"/>
                                        </p:tgtEl>
                                        <p:attrNameLst>
                                          <p:attrName>style.visibility</p:attrName>
                                        </p:attrNameLst>
                                      </p:cBhvr>
                                      <p:to>
                                        <p:strVal val="visible"/>
                                      </p:to>
                                    </p:set>
                                    <p:animEffect transition="in" filter="barn(inVertical)">
                                      <p:cBhvr>
                                        <p:cTn id="111" dur="500"/>
                                        <p:tgtEl>
                                          <p:spTgt spid="284"/>
                                        </p:tgtEl>
                                      </p:cBhvr>
                                    </p:animEffect>
                                  </p:childTnLst>
                                </p:cTn>
                              </p:par>
                            </p:childTnLst>
                          </p:cTn>
                        </p:par>
                        <p:par>
                          <p:cTn id="112" fill="hold">
                            <p:stCondLst>
                              <p:cond delay="12000"/>
                            </p:stCondLst>
                            <p:childTnLst>
                              <p:par>
                                <p:cTn id="113" presetID="16" presetClass="entr" presetSubtype="21" fill="hold" nodeType="afterEffect">
                                  <p:stCondLst>
                                    <p:cond delay="0"/>
                                  </p:stCondLst>
                                  <p:childTnLst>
                                    <p:set>
                                      <p:cBhvr>
                                        <p:cTn id="114" dur="1" fill="hold">
                                          <p:stCondLst>
                                            <p:cond delay="0"/>
                                          </p:stCondLst>
                                        </p:cTn>
                                        <p:tgtEl>
                                          <p:spTgt spid="286"/>
                                        </p:tgtEl>
                                        <p:attrNameLst>
                                          <p:attrName>style.visibility</p:attrName>
                                        </p:attrNameLst>
                                      </p:cBhvr>
                                      <p:to>
                                        <p:strVal val="visible"/>
                                      </p:to>
                                    </p:set>
                                    <p:animEffect transition="in" filter="barn(inVertical)">
                                      <p:cBhvr>
                                        <p:cTn id="115" dur="500"/>
                                        <p:tgtEl>
                                          <p:spTgt spid="286"/>
                                        </p:tgtEl>
                                      </p:cBhvr>
                                    </p:animEffect>
                                  </p:childTnLst>
                                </p:cTn>
                              </p:par>
                            </p:childTnLst>
                          </p:cTn>
                        </p:par>
                        <p:par>
                          <p:cTn id="116" fill="hold">
                            <p:stCondLst>
                              <p:cond delay="12500"/>
                            </p:stCondLst>
                            <p:childTnLst>
                              <p:par>
                                <p:cTn id="117" presetID="16" presetClass="entr" presetSubtype="21" fill="hold" grpId="0" nodeType="afterEffect">
                                  <p:stCondLst>
                                    <p:cond delay="0"/>
                                  </p:stCondLst>
                                  <p:childTnLst>
                                    <p:set>
                                      <p:cBhvr>
                                        <p:cTn id="118" dur="1" fill="hold">
                                          <p:stCondLst>
                                            <p:cond delay="0"/>
                                          </p:stCondLst>
                                        </p:cTn>
                                        <p:tgtEl>
                                          <p:spTgt spid="285"/>
                                        </p:tgtEl>
                                        <p:attrNameLst>
                                          <p:attrName>style.visibility</p:attrName>
                                        </p:attrNameLst>
                                      </p:cBhvr>
                                      <p:to>
                                        <p:strVal val="visible"/>
                                      </p:to>
                                    </p:set>
                                    <p:animEffect transition="in" filter="barn(inVertical)">
                                      <p:cBhvr>
                                        <p:cTn id="119" dur="500"/>
                                        <p:tgtEl>
                                          <p:spTgt spid="285"/>
                                        </p:tgtEl>
                                      </p:cBhvr>
                                    </p:animEffect>
                                  </p:childTnLst>
                                </p:cTn>
                              </p:par>
                            </p:childTnLst>
                          </p:cTn>
                        </p:par>
                        <p:par>
                          <p:cTn id="120" fill="hold">
                            <p:stCondLst>
                              <p:cond delay="13000"/>
                            </p:stCondLst>
                            <p:childTnLst>
                              <p:par>
                                <p:cTn id="121" presetID="16" presetClass="entr" presetSubtype="21" fill="hold" grpId="0" nodeType="afterEffect">
                                  <p:stCondLst>
                                    <p:cond delay="0"/>
                                  </p:stCondLst>
                                  <p:childTnLst>
                                    <p:set>
                                      <p:cBhvr>
                                        <p:cTn id="122" dur="1" fill="hold">
                                          <p:stCondLst>
                                            <p:cond delay="0"/>
                                          </p:stCondLst>
                                        </p:cTn>
                                        <p:tgtEl>
                                          <p:spTgt spid="287"/>
                                        </p:tgtEl>
                                        <p:attrNameLst>
                                          <p:attrName>style.visibility</p:attrName>
                                        </p:attrNameLst>
                                      </p:cBhvr>
                                      <p:to>
                                        <p:strVal val="visible"/>
                                      </p:to>
                                    </p:set>
                                    <p:animEffect transition="in" filter="barn(inVertical)">
                                      <p:cBhvr>
                                        <p:cTn id="123" dur="500"/>
                                        <p:tgtEl>
                                          <p:spTgt spid="287"/>
                                        </p:tgtEl>
                                      </p:cBhvr>
                                    </p:animEffect>
                                  </p:childTnLst>
                                </p:cTn>
                              </p:par>
                            </p:childTnLst>
                          </p:cTn>
                        </p:par>
                        <p:par>
                          <p:cTn id="124" fill="hold">
                            <p:stCondLst>
                              <p:cond delay="13500"/>
                            </p:stCondLst>
                            <p:childTnLst>
                              <p:par>
                                <p:cTn id="125" presetID="16" presetClass="entr" presetSubtype="21" fill="hold" nodeType="afterEffect">
                                  <p:stCondLst>
                                    <p:cond delay="0"/>
                                  </p:stCondLst>
                                  <p:childTnLst>
                                    <p:set>
                                      <p:cBhvr>
                                        <p:cTn id="126" dur="1" fill="hold">
                                          <p:stCondLst>
                                            <p:cond delay="0"/>
                                          </p:stCondLst>
                                        </p:cTn>
                                        <p:tgtEl>
                                          <p:spTgt spid="289"/>
                                        </p:tgtEl>
                                        <p:attrNameLst>
                                          <p:attrName>style.visibility</p:attrName>
                                        </p:attrNameLst>
                                      </p:cBhvr>
                                      <p:to>
                                        <p:strVal val="visible"/>
                                      </p:to>
                                    </p:set>
                                    <p:animEffect transition="in" filter="barn(inVertical)">
                                      <p:cBhvr>
                                        <p:cTn id="127" dur="500"/>
                                        <p:tgtEl>
                                          <p:spTgt spid="289"/>
                                        </p:tgtEl>
                                      </p:cBhvr>
                                    </p:animEffect>
                                  </p:childTnLst>
                                </p:cTn>
                              </p:par>
                            </p:childTnLst>
                          </p:cTn>
                        </p:par>
                        <p:par>
                          <p:cTn id="128" fill="hold">
                            <p:stCondLst>
                              <p:cond delay="14000"/>
                            </p:stCondLst>
                            <p:childTnLst>
                              <p:par>
                                <p:cTn id="129" presetID="16" presetClass="entr" presetSubtype="21" fill="hold" grpId="0" nodeType="afterEffect">
                                  <p:stCondLst>
                                    <p:cond delay="0"/>
                                  </p:stCondLst>
                                  <p:childTnLst>
                                    <p:set>
                                      <p:cBhvr>
                                        <p:cTn id="130" dur="1" fill="hold">
                                          <p:stCondLst>
                                            <p:cond delay="0"/>
                                          </p:stCondLst>
                                        </p:cTn>
                                        <p:tgtEl>
                                          <p:spTgt spid="288"/>
                                        </p:tgtEl>
                                        <p:attrNameLst>
                                          <p:attrName>style.visibility</p:attrName>
                                        </p:attrNameLst>
                                      </p:cBhvr>
                                      <p:to>
                                        <p:strVal val="visible"/>
                                      </p:to>
                                    </p:set>
                                    <p:animEffect transition="in" filter="barn(inVertical)">
                                      <p:cBhvr>
                                        <p:cTn id="131" dur="500"/>
                                        <p:tgtEl>
                                          <p:spTgt spid="288"/>
                                        </p:tgtEl>
                                      </p:cBhvr>
                                    </p:animEffect>
                                  </p:childTnLst>
                                </p:cTn>
                              </p:par>
                            </p:childTnLst>
                          </p:cTn>
                        </p:par>
                        <p:par>
                          <p:cTn id="132" fill="hold">
                            <p:stCondLst>
                              <p:cond delay="14500"/>
                            </p:stCondLst>
                            <p:childTnLst>
                              <p:par>
                                <p:cTn id="133" presetID="16" presetClass="entr" presetSubtype="21" fill="hold" grpId="0" nodeType="afterEffect">
                                  <p:stCondLst>
                                    <p:cond delay="0"/>
                                  </p:stCondLst>
                                  <p:childTnLst>
                                    <p:set>
                                      <p:cBhvr>
                                        <p:cTn id="134" dur="1" fill="hold">
                                          <p:stCondLst>
                                            <p:cond delay="0"/>
                                          </p:stCondLst>
                                        </p:cTn>
                                        <p:tgtEl>
                                          <p:spTgt spid="290"/>
                                        </p:tgtEl>
                                        <p:attrNameLst>
                                          <p:attrName>style.visibility</p:attrName>
                                        </p:attrNameLst>
                                      </p:cBhvr>
                                      <p:to>
                                        <p:strVal val="visible"/>
                                      </p:to>
                                    </p:set>
                                    <p:animEffect transition="in" filter="barn(inVertical)">
                                      <p:cBhvr>
                                        <p:cTn id="135" dur="500"/>
                                        <p:tgtEl>
                                          <p:spTgt spid="290"/>
                                        </p:tgtEl>
                                      </p:cBhvr>
                                    </p:animEffect>
                                  </p:childTnLst>
                                </p:cTn>
                              </p:par>
                            </p:childTnLst>
                          </p:cTn>
                        </p:par>
                        <p:par>
                          <p:cTn id="136" fill="hold">
                            <p:stCondLst>
                              <p:cond delay="15000"/>
                            </p:stCondLst>
                            <p:childTnLst>
                              <p:par>
                                <p:cTn id="137" presetID="16" presetClass="entr" presetSubtype="21" fill="hold" nodeType="afterEffect">
                                  <p:stCondLst>
                                    <p:cond delay="0"/>
                                  </p:stCondLst>
                                  <p:childTnLst>
                                    <p:set>
                                      <p:cBhvr>
                                        <p:cTn id="138" dur="1" fill="hold">
                                          <p:stCondLst>
                                            <p:cond delay="0"/>
                                          </p:stCondLst>
                                        </p:cTn>
                                        <p:tgtEl>
                                          <p:spTgt spid="292"/>
                                        </p:tgtEl>
                                        <p:attrNameLst>
                                          <p:attrName>style.visibility</p:attrName>
                                        </p:attrNameLst>
                                      </p:cBhvr>
                                      <p:to>
                                        <p:strVal val="visible"/>
                                      </p:to>
                                    </p:set>
                                    <p:animEffect transition="in" filter="barn(inVertical)">
                                      <p:cBhvr>
                                        <p:cTn id="139" dur="500"/>
                                        <p:tgtEl>
                                          <p:spTgt spid="292"/>
                                        </p:tgtEl>
                                      </p:cBhvr>
                                    </p:animEffect>
                                  </p:childTnLst>
                                </p:cTn>
                              </p:par>
                            </p:childTnLst>
                          </p:cTn>
                        </p:par>
                        <p:par>
                          <p:cTn id="140" fill="hold">
                            <p:stCondLst>
                              <p:cond delay="15500"/>
                            </p:stCondLst>
                            <p:childTnLst>
                              <p:par>
                                <p:cTn id="141" presetID="16" presetClass="entr" presetSubtype="21" fill="hold" grpId="0" nodeType="afterEffect">
                                  <p:stCondLst>
                                    <p:cond delay="0"/>
                                  </p:stCondLst>
                                  <p:childTnLst>
                                    <p:set>
                                      <p:cBhvr>
                                        <p:cTn id="142" dur="1" fill="hold">
                                          <p:stCondLst>
                                            <p:cond delay="0"/>
                                          </p:stCondLst>
                                        </p:cTn>
                                        <p:tgtEl>
                                          <p:spTgt spid="291"/>
                                        </p:tgtEl>
                                        <p:attrNameLst>
                                          <p:attrName>style.visibility</p:attrName>
                                        </p:attrNameLst>
                                      </p:cBhvr>
                                      <p:to>
                                        <p:strVal val="visible"/>
                                      </p:to>
                                    </p:set>
                                    <p:animEffect transition="in" filter="barn(inVertical)">
                                      <p:cBhvr>
                                        <p:cTn id="143" dur="5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bldLvl="0" animBg="1"/>
      <p:bldP spid="263" grpId="0" bldLvl="0" animBg="1"/>
      <p:bldP spid="259" grpId="0" bldLvl="0" animBg="1"/>
      <p:bldP spid="261" grpId="0"/>
      <p:bldP spid="265" grpId="0" bldLvl="0" animBg="1"/>
      <p:bldP spid="266" grpId="0" bldLvl="0" animBg="1"/>
      <p:bldP spid="267" grpId="0" bldLvl="0" animBg="1"/>
      <p:bldP spid="269" grpId="0"/>
      <p:bldP spid="271" grpId="0" bldLvl="0" animBg="1"/>
      <p:bldP spid="272" grpId="0" bldLvl="0" animBg="1"/>
      <p:bldP spid="273" grpId="0" bldLvl="0" animBg="1"/>
      <p:bldP spid="275" grpId="0"/>
      <p:bldP spid="277" grpId="0" bldLvl="0" animBg="1"/>
      <p:bldP spid="278" grpId="0" bldLvl="0" animBg="1"/>
      <p:bldP spid="279" grpId="0" bldLvl="0" animBg="1"/>
      <p:bldP spid="281" grpId="0"/>
      <p:bldP spid="282" grpId="0"/>
      <p:bldP spid="283" grpId="0"/>
      <p:bldP spid="284" grpId="0"/>
      <p:bldP spid="285" grpId="0"/>
      <p:bldP spid="287" grpId="0"/>
      <p:bldP spid="288" grpId="0"/>
      <p:bldP spid="290" grpId="0"/>
      <p:bldP spid="29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pic>
        <p:nvPicPr>
          <p:cNvPr id="37" name="Picture 3" descr="C:\Users\Administrator\Desktop\7876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8133" y="765879"/>
            <a:ext cx="3875232" cy="545664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5326076" y="5043249"/>
            <a:ext cx="1019344" cy="1019575"/>
            <a:chOff x="3832873" y="2297208"/>
            <a:chExt cx="1516550" cy="1516550"/>
          </a:xfrm>
        </p:grpSpPr>
        <p:grpSp>
          <p:nvGrpSpPr>
            <p:cNvPr id="39" name="组合 3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43" name="椭圆 4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44" name="椭圆 43"/>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45" name="组合 44"/>
          <p:cNvGrpSpPr/>
          <p:nvPr/>
        </p:nvGrpSpPr>
        <p:grpSpPr>
          <a:xfrm>
            <a:off x="4316528" y="3970232"/>
            <a:ext cx="1019344" cy="1019575"/>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48" name="椭圆 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49" name="椭圆 4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50" name="组合 49"/>
          <p:cNvGrpSpPr/>
          <p:nvPr/>
        </p:nvGrpSpPr>
        <p:grpSpPr>
          <a:xfrm>
            <a:off x="6373720" y="3313764"/>
            <a:ext cx="1019344" cy="1019575"/>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55" name="椭圆 5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56" name="椭圆 55"/>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58" name="组合 57"/>
          <p:cNvGrpSpPr/>
          <p:nvPr/>
        </p:nvGrpSpPr>
        <p:grpSpPr>
          <a:xfrm>
            <a:off x="4316528" y="2675021"/>
            <a:ext cx="1019344" cy="1019575"/>
            <a:chOff x="3832873" y="2297208"/>
            <a:chExt cx="1516550" cy="1516550"/>
          </a:xfrm>
        </p:grpSpPr>
        <p:grpSp>
          <p:nvGrpSpPr>
            <p:cNvPr id="59" name="组合 5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78" name="椭圆 7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79" name="椭圆 7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80" name="组合 79"/>
          <p:cNvGrpSpPr/>
          <p:nvPr/>
        </p:nvGrpSpPr>
        <p:grpSpPr>
          <a:xfrm>
            <a:off x="6351495" y="1995060"/>
            <a:ext cx="1019344" cy="1019575"/>
            <a:chOff x="3832873" y="2297208"/>
            <a:chExt cx="1516550" cy="1516550"/>
          </a:xfrm>
        </p:grpSpPr>
        <p:grpSp>
          <p:nvGrpSpPr>
            <p:cNvPr id="81" name="组合 8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83" name="椭圆 8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84" name="椭圆 83"/>
            <p:cNvSpPr/>
            <p:nvPr/>
          </p:nvSpPr>
          <p:spPr>
            <a:xfrm>
              <a:off x="3983164" y="2466913"/>
              <a:ext cx="1185736" cy="1185736"/>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85" name="组合 84"/>
          <p:cNvGrpSpPr/>
          <p:nvPr/>
        </p:nvGrpSpPr>
        <p:grpSpPr>
          <a:xfrm>
            <a:off x="5326076" y="867465"/>
            <a:ext cx="1019344" cy="1019575"/>
            <a:chOff x="3832873" y="2297208"/>
            <a:chExt cx="1516550" cy="1516550"/>
          </a:xfrm>
        </p:grpSpPr>
        <p:grpSp>
          <p:nvGrpSpPr>
            <p:cNvPr id="86" name="组合 8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88" name="椭圆 8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89" name="椭圆 88"/>
            <p:cNvSpPr/>
            <p:nvPr/>
          </p:nvSpPr>
          <p:spPr>
            <a:xfrm>
              <a:off x="3983164" y="2466913"/>
              <a:ext cx="1185736" cy="1185736"/>
            </a:xfrm>
            <a:prstGeom prst="ellipse">
              <a:avLst/>
            </a:prstGeom>
            <a:solidFill>
              <a:srgbClr val="1732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90" name="Group 34"/>
          <p:cNvGrpSpPr/>
          <p:nvPr/>
        </p:nvGrpSpPr>
        <p:grpSpPr>
          <a:xfrm>
            <a:off x="5647631" y="1151092"/>
            <a:ext cx="399176" cy="324894"/>
            <a:chOff x="1550139" y="1314466"/>
            <a:chExt cx="509139" cy="414300"/>
          </a:xfrm>
          <a:solidFill>
            <a:schemeClr val="bg1"/>
          </a:solidFill>
        </p:grpSpPr>
        <p:sp>
          <p:nvSpPr>
            <p:cNvPr id="9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92"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9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94" name="矩形 3"/>
          <p:cNvSpPr>
            <a:spLocks noChangeArrowheads="1"/>
          </p:cNvSpPr>
          <p:nvPr/>
        </p:nvSpPr>
        <p:spPr bwMode="auto">
          <a:xfrm>
            <a:off x="7622890" y="653812"/>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5" name="文本框 13"/>
          <p:cNvSpPr txBox="1"/>
          <p:nvPr/>
        </p:nvSpPr>
        <p:spPr>
          <a:xfrm>
            <a:off x="7622891" y="981559"/>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6" name="矩形 3"/>
          <p:cNvSpPr>
            <a:spLocks noChangeArrowheads="1"/>
          </p:cNvSpPr>
          <p:nvPr/>
        </p:nvSpPr>
        <p:spPr bwMode="auto">
          <a:xfrm>
            <a:off x="7622890" y="2022723"/>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7" name="文本框 13"/>
          <p:cNvSpPr txBox="1"/>
          <p:nvPr/>
        </p:nvSpPr>
        <p:spPr>
          <a:xfrm>
            <a:off x="7622891" y="2391245"/>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8" name="Freeform 20"/>
          <p:cNvSpPr>
            <a:spLocks noEditPoints="1"/>
          </p:cNvSpPr>
          <p:nvPr/>
        </p:nvSpPr>
        <p:spPr bwMode="auto">
          <a:xfrm>
            <a:off x="6652149" y="2357668"/>
            <a:ext cx="397711" cy="27032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2" tIns="60941" rIns="121882" bIns="60941"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99" name="矩形 3"/>
          <p:cNvSpPr>
            <a:spLocks noChangeArrowheads="1"/>
          </p:cNvSpPr>
          <p:nvPr/>
        </p:nvSpPr>
        <p:spPr bwMode="auto">
          <a:xfrm>
            <a:off x="2547136" y="2530683"/>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0" name="文本框 13"/>
          <p:cNvSpPr txBox="1"/>
          <p:nvPr/>
        </p:nvSpPr>
        <p:spPr>
          <a:xfrm>
            <a:off x="1062185" y="2884688"/>
            <a:ext cx="3102346" cy="487033"/>
          </a:xfrm>
          <a:prstGeom prst="rect">
            <a:avLst/>
          </a:prstGeom>
          <a:noFill/>
        </p:spPr>
        <p:txBody>
          <a:bodyPr wrap="square" lIns="87737" tIns="43867" rIns="87737" bIns="43867" rtlCol="0">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01" name="Group 20"/>
          <p:cNvGrpSpPr/>
          <p:nvPr/>
        </p:nvGrpSpPr>
        <p:grpSpPr>
          <a:xfrm>
            <a:off x="4609840" y="3020415"/>
            <a:ext cx="412397" cy="285707"/>
            <a:chOff x="7416800" y="1122363"/>
            <a:chExt cx="366713" cy="254000"/>
          </a:xfrm>
          <a:solidFill>
            <a:schemeClr val="bg1"/>
          </a:solidFill>
        </p:grpSpPr>
        <p:sp>
          <p:nvSpPr>
            <p:cNvPr id="10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0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104" name="矩形 3"/>
          <p:cNvSpPr>
            <a:spLocks noChangeArrowheads="1"/>
          </p:cNvSpPr>
          <p:nvPr/>
        </p:nvSpPr>
        <p:spPr bwMode="auto">
          <a:xfrm>
            <a:off x="7622890" y="3336519"/>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5" name="文本框 13"/>
          <p:cNvSpPr txBox="1"/>
          <p:nvPr/>
        </p:nvSpPr>
        <p:spPr>
          <a:xfrm>
            <a:off x="7622891" y="3694921"/>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06" name="组合 105"/>
          <p:cNvGrpSpPr/>
          <p:nvPr/>
        </p:nvGrpSpPr>
        <p:grpSpPr>
          <a:xfrm>
            <a:off x="6654124" y="3570299"/>
            <a:ext cx="422133" cy="403614"/>
            <a:chOff x="3294063" y="754063"/>
            <a:chExt cx="5600701" cy="5353051"/>
          </a:xfrm>
          <a:solidFill>
            <a:schemeClr val="bg1"/>
          </a:solidFill>
        </p:grpSpPr>
        <p:sp>
          <p:nvSpPr>
            <p:cNvPr id="107"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0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0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sp>
          <p:nvSpPr>
            <p:cNvPr id="11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912495"/>
              <a:endParaRPr lang="zh-CN" altLang="en-US" sz="1900">
                <a:solidFill>
                  <a:srgbClr val="5A0000"/>
                </a:solidFill>
                <a:latin typeface="Arial" panose="020B0604020202020204" pitchFamily="34" charset="0"/>
                <a:ea typeface="微软雅黑" panose="020B0503020204020204" charset="-122"/>
              </a:endParaRPr>
            </a:p>
          </p:txBody>
        </p:sp>
      </p:grpSp>
      <p:sp>
        <p:nvSpPr>
          <p:cNvPr id="118" name="矩形 3"/>
          <p:cNvSpPr>
            <a:spLocks noChangeArrowheads="1"/>
          </p:cNvSpPr>
          <p:nvPr/>
        </p:nvSpPr>
        <p:spPr bwMode="auto">
          <a:xfrm>
            <a:off x="2547136" y="4079858"/>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19" name="文本框 13"/>
          <p:cNvSpPr txBox="1"/>
          <p:nvPr/>
        </p:nvSpPr>
        <p:spPr>
          <a:xfrm>
            <a:off x="1062185" y="4395767"/>
            <a:ext cx="3102346" cy="487033"/>
          </a:xfrm>
          <a:prstGeom prst="rect">
            <a:avLst/>
          </a:prstGeom>
          <a:noFill/>
        </p:spPr>
        <p:txBody>
          <a:bodyPr wrap="square" lIns="87737" tIns="43867" rIns="87737" bIns="43867" rtlCol="0">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20" name="Group 23"/>
          <p:cNvGrpSpPr/>
          <p:nvPr/>
        </p:nvGrpSpPr>
        <p:grpSpPr>
          <a:xfrm>
            <a:off x="4688721" y="4321362"/>
            <a:ext cx="342465" cy="298627"/>
            <a:chOff x="7540014" y="4306907"/>
            <a:chExt cx="389342" cy="339426"/>
          </a:xfrm>
          <a:solidFill>
            <a:schemeClr val="bg1"/>
          </a:solidFill>
        </p:grpSpPr>
        <p:sp>
          <p:nvSpPr>
            <p:cNvPr id="12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2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3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3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132" name="矩形 3"/>
          <p:cNvSpPr>
            <a:spLocks noChangeArrowheads="1"/>
          </p:cNvSpPr>
          <p:nvPr/>
        </p:nvSpPr>
        <p:spPr bwMode="auto">
          <a:xfrm>
            <a:off x="7622890" y="4874455"/>
            <a:ext cx="16294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4" tIns="45708" rIns="91414" bIns="45708">
            <a:spAutoFit/>
          </a:bodyPr>
          <a:lstStyle/>
          <a:p>
            <a:pPr algn="l">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33" name="文本框 13"/>
          <p:cNvSpPr txBox="1"/>
          <p:nvPr/>
        </p:nvSpPr>
        <p:spPr>
          <a:xfrm>
            <a:off x="7622891" y="5204584"/>
            <a:ext cx="3136966" cy="487033"/>
          </a:xfrm>
          <a:prstGeom prst="rect">
            <a:avLst/>
          </a:prstGeom>
          <a:noFill/>
        </p:spPr>
        <p:txBody>
          <a:bodyPr wrap="square" lIns="87737" tIns="43867" rIns="87737" bIns="43867"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34" name="Group 9"/>
          <p:cNvGrpSpPr/>
          <p:nvPr/>
        </p:nvGrpSpPr>
        <p:grpSpPr>
          <a:xfrm>
            <a:off x="5643414" y="5448232"/>
            <a:ext cx="384668" cy="285306"/>
            <a:chOff x="4572000" y="3414713"/>
            <a:chExt cx="374651" cy="277813"/>
          </a:xfrm>
          <a:solidFill>
            <a:schemeClr val="bg1"/>
          </a:solidFill>
        </p:grpSpPr>
        <p:sp>
          <p:nvSpPr>
            <p:cNvPr id="13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sp>
          <p:nvSpPr>
            <p:cNvPr id="13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en-US" sz="1705">
                <a:solidFill>
                  <a:srgbClr val="5A0000"/>
                </a:solidFill>
                <a:latin typeface="Arial" panose="020B0604020202020204" pitchFamily="34" charset="0"/>
                <a:ea typeface="微软雅黑" panose="020B0503020204020204" charset="-122"/>
              </a:endParaRPr>
            </a:p>
          </p:txBody>
        </p:sp>
      </p:grpSp>
      <p:sp>
        <p:nvSpPr>
          <p:cNvPr id="137" name="矩形 136"/>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138" name="直接连接符 137"/>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40" name="文本框 139"/>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141" name="文本框 140"/>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42" name="矩形 141"/>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3"/>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strVal val="(6*min(max(#ppt_w*#ppt_h,.3),1)-7.4)/-.7*#ppt_w"/>
                                          </p:val>
                                        </p:tav>
                                        <p:tav tm="100000">
                                          <p:val>
                                            <p:strVal val="#ppt_w"/>
                                          </p:val>
                                        </p:tav>
                                      </p:tavLst>
                                    </p:anim>
                                    <p:anim calcmode="lin" valueType="num">
                                      <p:cBhvr>
                                        <p:cTn id="12" dur="500" fill="hold"/>
                                        <p:tgtEl>
                                          <p:spTgt spid="38"/>
                                        </p:tgtEl>
                                        <p:attrNameLst>
                                          <p:attrName>ppt_h</p:attrName>
                                        </p:attrNameLst>
                                      </p:cBhvr>
                                      <p:tavLst>
                                        <p:tav tm="0">
                                          <p:val>
                                            <p:strVal val="(6*min(max(#ppt_w*#ppt_h,.3),1)-7.4)/-.7*#ppt_h"/>
                                          </p:val>
                                        </p:tav>
                                        <p:tav tm="100000">
                                          <p:val>
                                            <p:strVal val="#ppt_h"/>
                                          </p:val>
                                        </p:tav>
                                      </p:tavLst>
                                    </p:anim>
                                    <p:anim calcmode="lin" valueType="num">
                                      <p:cBhvr>
                                        <p:cTn id="13" dur="500" fill="hold"/>
                                        <p:tgtEl>
                                          <p:spTgt spid="38"/>
                                        </p:tgtEl>
                                        <p:attrNameLst>
                                          <p:attrName>ppt_x</p:attrName>
                                        </p:attrNameLst>
                                      </p:cBhvr>
                                      <p:tavLst>
                                        <p:tav tm="0">
                                          <p:val>
                                            <p:fltVal val="0.5"/>
                                          </p:val>
                                        </p:tav>
                                        <p:tav tm="100000">
                                          <p:val>
                                            <p:strVal val="#ppt_x"/>
                                          </p:val>
                                        </p:tav>
                                      </p:tavLst>
                                    </p:anim>
                                    <p:anim calcmode="lin" valueType="num">
                                      <p:cBhvr>
                                        <p:cTn id="14" dur="500" fill="hold"/>
                                        <p:tgtEl>
                                          <p:spTgt spid="38"/>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strVal val="(6*min(max(#ppt_w*#ppt_h,.3),1)-7.4)/-.7*#ppt_w"/>
                                          </p:val>
                                        </p:tav>
                                        <p:tav tm="100000">
                                          <p:val>
                                            <p:strVal val="#ppt_w"/>
                                          </p:val>
                                        </p:tav>
                                      </p:tavLst>
                                    </p:anim>
                                    <p:anim calcmode="lin" valueType="num">
                                      <p:cBhvr>
                                        <p:cTn id="18" dur="500" fill="hold"/>
                                        <p:tgtEl>
                                          <p:spTgt spid="45"/>
                                        </p:tgtEl>
                                        <p:attrNameLst>
                                          <p:attrName>ppt_h</p:attrName>
                                        </p:attrNameLst>
                                      </p:cBhvr>
                                      <p:tavLst>
                                        <p:tav tm="0">
                                          <p:val>
                                            <p:strVal val="(6*min(max(#ppt_w*#ppt_h,.3),1)-7.4)/-.7*#ppt_h"/>
                                          </p:val>
                                        </p:tav>
                                        <p:tav tm="100000">
                                          <p:val>
                                            <p:strVal val="#ppt_h"/>
                                          </p:val>
                                        </p:tav>
                                      </p:tavLst>
                                    </p:anim>
                                    <p:anim calcmode="lin" valueType="num">
                                      <p:cBhvr>
                                        <p:cTn id="19" dur="500" fill="hold"/>
                                        <p:tgtEl>
                                          <p:spTgt spid="45"/>
                                        </p:tgtEl>
                                        <p:attrNameLst>
                                          <p:attrName>ppt_x</p:attrName>
                                        </p:attrNameLst>
                                      </p:cBhvr>
                                      <p:tavLst>
                                        <p:tav tm="0">
                                          <p:val>
                                            <p:fltVal val="0.5"/>
                                          </p:val>
                                        </p:tav>
                                        <p:tav tm="100000">
                                          <p:val>
                                            <p:strVal val="#ppt_x"/>
                                          </p:val>
                                        </p:tav>
                                      </p:tavLst>
                                    </p:anim>
                                    <p:anim calcmode="lin" valueType="num">
                                      <p:cBhvr>
                                        <p:cTn id="20" dur="500" fill="hold"/>
                                        <p:tgtEl>
                                          <p:spTgt spid="45"/>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20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strVal val="(6*min(max(#ppt_w*#ppt_h,.3),1)-7.4)/-.7*#ppt_w"/>
                                          </p:val>
                                        </p:tav>
                                        <p:tav tm="100000">
                                          <p:val>
                                            <p:strVal val="#ppt_w"/>
                                          </p:val>
                                        </p:tav>
                                      </p:tavLst>
                                    </p:anim>
                                    <p:anim calcmode="lin" valueType="num">
                                      <p:cBhvr>
                                        <p:cTn id="24" dur="500" fill="hold"/>
                                        <p:tgtEl>
                                          <p:spTgt spid="50"/>
                                        </p:tgtEl>
                                        <p:attrNameLst>
                                          <p:attrName>ppt_h</p:attrName>
                                        </p:attrNameLst>
                                      </p:cBhvr>
                                      <p:tavLst>
                                        <p:tav tm="0">
                                          <p:val>
                                            <p:strVal val="(6*min(max(#ppt_w*#ppt_h,.3),1)-7.4)/-.7*#ppt_h"/>
                                          </p:val>
                                        </p:tav>
                                        <p:tav tm="100000">
                                          <p:val>
                                            <p:strVal val="#ppt_h"/>
                                          </p:val>
                                        </p:tav>
                                      </p:tavLst>
                                    </p:anim>
                                    <p:anim calcmode="lin" valueType="num">
                                      <p:cBhvr>
                                        <p:cTn id="25" dur="500" fill="hold"/>
                                        <p:tgtEl>
                                          <p:spTgt spid="50"/>
                                        </p:tgtEl>
                                        <p:attrNameLst>
                                          <p:attrName>ppt_x</p:attrName>
                                        </p:attrNameLst>
                                      </p:cBhvr>
                                      <p:tavLst>
                                        <p:tav tm="0">
                                          <p:val>
                                            <p:fltVal val="0.5"/>
                                          </p:val>
                                        </p:tav>
                                        <p:tav tm="100000">
                                          <p:val>
                                            <p:strVal val="#ppt_x"/>
                                          </p:val>
                                        </p:tav>
                                      </p:tavLst>
                                    </p:anim>
                                    <p:anim calcmode="lin" valueType="num">
                                      <p:cBhvr>
                                        <p:cTn id="26" dur="500" fill="hold"/>
                                        <p:tgtEl>
                                          <p:spTgt spid="50"/>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4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strVal val="(6*min(max(#ppt_w*#ppt_h,.3),1)-7.4)/-.7*#ppt_w"/>
                                          </p:val>
                                        </p:tav>
                                        <p:tav tm="100000">
                                          <p:val>
                                            <p:strVal val="#ppt_w"/>
                                          </p:val>
                                        </p:tav>
                                      </p:tavLst>
                                    </p:anim>
                                    <p:anim calcmode="lin" valueType="num">
                                      <p:cBhvr>
                                        <p:cTn id="30" dur="500" fill="hold"/>
                                        <p:tgtEl>
                                          <p:spTgt spid="58"/>
                                        </p:tgtEl>
                                        <p:attrNameLst>
                                          <p:attrName>ppt_h</p:attrName>
                                        </p:attrNameLst>
                                      </p:cBhvr>
                                      <p:tavLst>
                                        <p:tav tm="0">
                                          <p:val>
                                            <p:strVal val="(6*min(max(#ppt_w*#ppt_h,.3),1)-7.4)/-.7*#ppt_h"/>
                                          </p:val>
                                        </p:tav>
                                        <p:tav tm="100000">
                                          <p:val>
                                            <p:strVal val="#ppt_h"/>
                                          </p:val>
                                        </p:tav>
                                      </p:tavLst>
                                    </p:anim>
                                    <p:anim calcmode="lin" valueType="num">
                                      <p:cBhvr>
                                        <p:cTn id="31" dur="500" fill="hold"/>
                                        <p:tgtEl>
                                          <p:spTgt spid="58"/>
                                        </p:tgtEl>
                                        <p:attrNameLst>
                                          <p:attrName>ppt_x</p:attrName>
                                        </p:attrNameLst>
                                      </p:cBhvr>
                                      <p:tavLst>
                                        <p:tav tm="0">
                                          <p:val>
                                            <p:fltVal val="0.5"/>
                                          </p:val>
                                        </p:tav>
                                        <p:tav tm="100000">
                                          <p:val>
                                            <p:strVal val="#ppt_x"/>
                                          </p:val>
                                        </p:tav>
                                      </p:tavLst>
                                    </p:anim>
                                    <p:anim calcmode="lin" valueType="num">
                                      <p:cBhvr>
                                        <p:cTn id="32" dur="500" fill="hold"/>
                                        <p:tgtEl>
                                          <p:spTgt spid="58"/>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600"/>
                                  </p:stCondLst>
                                  <p:childTnLst>
                                    <p:set>
                                      <p:cBhvr>
                                        <p:cTn id="34" dur="1" fill="hold">
                                          <p:stCondLst>
                                            <p:cond delay="0"/>
                                          </p:stCondLst>
                                        </p:cTn>
                                        <p:tgtEl>
                                          <p:spTgt spid="80"/>
                                        </p:tgtEl>
                                        <p:attrNameLst>
                                          <p:attrName>style.visibility</p:attrName>
                                        </p:attrNameLst>
                                      </p:cBhvr>
                                      <p:to>
                                        <p:strVal val="visible"/>
                                      </p:to>
                                    </p:set>
                                    <p:anim calcmode="lin" valueType="num">
                                      <p:cBhvr>
                                        <p:cTn id="35" dur="500" fill="hold"/>
                                        <p:tgtEl>
                                          <p:spTgt spid="80"/>
                                        </p:tgtEl>
                                        <p:attrNameLst>
                                          <p:attrName>ppt_w</p:attrName>
                                        </p:attrNameLst>
                                      </p:cBhvr>
                                      <p:tavLst>
                                        <p:tav tm="0">
                                          <p:val>
                                            <p:strVal val="(6*min(max(#ppt_w*#ppt_h,.3),1)-7.4)/-.7*#ppt_w"/>
                                          </p:val>
                                        </p:tav>
                                        <p:tav tm="100000">
                                          <p:val>
                                            <p:strVal val="#ppt_w"/>
                                          </p:val>
                                        </p:tav>
                                      </p:tavLst>
                                    </p:anim>
                                    <p:anim calcmode="lin" valueType="num">
                                      <p:cBhvr>
                                        <p:cTn id="36" dur="500" fill="hold"/>
                                        <p:tgtEl>
                                          <p:spTgt spid="80"/>
                                        </p:tgtEl>
                                        <p:attrNameLst>
                                          <p:attrName>ppt_h</p:attrName>
                                        </p:attrNameLst>
                                      </p:cBhvr>
                                      <p:tavLst>
                                        <p:tav tm="0">
                                          <p:val>
                                            <p:strVal val="(6*min(max(#ppt_w*#ppt_h,.3),1)-7.4)/-.7*#ppt_h"/>
                                          </p:val>
                                        </p:tav>
                                        <p:tav tm="100000">
                                          <p:val>
                                            <p:strVal val="#ppt_h"/>
                                          </p:val>
                                        </p:tav>
                                      </p:tavLst>
                                    </p:anim>
                                    <p:anim calcmode="lin" valueType="num">
                                      <p:cBhvr>
                                        <p:cTn id="37" dur="500" fill="hold"/>
                                        <p:tgtEl>
                                          <p:spTgt spid="80"/>
                                        </p:tgtEl>
                                        <p:attrNameLst>
                                          <p:attrName>ppt_x</p:attrName>
                                        </p:attrNameLst>
                                      </p:cBhvr>
                                      <p:tavLst>
                                        <p:tav tm="0">
                                          <p:val>
                                            <p:fltVal val="0.5"/>
                                          </p:val>
                                        </p:tav>
                                        <p:tav tm="100000">
                                          <p:val>
                                            <p:strVal val="#ppt_x"/>
                                          </p:val>
                                        </p:tav>
                                      </p:tavLst>
                                    </p:anim>
                                    <p:anim calcmode="lin" valueType="num">
                                      <p:cBhvr>
                                        <p:cTn id="38" dur="500" fill="hold"/>
                                        <p:tgtEl>
                                          <p:spTgt spid="80"/>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900"/>
                                  </p:stCondLst>
                                  <p:childTnLst>
                                    <p:set>
                                      <p:cBhvr>
                                        <p:cTn id="40" dur="1" fill="hold">
                                          <p:stCondLst>
                                            <p:cond delay="0"/>
                                          </p:stCondLst>
                                        </p:cTn>
                                        <p:tgtEl>
                                          <p:spTgt spid="85"/>
                                        </p:tgtEl>
                                        <p:attrNameLst>
                                          <p:attrName>style.visibility</p:attrName>
                                        </p:attrNameLst>
                                      </p:cBhvr>
                                      <p:to>
                                        <p:strVal val="visible"/>
                                      </p:to>
                                    </p:set>
                                    <p:anim calcmode="lin" valueType="num">
                                      <p:cBhvr>
                                        <p:cTn id="41" dur="500" fill="hold"/>
                                        <p:tgtEl>
                                          <p:spTgt spid="85"/>
                                        </p:tgtEl>
                                        <p:attrNameLst>
                                          <p:attrName>ppt_w</p:attrName>
                                        </p:attrNameLst>
                                      </p:cBhvr>
                                      <p:tavLst>
                                        <p:tav tm="0">
                                          <p:val>
                                            <p:strVal val="(6*min(max(#ppt_w*#ppt_h,.3),1)-7.4)/-.7*#ppt_w"/>
                                          </p:val>
                                        </p:tav>
                                        <p:tav tm="100000">
                                          <p:val>
                                            <p:strVal val="#ppt_w"/>
                                          </p:val>
                                        </p:tav>
                                      </p:tavLst>
                                    </p:anim>
                                    <p:anim calcmode="lin" valueType="num">
                                      <p:cBhvr>
                                        <p:cTn id="42" dur="500" fill="hold"/>
                                        <p:tgtEl>
                                          <p:spTgt spid="85"/>
                                        </p:tgtEl>
                                        <p:attrNameLst>
                                          <p:attrName>ppt_h</p:attrName>
                                        </p:attrNameLst>
                                      </p:cBhvr>
                                      <p:tavLst>
                                        <p:tav tm="0">
                                          <p:val>
                                            <p:strVal val="(6*min(max(#ppt_w*#ppt_h,.3),1)-7.4)/-.7*#ppt_h"/>
                                          </p:val>
                                        </p:tav>
                                        <p:tav tm="100000">
                                          <p:val>
                                            <p:strVal val="#ppt_h"/>
                                          </p:val>
                                        </p:tav>
                                      </p:tavLst>
                                    </p:anim>
                                    <p:anim calcmode="lin" valueType="num">
                                      <p:cBhvr>
                                        <p:cTn id="43" dur="500" fill="hold"/>
                                        <p:tgtEl>
                                          <p:spTgt spid="85"/>
                                        </p:tgtEl>
                                        <p:attrNameLst>
                                          <p:attrName>ppt_x</p:attrName>
                                        </p:attrNameLst>
                                      </p:cBhvr>
                                      <p:tavLst>
                                        <p:tav tm="0">
                                          <p:val>
                                            <p:fltVal val="0.5"/>
                                          </p:val>
                                        </p:tav>
                                        <p:tav tm="100000">
                                          <p:val>
                                            <p:strVal val="#ppt_x"/>
                                          </p:val>
                                        </p:tav>
                                      </p:tavLst>
                                    </p:anim>
                                    <p:anim calcmode="lin" valueType="num">
                                      <p:cBhvr>
                                        <p:cTn id="44" dur="50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90"/>
                                        </p:tgtEl>
                                        <p:attrNameLst>
                                          <p:attrName>style.visibility</p:attrName>
                                        </p:attrNameLst>
                                      </p:cBhvr>
                                      <p:to>
                                        <p:strVal val="visible"/>
                                      </p:to>
                                    </p:set>
                                    <p:anim calcmode="lin" valueType="num">
                                      <p:cBhvr>
                                        <p:cTn id="48" dur="500" fill="hold"/>
                                        <p:tgtEl>
                                          <p:spTgt spid="90"/>
                                        </p:tgtEl>
                                        <p:attrNameLst>
                                          <p:attrName>ppt_w</p:attrName>
                                        </p:attrNameLst>
                                      </p:cBhvr>
                                      <p:tavLst>
                                        <p:tav tm="0">
                                          <p:val>
                                            <p:fltVal val="0"/>
                                          </p:val>
                                        </p:tav>
                                        <p:tav tm="100000">
                                          <p:val>
                                            <p:strVal val="#ppt_w"/>
                                          </p:val>
                                        </p:tav>
                                      </p:tavLst>
                                    </p:anim>
                                    <p:anim calcmode="lin" valueType="num">
                                      <p:cBhvr>
                                        <p:cTn id="49" dur="500" fill="hold"/>
                                        <p:tgtEl>
                                          <p:spTgt spid="90"/>
                                        </p:tgtEl>
                                        <p:attrNameLst>
                                          <p:attrName>ppt_h</p:attrName>
                                        </p:attrNameLst>
                                      </p:cBhvr>
                                      <p:tavLst>
                                        <p:tav tm="0">
                                          <p:val>
                                            <p:fltVal val="0"/>
                                          </p:val>
                                        </p:tav>
                                        <p:tav tm="100000">
                                          <p:val>
                                            <p:strVal val="#ppt_h"/>
                                          </p:val>
                                        </p:tav>
                                      </p:tavLst>
                                    </p:anim>
                                    <p:anim calcmode="lin" valueType="num">
                                      <p:cBhvr>
                                        <p:cTn id="50" dur="500" fill="hold"/>
                                        <p:tgtEl>
                                          <p:spTgt spid="90"/>
                                        </p:tgtEl>
                                        <p:attrNameLst>
                                          <p:attrName>style.rotation</p:attrName>
                                        </p:attrNameLst>
                                      </p:cBhvr>
                                      <p:tavLst>
                                        <p:tav tm="0">
                                          <p:val>
                                            <p:fltVal val="90"/>
                                          </p:val>
                                        </p:tav>
                                        <p:tav tm="100000">
                                          <p:val>
                                            <p:fltVal val="0"/>
                                          </p:val>
                                        </p:tav>
                                      </p:tavLst>
                                    </p:anim>
                                    <p:animEffect transition="in" filter="fade">
                                      <p:cBhvr>
                                        <p:cTn id="51" dur="500"/>
                                        <p:tgtEl>
                                          <p:spTgt spid="90"/>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left)">
                                      <p:cBhvr>
                                        <p:cTn id="55" dur="500"/>
                                        <p:tgtEl>
                                          <p:spTgt spid="94"/>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wipe(right)">
                                      <p:cBhvr>
                                        <p:cTn id="58" dur="750"/>
                                        <p:tgtEl>
                                          <p:spTgt spid="95"/>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98"/>
                                        </p:tgtEl>
                                        <p:attrNameLst>
                                          <p:attrName>style.visibility</p:attrName>
                                        </p:attrNameLst>
                                      </p:cBhvr>
                                      <p:to>
                                        <p:strVal val="visible"/>
                                      </p:to>
                                    </p:set>
                                    <p:anim calcmode="lin" valueType="num">
                                      <p:cBhvr>
                                        <p:cTn id="62" dur="500" fill="hold"/>
                                        <p:tgtEl>
                                          <p:spTgt spid="98"/>
                                        </p:tgtEl>
                                        <p:attrNameLst>
                                          <p:attrName>ppt_w</p:attrName>
                                        </p:attrNameLst>
                                      </p:cBhvr>
                                      <p:tavLst>
                                        <p:tav tm="0">
                                          <p:val>
                                            <p:fltVal val="0"/>
                                          </p:val>
                                        </p:tav>
                                        <p:tav tm="100000">
                                          <p:val>
                                            <p:strVal val="#ppt_w"/>
                                          </p:val>
                                        </p:tav>
                                      </p:tavLst>
                                    </p:anim>
                                    <p:anim calcmode="lin" valueType="num">
                                      <p:cBhvr>
                                        <p:cTn id="63" dur="500" fill="hold"/>
                                        <p:tgtEl>
                                          <p:spTgt spid="98"/>
                                        </p:tgtEl>
                                        <p:attrNameLst>
                                          <p:attrName>ppt_h</p:attrName>
                                        </p:attrNameLst>
                                      </p:cBhvr>
                                      <p:tavLst>
                                        <p:tav tm="0">
                                          <p:val>
                                            <p:fltVal val="0"/>
                                          </p:val>
                                        </p:tav>
                                        <p:tav tm="100000">
                                          <p:val>
                                            <p:strVal val="#ppt_h"/>
                                          </p:val>
                                        </p:tav>
                                      </p:tavLst>
                                    </p:anim>
                                    <p:anim calcmode="lin" valueType="num">
                                      <p:cBhvr>
                                        <p:cTn id="64" dur="500" fill="hold"/>
                                        <p:tgtEl>
                                          <p:spTgt spid="98"/>
                                        </p:tgtEl>
                                        <p:attrNameLst>
                                          <p:attrName>style.rotation</p:attrName>
                                        </p:attrNameLst>
                                      </p:cBhvr>
                                      <p:tavLst>
                                        <p:tav tm="0">
                                          <p:val>
                                            <p:fltVal val="90"/>
                                          </p:val>
                                        </p:tav>
                                        <p:tav tm="100000">
                                          <p:val>
                                            <p:fltVal val="0"/>
                                          </p:val>
                                        </p:tav>
                                      </p:tavLst>
                                    </p:anim>
                                    <p:animEffect transition="in" filter="fade">
                                      <p:cBhvr>
                                        <p:cTn id="65" dur="500"/>
                                        <p:tgtEl>
                                          <p:spTgt spid="98"/>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96"/>
                                        </p:tgtEl>
                                        <p:attrNameLst>
                                          <p:attrName>style.visibility</p:attrName>
                                        </p:attrNameLst>
                                      </p:cBhvr>
                                      <p:to>
                                        <p:strVal val="visible"/>
                                      </p:to>
                                    </p:set>
                                    <p:animEffect transition="in" filter="wipe(left)">
                                      <p:cBhvr>
                                        <p:cTn id="69" dur="500"/>
                                        <p:tgtEl>
                                          <p:spTgt spid="96"/>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97"/>
                                        </p:tgtEl>
                                        <p:attrNameLst>
                                          <p:attrName>style.visibility</p:attrName>
                                        </p:attrNameLst>
                                      </p:cBhvr>
                                      <p:to>
                                        <p:strVal val="visible"/>
                                      </p:to>
                                    </p:set>
                                    <p:animEffect transition="in" filter="wipe(right)">
                                      <p:cBhvr>
                                        <p:cTn id="72" dur="750"/>
                                        <p:tgtEl>
                                          <p:spTgt spid="97"/>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101"/>
                                        </p:tgtEl>
                                        <p:attrNameLst>
                                          <p:attrName>style.visibility</p:attrName>
                                        </p:attrNameLst>
                                      </p:cBhvr>
                                      <p:to>
                                        <p:strVal val="visible"/>
                                      </p:to>
                                    </p:set>
                                    <p:anim calcmode="lin" valueType="num">
                                      <p:cBhvr>
                                        <p:cTn id="76" dur="500" fill="hold"/>
                                        <p:tgtEl>
                                          <p:spTgt spid="101"/>
                                        </p:tgtEl>
                                        <p:attrNameLst>
                                          <p:attrName>ppt_w</p:attrName>
                                        </p:attrNameLst>
                                      </p:cBhvr>
                                      <p:tavLst>
                                        <p:tav tm="0">
                                          <p:val>
                                            <p:fltVal val="0"/>
                                          </p:val>
                                        </p:tav>
                                        <p:tav tm="100000">
                                          <p:val>
                                            <p:strVal val="#ppt_w"/>
                                          </p:val>
                                        </p:tav>
                                      </p:tavLst>
                                    </p:anim>
                                    <p:anim calcmode="lin" valueType="num">
                                      <p:cBhvr>
                                        <p:cTn id="77" dur="500" fill="hold"/>
                                        <p:tgtEl>
                                          <p:spTgt spid="101"/>
                                        </p:tgtEl>
                                        <p:attrNameLst>
                                          <p:attrName>ppt_h</p:attrName>
                                        </p:attrNameLst>
                                      </p:cBhvr>
                                      <p:tavLst>
                                        <p:tav tm="0">
                                          <p:val>
                                            <p:fltVal val="0"/>
                                          </p:val>
                                        </p:tav>
                                        <p:tav tm="100000">
                                          <p:val>
                                            <p:strVal val="#ppt_h"/>
                                          </p:val>
                                        </p:tav>
                                      </p:tavLst>
                                    </p:anim>
                                    <p:anim calcmode="lin" valueType="num">
                                      <p:cBhvr>
                                        <p:cTn id="78" dur="500" fill="hold"/>
                                        <p:tgtEl>
                                          <p:spTgt spid="101"/>
                                        </p:tgtEl>
                                        <p:attrNameLst>
                                          <p:attrName>style.rotation</p:attrName>
                                        </p:attrNameLst>
                                      </p:cBhvr>
                                      <p:tavLst>
                                        <p:tav tm="0">
                                          <p:val>
                                            <p:fltVal val="90"/>
                                          </p:val>
                                        </p:tav>
                                        <p:tav tm="100000">
                                          <p:val>
                                            <p:fltVal val="0"/>
                                          </p:val>
                                        </p:tav>
                                      </p:tavLst>
                                    </p:anim>
                                    <p:animEffect transition="in" filter="fade">
                                      <p:cBhvr>
                                        <p:cTn id="79" dur="500"/>
                                        <p:tgtEl>
                                          <p:spTgt spid="101"/>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wipe(left)">
                                      <p:cBhvr>
                                        <p:cTn id="83" dur="500"/>
                                        <p:tgtEl>
                                          <p:spTgt spid="99"/>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00"/>
                                        </p:tgtEl>
                                        <p:attrNameLst>
                                          <p:attrName>style.visibility</p:attrName>
                                        </p:attrNameLst>
                                      </p:cBhvr>
                                      <p:to>
                                        <p:strVal val="visible"/>
                                      </p:to>
                                    </p:set>
                                    <p:animEffect transition="in" filter="wipe(right)">
                                      <p:cBhvr>
                                        <p:cTn id="86" dur="750"/>
                                        <p:tgtEl>
                                          <p:spTgt spid="100"/>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106"/>
                                        </p:tgtEl>
                                        <p:attrNameLst>
                                          <p:attrName>style.visibility</p:attrName>
                                        </p:attrNameLst>
                                      </p:cBhvr>
                                      <p:to>
                                        <p:strVal val="visible"/>
                                      </p:to>
                                    </p:set>
                                    <p:anim calcmode="lin" valueType="num">
                                      <p:cBhvr>
                                        <p:cTn id="90" dur="500" fill="hold"/>
                                        <p:tgtEl>
                                          <p:spTgt spid="106"/>
                                        </p:tgtEl>
                                        <p:attrNameLst>
                                          <p:attrName>ppt_w</p:attrName>
                                        </p:attrNameLst>
                                      </p:cBhvr>
                                      <p:tavLst>
                                        <p:tav tm="0">
                                          <p:val>
                                            <p:fltVal val="0"/>
                                          </p:val>
                                        </p:tav>
                                        <p:tav tm="100000">
                                          <p:val>
                                            <p:strVal val="#ppt_w"/>
                                          </p:val>
                                        </p:tav>
                                      </p:tavLst>
                                    </p:anim>
                                    <p:anim calcmode="lin" valueType="num">
                                      <p:cBhvr>
                                        <p:cTn id="91" dur="500" fill="hold"/>
                                        <p:tgtEl>
                                          <p:spTgt spid="106"/>
                                        </p:tgtEl>
                                        <p:attrNameLst>
                                          <p:attrName>ppt_h</p:attrName>
                                        </p:attrNameLst>
                                      </p:cBhvr>
                                      <p:tavLst>
                                        <p:tav tm="0">
                                          <p:val>
                                            <p:fltVal val="0"/>
                                          </p:val>
                                        </p:tav>
                                        <p:tav tm="100000">
                                          <p:val>
                                            <p:strVal val="#ppt_h"/>
                                          </p:val>
                                        </p:tav>
                                      </p:tavLst>
                                    </p:anim>
                                    <p:anim calcmode="lin" valueType="num">
                                      <p:cBhvr>
                                        <p:cTn id="92" dur="500" fill="hold"/>
                                        <p:tgtEl>
                                          <p:spTgt spid="106"/>
                                        </p:tgtEl>
                                        <p:attrNameLst>
                                          <p:attrName>style.rotation</p:attrName>
                                        </p:attrNameLst>
                                      </p:cBhvr>
                                      <p:tavLst>
                                        <p:tav tm="0">
                                          <p:val>
                                            <p:fltVal val="90"/>
                                          </p:val>
                                        </p:tav>
                                        <p:tav tm="100000">
                                          <p:val>
                                            <p:fltVal val="0"/>
                                          </p:val>
                                        </p:tav>
                                      </p:tavLst>
                                    </p:anim>
                                    <p:animEffect transition="in" filter="fade">
                                      <p:cBhvr>
                                        <p:cTn id="93" dur="500"/>
                                        <p:tgtEl>
                                          <p:spTgt spid="106"/>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104"/>
                                        </p:tgtEl>
                                        <p:attrNameLst>
                                          <p:attrName>style.visibility</p:attrName>
                                        </p:attrNameLst>
                                      </p:cBhvr>
                                      <p:to>
                                        <p:strVal val="visible"/>
                                      </p:to>
                                    </p:set>
                                    <p:animEffect transition="in" filter="wipe(left)">
                                      <p:cBhvr>
                                        <p:cTn id="97" dur="500"/>
                                        <p:tgtEl>
                                          <p:spTgt spid="104"/>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05"/>
                                        </p:tgtEl>
                                        <p:attrNameLst>
                                          <p:attrName>style.visibility</p:attrName>
                                        </p:attrNameLst>
                                      </p:cBhvr>
                                      <p:to>
                                        <p:strVal val="visible"/>
                                      </p:to>
                                    </p:set>
                                    <p:animEffect transition="in" filter="wipe(right)">
                                      <p:cBhvr>
                                        <p:cTn id="100" dur="750"/>
                                        <p:tgtEl>
                                          <p:spTgt spid="105"/>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120"/>
                                        </p:tgtEl>
                                        <p:attrNameLst>
                                          <p:attrName>style.visibility</p:attrName>
                                        </p:attrNameLst>
                                      </p:cBhvr>
                                      <p:to>
                                        <p:strVal val="visible"/>
                                      </p:to>
                                    </p:set>
                                    <p:anim calcmode="lin" valueType="num">
                                      <p:cBhvr>
                                        <p:cTn id="104" dur="500" fill="hold"/>
                                        <p:tgtEl>
                                          <p:spTgt spid="120"/>
                                        </p:tgtEl>
                                        <p:attrNameLst>
                                          <p:attrName>ppt_w</p:attrName>
                                        </p:attrNameLst>
                                      </p:cBhvr>
                                      <p:tavLst>
                                        <p:tav tm="0">
                                          <p:val>
                                            <p:fltVal val="0"/>
                                          </p:val>
                                        </p:tav>
                                        <p:tav tm="100000">
                                          <p:val>
                                            <p:strVal val="#ppt_w"/>
                                          </p:val>
                                        </p:tav>
                                      </p:tavLst>
                                    </p:anim>
                                    <p:anim calcmode="lin" valueType="num">
                                      <p:cBhvr>
                                        <p:cTn id="105" dur="500" fill="hold"/>
                                        <p:tgtEl>
                                          <p:spTgt spid="120"/>
                                        </p:tgtEl>
                                        <p:attrNameLst>
                                          <p:attrName>ppt_h</p:attrName>
                                        </p:attrNameLst>
                                      </p:cBhvr>
                                      <p:tavLst>
                                        <p:tav tm="0">
                                          <p:val>
                                            <p:fltVal val="0"/>
                                          </p:val>
                                        </p:tav>
                                        <p:tav tm="100000">
                                          <p:val>
                                            <p:strVal val="#ppt_h"/>
                                          </p:val>
                                        </p:tav>
                                      </p:tavLst>
                                    </p:anim>
                                    <p:anim calcmode="lin" valueType="num">
                                      <p:cBhvr>
                                        <p:cTn id="106" dur="500" fill="hold"/>
                                        <p:tgtEl>
                                          <p:spTgt spid="120"/>
                                        </p:tgtEl>
                                        <p:attrNameLst>
                                          <p:attrName>style.rotation</p:attrName>
                                        </p:attrNameLst>
                                      </p:cBhvr>
                                      <p:tavLst>
                                        <p:tav tm="0">
                                          <p:val>
                                            <p:fltVal val="90"/>
                                          </p:val>
                                        </p:tav>
                                        <p:tav tm="100000">
                                          <p:val>
                                            <p:fltVal val="0"/>
                                          </p:val>
                                        </p:tav>
                                      </p:tavLst>
                                    </p:anim>
                                    <p:animEffect transition="in" filter="fade">
                                      <p:cBhvr>
                                        <p:cTn id="107" dur="500"/>
                                        <p:tgtEl>
                                          <p:spTgt spid="120"/>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wipe(left)">
                                      <p:cBhvr>
                                        <p:cTn id="111" dur="500"/>
                                        <p:tgtEl>
                                          <p:spTgt spid="118"/>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wipe(right)">
                                      <p:cBhvr>
                                        <p:cTn id="114" dur="750"/>
                                        <p:tgtEl>
                                          <p:spTgt spid="119"/>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134"/>
                                        </p:tgtEl>
                                        <p:attrNameLst>
                                          <p:attrName>style.visibility</p:attrName>
                                        </p:attrNameLst>
                                      </p:cBhvr>
                                      <p:to>
                                        <p:strVal val="visible"/>
                                      </p:to>
                                    </p:set>
                                    <p:anim calcmode="lin" valueType="num">
                                      <p:cBhvr>
                                        <p:cTn id="118" dur="500" fill="hold"/>
                                        <p:tgtEl>
                                          <p:spTgt spid="134"/>
                                        </p:tgtEl>
                                        <p:attrNameLst>
                                          <p:attrName>ppt_w</p:attrName>
                                        </p:attrNameLst>
                                      </p:cBhvr>
                                      <p:tavLst>
                                        <p:tav tm="0">
                                          <p:val>
                                            <p:fltVal val="0"/>
                                          </p:val>
                                        </p:tav>
                                        <p:tav tm="100000">
                                          <p:val>
                                            <p:strVal val="#ppt_w"/>
                                          </p:val>
                                        </p:tav>
                                      </p:tavLst>
                                    </p:anim>
                                    <p:anim calcmode="lin" valueType="num">
                                      <p:cBhvr>
                                        <p:cTn id="119" dur="500" fill="hold"/>
                                        <p:tgtEl>
                                          <p:spTgt spid="134"/>
                                        </p:tgtEl>
                                        <p:attrNameLst>
                                          <p:attrName>ppt_h</p:attrName>
                                        </p:attrNameLst>
                                      </p:cBhvr>
                                      <p:tavLst>
                                        <p:tav tm="0">
                                          <p:val>
                                            <p:fltVal val="0"/>
                                          </p:val>
                                        </p:tav>
                                        <p:tav tm="100000">
                                          <p:val>
                                            <p:strVal val="#ppt_h"/>
                                          </p:val>
                                        </p:tav>
                                      </p:tavLst>
                                    </p:anim>
                                    <p:anim calcmode="lin" valueType="num">
                                      <p:cBhvr>
                                        <p:cTn id="120" dur="500" fill="hold"/>
                                        <p:tgtEl>
                                          <p:spTgt spid="134"/>
                                        </p:tgtEl>
                                        <p:attrNameLst>
                                          <p:attrName>style.rotation</p:attrName>
                                        </p:attrNameLst>
                                      </p:cBhvr>
                                      <p:tavLst>
                                        <p:tav tm="0">
                                          <p:val>
                                            <p:fltVal val="90"/>
                                          </p:val>
                                        </p:tav>
                                        <p:tav tm="100000">
                                          <p:val>
                                            <p:fltVal val="0"/>
                                          </p:val>
                                        </p:tav>
                                      </p:tavLst>
                                    </p:anim>
                                    <p:animEffect transition="in" filter="fade">
                                      <p:cBhvr>
                                        <p:cTn id="121" dur="500"/>
                                        <p:tgtEl>
                                          <p:spTgt spid="134"/>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132"/>
                                        </p:tgtEl>
                                        <p:attrNameLst>
                                          <p:attrName>style.visibility</p:attrName>
                                        </p:attrNameLst>
                                      </p:cBhvr>
                                      <p:to>
                                        <p:strVal val="visible"/>
                                      </p:to>
                                    </p:set>
                                    <p:animEffect transition="in" filter="wipe(left)">
                                      <p:cBhvr>
                                        <p:cTn id="125" dur="500"/>
                                        <p:tgtEl>
                                          <p:spTgt spid="132"/>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133"/>
                                        </p:tgtEl>
                                        <p:attrNameLst>
                                          <p:attrName>style.visibility</p:attrName>
                                        </p:attrNameLst>
                                      </p:cBhvr>
                                      <p:to>
                                        <p:strVal val="visible"/>
                                      </p:to>
                                    </p:set>
                                    <p:animEffect transition="in" filter="wipe(right)">
                                      <p:cBhvr>
                                        <p:cTn id="128" dur="75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bldLvl="0" animBg="1"/>
      <p:bldP spid="99" grpId="0"/>
      <p:bldP spid="100" grpId="0"/>
      <p:bldP spid="104" grpId="0"/>
      <p:bldP spid="105" grpId="0"/>
      <p:bldP spid="118" grpId="0"/>
      <p:bldP spid="119" grpId="0"/>
      <p:bldP spid="132" grpId="0"/>
      <p:bldP spid="1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叁</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latin typeface="楷体" panose="02010609060101010101" charset="-122"/>
              <a:ea typeface="楷体" panose="02010609060101010101" charset="-122"/>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楷体" panose="02010609060101010101" charset="-122"/>
                <a:ea typeface="楷体" panose="02010609060101010101" charset="-122"/>
              </a:rPr>
              <a:t> </a:t>
            </a:r>
          </a:p>
        </p:txBody>
      </p:sp>
      <p:sp>
        <p:nvSpPr>
          <p:cNvPr id="35" name="椭圆 2"/>
          <p:cNvSpPr/>
          <p:nvPr/>
        </p:nvSpPr>
        <p:spPr>
          <a:xfrm>
            <a:off x="7288597" y="1352448"/>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anose="020B0604020202020204" pitchFamily="34" charset="0"/>
              <a:ea typeface="微软雅黑" panose="020B0503020204020204" charset="-122"/>
            </a:endParaRPr>
          </a:p>
        </p:txBody>
      </p:sp>
      <p:sp>
        <p:nvSpPr>
          <p:cNvPr id="36" name="椭圆 2"/>
          <p:cNvSpPr/>
          <p:nvPr/>
        </p:nvSpPr>
        <p:spPr>
          <a:xfrm flipV="1">
            <a:off x="7288597" y="5346056"/>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anose="020B0604020202020204" pitchFamily="34" charset="0"/>
              <a:ea typeface="微软雅黑" panose="020B0503020204020204" charset="-122"/>
            </a:endParaRPr>
          </a:p>
        </p:txBody>
      </p:sp>
      <p:sp>
        <p:nvSpPr>
          <p:cNvPr id="37" name="椭圆 2"/>
          <p:cNvSpPr/>
          <p:nvPr/>
        </p:nvSpPr>
        <p:spPr>
          <a:xfrm flipH="1">
            <a:off x="4151467" y="1352448"/>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defRPr/>
            </a:pPr>
            <a:endParaRPr lang="zh-CN" altLang="en-US" sz="1350" kern="0">
              <a:solidFill>
                <a:srgbClr val="5A0000"/>
              </a:solidFill>
              <a:latin typeface="Arial" panose="020B0604020202020204" pitchFamily="34" charset="0"/>
              <a:ea typeface="微软雅黑" panose="020B0503020204020204" charset="-122"/>
            </a:endParaRPr>
          </a:p>
        </p:txBody>
      </p:sp>
      <p:sp>
        <p:nvSpPr>
          <p:cNvPr id="38" name="椭圆 2"/>
          <p:cNvSpPr/>
          <p:nvPr/>
        </p:nvSpPr>
        <p:spPr>
          <a:xfrm flipH="1" flipV="1">
            <a:off x="4151467" y="5346056"/>
            <a:ext cx="747995" cy="28409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350" kern="0">
              <a:solidFill>
                <a:srgbClr val="5A0000"/>
              </a:solidFill>
              <a:latin typeface="Arial" panose="020B0604020202020204" pitchFamily="34" charset="0"/>
              <a:ea typeface="微软雅黑" panose="020B0503020204020204" charset="-122"/>
            </a:endParaRPr>
          </a:p>
        </p:txBody>
      </p:sp>
      <p:sp>
        <p:nvSpPr>
          <p:cNvPr id="39" name="KSO_GT1.4"/>
          <p:cNvSpPr/>
          <p:nvPr/>
        </p:nvSpPr>
        <p:spPr>
          <a:xfrm rot="2479457" flipV="1">
            <a:off x="5849403" y="4563122"/>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17324B"/>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 wrap="square" lIns="458969" tIns="323978" rIns="68576" bIns="323978" numCol="1" spcCol="0" rtlCol="0" fromWordArt="0" anchor="ctr" anchorCtr="0" forceAA="0" compatLnSpc="1">
            <a:noAutofit/>
          </a:bodyPr>
          <a:lstStyle/>
          <a:p>
            <a:pPr algn="ctr"/>
            <a:endParaRPr lang="zh-CN" altLang="en-US" sz="1705" b="1" kern="0" dirty="0">
              <a:solidFill>
                <a:srgbClr val="5A0000"/>
              </a:solidFill>
              <a:latin typeface="Arial" panose="020B0604020202020204" pitchFamily="34" charset="0"/>
              <a:ea typeface="微软雅黑" panose="020B0503020204020204" charset="-122"/>
            </a:endParaRPr>
          </a:p>
        </p:txBody>
      </p:sp>
      <p:sp>
        <p:nvSpPr>
          <p:cNvPr id="40" name="KSO_GT1.3"/>
          <p:cNvSpPr/>
          <p:nvPr/>
        </p:nvSpPr>
        <p:spPr>
          <a:xfrm rot="19120543" flipH="1" flipV="1">
            <a:off x="4291021" y="4563122"/>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5A0000"/>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270" wrap="square" lIns="0" tIns="323978" rIns="458969" bIns="323978" numCol="1" spcCol="0" rtlCol="0" fromWordArt="0" anchor="ctr" anchorCtr="0" forceAA="0" compatLnSpc="1">
            <a:noAutofit/>
          </a:bodyPr>
          <a:lstStyle/>
          <a:p>
            <a:pPr algn="ctr"/>
            <a:endParaRPr lang="zh-CN" altLang="en-US" sz="1705" b="1" kern="0" dirty="0">
              <a:solidFill>
                <a:srgbClr val="5A0000"/>
              </a:solidFill>
              <a:latin typeface="Arial" panose="020B0604020202020204" pitchFamily="34" charset="0"/>
              <a:ea typeface="微软雅黑" panose="020B0503020204020204" charset="-122"/>
            </a:endParaRPr>
          </a:p>
        </p:txBody>
      </p:sp>
      <p:sp>
        <p:nvSpPr>
          <p:cNvPr id="43" name="KSO_GT1.2"/>
          <p:cNvSpPr/>
          <p:nvPr/>
        </p:nvSpPr>
        <p:spPr>
          <a:xfrm rot="19120543">
            <a:off x="5849403" y="1137118"/>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5A0000"/>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 wrap="square" lIns="0" tIns="323978" rIns="458969" bIns="323978" numCol="1" spcCol="0" rtlCol="0" fromWordArt="0" anchor="ctr" anchorCtr="0" forceAA="0" compatLnSpc="1">
            <a:noAutofit/>
          </a:bodyPr>
          <a:lstStyle/>
          <a:p>
            <a:pPr algn="ctr">
              <a:defRPr/>
            </a:pPr>
            <a:endParaRPr lang="zh-CN" altLang="en-US" sz="1705" b="1" kern="0" dirty="0">
              <a:solidFill>
                <a:srgbClr val="5A0000"/>
              </a:solidFill>
              <a:latin typeface="Arial" panose="020B0604020202020204" pitchFamily="34" charset="0"/>
              <a:ea typeface="微软雅黑" panose="020B0503020204020204" charset="-122"/>
            </a:endParaRPr>
          </a:p>
        </p:txBody>
      </p:sp>
      <p:sp>
        <p:nvSpPr>
          <p:cNvPr id="44" name="KSO_GT1.1"/>
          <p:cNvSpPr/>
          <p:nvPr/>
        </p:nvSpPr>
        <p:spPr>
          <a:xfrm rot="2479457" flipH="1">
            <a:off x="4291021" y="1137118"/>
            <a:ext cx="2047632" cy="128950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17324B"/>
          </a:solidFill>
          <a:ln w="25400" cap="flat" cmpd="sng" algn="ctr">
            <a:noFill/>
            <a:prstDash val="solid"/>
          </a:ln>
          <a:effectLst/>
          <a:scene3d>
            <a:camera prst="orthographicFront">
              <a:rot lat="0" lon="0" rev="0"/>
            </a:camera>
            <a:lightRig rig="brightRoom" dir="t">
              <a:rot lat="0" lon="0" rev="600000"/>
            </a:lightRig>
          </a:scene3d>
          <a:sp3d prstMaterial="metal">
            <a:bevelT w="38100" h="57150" prst="angle"/>
          </a:sp3d>
        </p:spPr>
        <p:txBody>
          <a:bodyPr rot="0" spcFirstLastPara="0" vertOverflow="overflow" horzOverflow="overflow" vert="vert270" wrap="square" lIns="458969" tIns="323978" rIns="68576" bIns="323978" numCol="1" spcCol="0" rtlCol="0" fromWordArt="0" anchor="ctr" anchorCtr="0" forceAA="0" compatLnSpc="1">
            <a:noAutofit/>
          </a:bodyPr>
          <a:lstStyle/>
          <a:p>
            <a:pPr algn="ctr">
              <a:defRPr/>
            </a:pPr>
            <a:endParaRPr lang="zh-CN" altLang="en-US" sz="1705" b="1" kern="0" dirty="0">
              <a:solidFill>
                <a:srgbClr val="5A0000"/>
              </a:solidFill>
              <a:latin typeface="Arial" panose="020B0604020202020204" pitchFamily="34" charset="0"/>
              <a:ea typeface="微软雅黑" panose="020B0503020204020204" charset="-122"/>
            </a:endParaRPr>
          </a:p>
        </p:txBody>
      </p:sp>
      <p:cxnSp>
        <p:nvCxnSpPr>
          <p:cNvPr id="45" name="直接连接符 44"/>
          <p:cNvCxnSpPr/>
          <p:nvPr/>
        </p:nvCxnSpPr>
        <p:spPr>
          <a:xfrm>
            <a:off x="7521482" y="1636543"/>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629668" y="1636543"/>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521482" y="5346055"/>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610265" y="5346055"/>
            <a:ext cx="204720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文本框 32"/>
          <p:cNvSpPr txBox="1"/>
          <p:nvPr/>
        </p:nvSpPr>
        <p:spPr>
          <a:xfrm>
            <a:off x="2160265" y="1724370"/>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01</a:t>
            </a:r>
          </a:p>
        </p:txBody>
      </p:sp>
      <p:sp>
        <p:nvSpPr>
          <p:cNvPr id="50" name="文本框 35"/>
          <p:cNvSpPr txBox="1"/>
          <p:nvPr/>
        </p:nvSpPr>
        <p:spPr>
          <a:xfrm>
            <a:off x="7074602" y="1721552"/>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02</a:t>
            </a:r>
          </a:p>
        </p:txBody>
      </p:sp>
      <p:sp>
        <p:nvSpPr>
          <p:cNvPr id="51" name="文本框 38"/>
          <p:cNvSpPr txBox="1"/>
          <p:nvPr/>
        </p:nvSpPr>
        <p:spPr>
          <a:xfrm>
            <a:off x="7104672" y="3926437"/>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04</a:t>
            </a:r>
          </a:p>
        </p:txBody>
      </p:sp>
      <p:sp>
        <p:nvSpPr>
          <p:cNvPr id="54" name="文本框 41"/>
          <p:cNvSpPr txBox="1"/>
          <p:nvPr/>
        </p:nvSpPr>
        <p:spPr>
          <a:xfrm>
            <a:off x="2154283" y="3926437"/>
            <a:ext cx="1348754" cy="707886"/>
          </a:xfrm>
          <a:prstGeom prst="rect">
            <a:avLst/>
          </a:prstGeom>
          <a:noFill/>
        </p:spPr>
        <p:txBody>
          <a:bodyPr wrap="square" rtlCol="0">
            <a:spAutoFit/>
          </a:bodyPr>
          <a:lstStyle/>
          <a:p>
            <a:pPr algn="ctr"/>
            <a:r>
              <a:rPr lang="en-US" altLang="zh-CN" sz="4000" dirty="0">
                <a:solidFill>
                  <a:srgbClr val="5A0000"/>
                </a:solidFill>
                <a:latin typeface="Arial" panose="020B0604020202020204" pitchFamily="34" charset="0"/>
                <a:ea typeface="微软雅黑" panose="020B0503020204020204" charset="-122"/>
                <a:cs typeface="Arial Unicode MS" panose="020B0604020202020204" charset="-122"/>
              </a:rPr>
              <a:t>03</a:t>
            </a:r>
          </a:p>
        </p:txBody>
      </p:sp>
      <p:sp>
        <p:nvSpPr>
          <p:cNvPr id="55" name="文本框 44"/>
          <p:cNvSpPr txBox="1"/>
          <p:nvPr/>
        </p:nvSpPr>
        <p:spPr>
          <a:xfrm>
            <a:off x="5520997" y="2953385"/>
            <a:ext cx="2123137" cy="927735"/>
          </a:xfrm>
          <a:prstGeom prst="rect">
            <a:avLst/>
          </a:prstGeom>
          <a:noFill/>
        </p:spPr>
        <p:txBody>
          <a:bodyPr wrap="square" rtlCol="0">
            <a:spAutoFit/>
          </a:bodyPr>
          <a:lstStyle/>
          <a:p>
            <a:pPr>
              <a:defRPr/>
            </a:pPr>
            <a:r>
              <a:rPr lang="en-US" altLang="zh-CN" sz="2650" dirty="0">
                <a:solidFill>
                  <a:srgbClr val="5A0000"/>
                </a:solidFill>
                <a:latin typeface="Arial" panose="020B0604020202020204" pitchFamily="34" charset="0"/>
                <a:ea typeface="微软雅黑" panose="020B0503020204020204" charset="-122"/>
                <a:sym typeface="+mn-ea"/>
              </a:rPr>
              <a:t>此处添</a:t>
            </a:r>
          </a:p>
          <a:p>
            <a:pPr>
              <a:defRPr/>
            </a:pPr>
            <a:r>
              <a:rPr lang="en-US" altLang="zh-CN" sz="2650" dirty="0">
                <a:solidFill>
                  <a:srgbClr val="5A0000"/>
                </a:solidFill>
                <a:latin typeface="Arial" panose="020B0604020202020204" pitchFamily="34" charset="0"/>
                <a:ea typeface="微软雅黑" panose="020B0503020204020204" charset="-122"/>
                <a:sym typeface="+mn-ea"/>
              </a:rPr>
              <a:t>加标题</a:t>
            </a:r>
          </a:p>
        </p:txBody>
      </p:sp>
      <p:sp>
        <p:nvSpPr>
          <p:cNvPr id="56" name="文本框 49"/>
          <p:cNvSpPr txBox="1"/>
          <p:nvPr/>
        </p:nvSpPr>
        <p:spPr>
          <a:xfrm>
            <a:off x="3072666" y="4131632"/>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58" name="矩形 57"/>
          <p:cNvSpPr/>
          <p:nvPr/>
        </p:nvSpPr>
        <p:spPr>
          <a:xfrm>
            <a:off x="3072665" y="4491208"/>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59" name="文本框 49"/>
          <p:cNvSpPr txBox="1"/>
          <p:nvPr/>
        </p:nvSpPr>
        <p:spPr>
          <a:xfrm>
            <a:off x="8040878" y="4131632"/>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60" name="矩形 59"/>
          <p:cNvSpPr/>
          <p:nvPr/>
        </p:nvSpPr>
        <p:spPr>
          <a:xfrm>
            <a:off x="8040877" y="4491208"/>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05" name="文本框 49"/>
          <p:cNvSpPr txBox="1"/>
          <p:nvPr/>
        </p:nvSpPr>
        <p:spPr>
          <a:xfrm>
            <a:off x="3072666" y="1899538"/>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6" name="矩形 105"/>
          <p:cNvSpPr/>
          <p:nvPr/>
        </p:nvSpPr>
        <p:spPr>
          <a:xfrm>
            <a:off x="3072665" y="2259113"/>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07" name="文本框 49"/>
          <p:cNvSpPr txBox="1"/>
          <p:nvPr/>
        </p:nvSpPr>
        <p:spPr>
          <a:xfrm>
            <a:off x="7968874" y="1858310"/>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108" name="矩形 107"/>
          <p:cNvSpPr/>
          <p:nvPr/>
        </p:nvSpPr>
        <p:spPr>
          <a:xfrm>
            <a:off x="7968873" y="2217887"/>
            <a:ext cx="1826791" cy="8892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09" name="组合 108"/>
          <p:cNvGrpSpPr/>
          <p:nvPr/>
        </p:nvGrpSpPr>
        <p:grpSpPr>
          <a:xfrm>
            <a:off x="931173" y="3829611"/>
            <a:ext cx="1516446" cy="1516446"/>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11" name="椭圆 1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grpSp>
        <p:nvGrpSpPr>
          <p:cNvPr id="112" name="组合 111"/>
          <p:cNvGrpSpPr/>
          <p:nvPr/>
        </p:nvGrpSpPr>
        <p:grpSpPr>
          <a:xfrm>
            <a:off x="931173" y="1485663"/>
            <a:ext cx="1516446" cy="151644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14" name="椭圆 1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grpSp>
        <p:nvGrpSpPr>
          <p:cNvPr id="115" name="组合 114"/>
          <p:cNvGrpSpPr/>
          <p:nvPr/>
        </p:nvGrpSpPr>
        <p:grpSpPr>
          <a:xfrm>
            <a:off x="9568687" y="3829611"/>
            <a:ext cx="1516446" cy="1516446"/>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17" name="椭圆 1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grpSp>
        <p:nvGrpSpPr>
          <p:cNvPr id="118" name="组合 117"/>
          <p:cNvGrpSpPr/>
          <p:nvPr/>
        </p:nvGrpSpPr>
        <p:grpSpPr>
          <a:xfrm>
            <a:off x="9568687" y="1485663"/>
            <a:ext cx="1516446" cy="1516446"/>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sp>
          <p:nvSpPr>
            <p:cNvPr id="120" name="椭圆 1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kern="0">
                <a:solidFill>
                  <a:srgbClr val="5A0000"/>
                </a:solidFill>
                <a:latin typeface="Arial" panose="020B0604020202020204" pitchFamily="34" charset="0"/>
                <a:ea typeface="微软雅黑" panose="020B0503020204020204" charset="-122"/>
              </a:endParaRPr>
            </a:p>
          </p:txBody>
        </p:sp>
      </p:grpSp>
      <p:sp>
        <p:nvSpPr>
          <p:cNvPr id="121" name="KSO_Shape"/>
          <p:cNvSpPr/>
          <p:nvPr/>
        </p:nvSpPr>
        <p:spPr bwMode="auto">
          <a:xfrm>
            <a:off x="9899223" y="1904209"/>
            <a:ext cx="776106" cy="627352"/>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5A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2" name="KSO_Shape"/>
          <p:cNvSpPr>
            <a:spLocks noChangeArrowheads="1"/>
          </p:cNvSpPr>
          <p:nvPr/>
        </p:nvSpPr>
        <p:spPr bwMode="auto">
          <a:xfrm>
            <a:off x="1324931" y="4230696"/>
            <a:ext cx="835335" cy="647385"/>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rgbClr val="5A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3" name="KSO_Shape"/>
          <p:cNvSpPr/>
          <p:nvPr/>
        </p:nvSpPr>
        <p:spPr bwMode="auto">
          <a:xfrm>
            <a:off x="10070350" y="4179599"/>
            <a:ext cx="513118" cy="623221"/>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17324B"/>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4" name="KSO_Shape"/>
          <p:cNvSpPr/>
          <p:nvPr/>
        </p:nvSpPr>
        <p:spPr bwMode="auto">
          <a:xfrm>
            <a:off x="1440884" y="1904694"/>
            <a:ext cx="497023" cy="661228"/>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17324B"/>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705">
              <a:solidFill>
                <a:srgbClr val="5A0000"/>
              </a:solidFill>
              <a:latin typeface="Arial" panose="020B0604020202020204" pitchFamily="34" charset="0"/>
              <a:ea typeface="微软雅黑" panose="020B0503020204020204" charset="-122"/>
            </a:endParaRPr>
          </a:p>
        </p:txBody>
      </p:sp>
      <p:sp>
        <p:nvSpPr>
          <p:cNvPr id="125" name="矩形 124"/>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126" name="直接连接符 12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129" name="文本框 128"/>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30" name="矩形 129"/>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ppt_x"/>
                                          </p:val>
                                        </p:tav>
                                        <p:tav tm="100000">
                                          <p:val>
                                            <p:strVal val="#ppt_x"/>
                                          </p:val>
                                        </p:tav>
                                      </p:tavLst>
                                    </p:anim>
                                    <p:anim calcmode="lin" valueType="num">
                                      <p:cBhvr additive="base">
                                        <p:cTn id="44" dur="50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ppt_x"/>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55"/>
                                        </p:tgtEl>
                                        <p:attrNameLst>
                                          <p:attrName>ppt_y</p:attrName>
                                        </p:attrNameLst>
                                      </p:cBhvr>
                                      <p:tavLst>
                                        <p:tav tm="0">
                                          <p:val>
                                            <p:strVal val="#ppt_y"/>
                                          </p:val>
                                        </p:tav>
                                        <p:tav tm="100000">
                                          <p:val>
                                            <p:strVal val="#ppt_y"/>
                                          </p:val>
                                        </p:tav>
                                      </p:tavLst>
                                    </p:anim>
                                    <p:anim calcmode="lin" valueType="num">
                                      <p:cBhvr>
                                        <p:cTn id="5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55"/>
                                        </p:tgtEl>
                                      </p:cBhvr>
                                    </p:animEffect>
                                  </p:childTnLst>
                                </p:cTn>
                              </p:par>
                            </p:childTnLst>
                          </p:cTn>
                        </p:par>
                        <p:par>
                          <p:cTn id="61" fill="hold">
                            <p:stCondLst>
                              <p:cond delay="1250"/>
                            </p:stCondLst>
                            <p:childTnLst>
                              <p:par>
                                <p:cTn id="62" presetID="16" presetClass="entr" presetSubtype="21"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barn(inVertical)">
                                      <p:cBhvr>
                                        <p:cTn id="64" dur="500"/>
                                        <p:tgtEl>
                                          <p:spTgt spid="49"/>
                                        </p:tgtEl>
                                      </p:cBhvr>
                                    </p:animEffect>
                                  </p:childTnLst>
                                </p:cTn>
                              </p:par>
                              <p:par>
                                <p:cTn id="65" presetID="53" presetClass="entr" presetSubtype="16" fill="hold" nodeType="withEffect">
                                  <p:stCondLst>
                                    <p:cond delay="0"/>
                                  </p:stCondLst>
                                  <p:childTnLst>
                                    <p:set>
                                      <p:cBhvr>
                                        <p:cTn id="66" dur="1" fill="hold">
                                          <p:stCondLst>
                                            <p:cond delay="0"/>
                                          </p:stCondLst>
                                        </p:cTn>
                                        <p:tgtEl>
                                          <p:spTgt spid="112"/>
                                        </p:tgtEl>
                                        <p:attrNameLst>
                                          <p:attrName>style.visibility</p:attrName>
                                        </p:attrNameLst>
                                      </p:cBhvr>
                                      <p:to>
                                        <p:strVal val="visible"/>
                                      </p:to>
                                    </p:set>
                                    <p:anim calcmode="lin" valueType="num">
                                      <p:cBhvr>
                                        <p:cTn id="67" dur="500" fill="hold"/>
                                        <p:tgtEl>
                                          <p:spTgt spid="112"/>
                                        </p:tgtEl>
                                        <p:attrNameLst>
                                          <p:attrName>ppt_w</p:attrName>
                                        </p:attrNameLst>
                                      </p:cBhvr>
                                      <p:tavLst>
                                        <p:tav tm="0">
                                          <p:val>
                                            <p:fltVal val="0"/>
                                          </p:val>
                                        </p:tav>
                                        <p:tav tm="100000">
                                          <p:val>
                                            <p:strVal val="#ppt_w"/>
                                          </p:val>
                                        </p:tav>
                                      </p:tavLst>
                                    </p:anim>
                                    <p:anim calcmode="lin" valueType="num">
                                      <p:cBhvr>
                                        <p:cTn id="68" dur="500" fill="hold"/>
                                        <p:tgtEl>
                                          <p:spTgt spid="112"/>
                                        </p:tgtEl>
                                        <p:attrNameLst>
                                          <p:attrName>ppt_h</p:attrName>
                                        </p:attrNameLst>
                                      </p:cBhvr>
                                      <p:tavLst>
                                        <p:tav tm="0">
                                          <p:val>
                                            <p:fltVal val="0"/>
                                          </p:val>
                                        </p:tav>
                                        <p:tav tm="100000">
                                          <p:val>
                                            <p:strVal val="#ppt_h"/>
                                          </p:val>
                                        </p:tav>
                                      </p:tavLst>
                                    </p:anim>
                                    <p:animEffect transition="in" filter="fade">
                                      <p:cBhvr>
                                        <p:cTn id="69" dur="500"/>
                                        <p:tgtEl>
                                          <p:spTgt spid="112"/>
                                        </p:tgtEl>
                                      </p:cBhvr>
                                    </p:animEffect>
                                  </p:childTnLst>
                                </p:cTn>
                              </p:par>
                            </p:childTnLst>
                          </p:cTn>
                        </p:par>
                        <p:par>
                          <p:cTn id="70" fill="hold">
                            <p:stCondLst>
                              <p:cond delay="1750"/>
                            </p:stCondLst>
                            <p:childTnLst>
                              <p:par>
                                <p:cTn id="71" presetID="14" presetClass="entr" presetSubtype="10" fill="hold" grpId="0" nodeType="after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randombar(horizontal)">
                                      <p:cBhvr>
                                        <p:cTn id="73" dur="500"/>
                                        <p:tgtEl>
                                          <p:spTgt spid="124"/>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105"/>
                                        </p:tgtEl>
                                        <p:attrNameLst>
                                          <p:attrName>style.visibility</p:attrName>
                                        </p:attrNameLst>
                                      </p:cBhvr>
                                      <p:to>
                                        <p:strVal val="visible"/>
                                      </p:to>
                                    </p:set>
                                    <p:animEffect transition="in" filter="barn(inVertical)">
                                      <p:cBhvr>
                                        <p:cTn id="76" dur="500"/>
                                        <p:tgtEl>
                                          <p:spTgt spid="105"/>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barn(inVertical)">
                                      <p:cBhvr>
                                        <p:cTn id="79" dur="500"/>
                                        <p:tgtEl>
                                          <p:spTgt spid="106"/>
                                        </p:tgtEl>
                                      </p:cBhvr>
                                    </p:animEffect>
                                  </p:childTnLst>
                                </p:cTn>
                              </p:par>
                            </p:childTnLst>
                          </p:cTn>
                        </p:par>
                        <p:par>
                          <p:cTn id="80" fill="hold">
                            <p:stCondLst>
                              <p:cond delay="2250"/>
                            </p:stCondLst>
                            <p:childTnLst>
                              <p:par>
                                <p:cTn id="81" presetID="16" presetClass="entr" presetSubtype="21"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barn(inVertical)">
                                      <p:cBhvr>
                                        <p:cTn id="83" dur="500"/>
                                        <p:tgtEl>
                                          <p:spTgt spid="50"/>
                                        </p:tgtEl>
                                      </p:cBhvr>
                                    </p:animEffect>
                                  </p:childTnLst>
                                </p:cTn>
                              </p:par>
                              <p:par>
                                <p:cTn id="84" presetID="53" presetClass="entr" presetSubtype="16" fill="hold" nodeType="withEffect">
                                  <p:stCondLst>
                                    <p:cond delay="0"/>
                                  </p:stCondLst>
                                  <p:childTnLst>
                                    <p:set>
                                      <p:cBhvr>
                                        <p:cTn id="85" dur="1" fill="hold">
                                          <p:stCondLst>
                                            <p:cond delay="0"/>
                                          </p:stCondLst>
                                        </p:cTn>
                                        <p:tgtEl>
                                          <p:spTgt spid="118"/>
                                        </p:tgtEl>
                                        <p:attrNameLst>
                                          <p:attrName>style.visibility</p:attrName>
                                        </p:attrNameLst>
                                      </p:cBhvr>
                                      <p:to>
                                        <p:strVal val="visible"/>
                                      </p:to>
                                    </p:set>
                                    <p:anim calcmode="lin" valueType="num">
                                      <p:cBhvr>
                                        <p:cTn id="86" dur="500" fill="hold"/>
                                        <p:tgtEl>
                                          <p:spTgt spid="118"/>
                                        </p:tgtEl>
                                        <p:attrNameLst>
                                          <p:attrName>ppt_w</p:attrName>
                                        </p:attrNameLst>
                                      </p:cBhvr>
                                      <p:tavLst>
                                        <p:tav tm="0">
                                          <p:val>
                                            <p:fltVal val="0"/>
                                          </p:val>
                                        </p:tav>
                                        <p:tav tm="100000">
                                          <p:val>
                                            <p:strVal val="#ppt_w"/>
                                          </p:val>
                                        </p:tav>
                                      </p:tavLst>
                                    </p:anim>
                                    <p:anim calcmode="lin" valueType="num">
                                      <p:cBhvr>
                                        <p:cTn id="87" dur="500" fill="hold"/>
                                        <p:tgtEl>
                                          <p:spTgt spid="118"/>
                                        </p:tgtEl>
                                        <p:attrNameLst>
                                          <p:attrName>ppt_h</p:attrName>
                                        </p:attrNameLst>
                                      </p:cBhvr>
                                      <p:tavLst>
                                        <p:tav tm="0">
                                          <p:val>
                                            <p:fltVal val="0"/>
                                          </p:val>
                                        </p:tav>
                                        <p:tav tm="100000">
                                          <p:val>
                                            <p:strVal val="#ppt_h"/>
                                          </p:val>
                                        </p:tav>
                                      </p:tavLst>
                                    </p:anim>
                                    <p:animEffect transition="in" filter="fade">
                                      <p:cBhvr>
                                        <p:cTn id="88" dur="500"/>
                                        <p:tgtEl>
                                          <p:spTgt spid="118"/>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121"/>
                                        </p:tgtEl>
                                        <p:attrNameLst>
                                          <p:attrName>style.visibility</p:attrName>
                                        </p:attrNameLst>
                                      </p:cBhvr>
                                      <p:to>
                                        <p:strVal val="visible"/>
                                      </p:to>
                                    </p:set>
                                    <p:animEffect transition="in" filter="randombar(horizontal)">
                                      <p:cBhvr>
                                        <p:cTn id="91" dur="500"/>
                                        <p:tgtEl>
                                          <p:spTgt spid="121"/>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108"/>
                                        </p:tgtEl>
                                        <p:attrNameLst>
                                          <p:attrName>style.visibility</p:attrName>
                                        </p:attrNameLst>
                                      </p:cBhvr>
                                      <p:to>
                                        <p:strVal val="visible"/>
                                      </p:to>
                                    </p:set>
                                    <p:animEffect transition="in" filter="barn(inVertical)">
                                      <p:cBhvr>
                                        <p:cTn id="94" dur="500"/>
                                        <p:tgtEl>
                                          <p:spTgt spid="108"/>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barn(inVertical)">
                                      <p:cBhvr>
                                        <p:cTn id="97" dur="500"/>
                                        <p:tgtEl>
                                          <p:spTgt spid="107"/>
                                        </p:tgtEl>
                                      </p:cBhvr>
                                    </p:animEffect>
                                  </p:childTnLst>
                                </p:cTn>
                              </p:par>
                            </p:childTnLst>
                          </p:cTn>
                        </p:par>
                        <p:par>
                          <p:cTn id="98" fill="hold">
                            <p:stCondLst>
                              <p:cond delay="2750"/>
                            </p:stCondLst>
                            <p:childTnLst>
                              <p:par>
                                <p:cTn id="99" presetID="16" presetClass="entr" presetSubtype="21" fill="hold" grpId="0" nodeType="afterEffect">
                                  <p:stCondLst>
                                    <p:cond delay="0"/>
                                  </p:stCondLst>
                                  <p:childTnLst>
                                    <p:set>
                                      <p:cBhvr>
                                        <p:cTn id="100" dur="1" fill="hold">
                                          <p:stCondLst>
                                            <p:cond delay="0"/>
                                          </p:stCondLst>
                                        </p:cTn>
                                        <p:tgtEl>
                                          <p:spTgt spid="56"/>
                                        </p:tgtEl>
                                        <p:attrNameLst>
                                          <p:attrName>style.visibility</p:attrName>
                                        </p:attrNameLst>
                                      </p:cBhvr>
                                      <p:to>
                                        <p:strVal val="visible"/>
                                      </p:to>
                                    </p:set>
                                    <p:animEffect transition="in" filter="barn(inVertical)">
                                      <p:cBhvr>
                                        <p:cTn id="101" dur="500"/>
                                        <p:tgtEl>
                                          <p:spTgt spid="56"/>
                                        </p:tgtEl>
                                      </p:cBhvr>
                                    </p:animEffect>
                                  </p:childTnLst>
                                </p:cTn>
                              </p:par>
                              <p:par>
                                <p:cTn id="102" presetID="53" presetClass="entr" presetSubtype="16" fill="hold" nodeType="withEffect">
                                  <p:stCondLst>
                                    <p:cond delay="0"/>
                                  </p:stCondLst>
                                  <p:childTnLst>
                                    <p:set>
                                      <p:cBhvr>
                                        <p:cTn id="103" dur="1" fill="hold">
                                          <p:stCondLst>
                                            <p:cond delay="0"/>
                                          </p:stCondLst>
                                        </p:cTn>
                                        <p:tgtEl>
                                          <p:spTgt spid="109"/>
                                        </p:tgtEl>
                                        <p:attrNameLst>
                                          <p:attrName>style.visibility</p:attrName>
                                        </p:attrNameLst>
                                      </p:cBhvr>
                                      <p:to>
                                        <p:strVal val="visible"/>
                                      </p:to>
                                    </p:set>
                                    <p:anim calcmode="lin" valueType="num">
                                      <p:cBhvr>
                                        <p:cTn id="104" dur="500" fill="hold"/>
                                        <p:tgtEl>
                                          <p:spTgt spid="109"/>
                                        </p:tgtEl>
                                        <p:attrNameLst>
                                          <p:attrName>ppt_w</p:attrName>
                                        </p:attrNameLst>
                                      </p:cBhvr>
                                      <p:tavLst>
                                        <p:tav tm="0">
                                          <p:val>
                                            <p:fltVal val="0"/>
                                          </p:val>
                                        </p:tav>
                                        <p:tav tm="100000">
                                          <p:val>
                                            <p:strVal val="#ppt_w"/>
                                          </p:val>
                                        </p:tav>
                                      </p:tavLst>
                                    </p:anim>
                                    <p:anim calcmode="lin" valueType="num">
                                      <p:cBhvr>
                                        <p:cTn id="105" dur="500" fill="hold"/>
                                        <p:tgtEl>
                                          <p:spTgt spid="109"/>
                                        </p:tgtEl>
                                        <p:attrNameLst>
                                          <p:attrName>ppt_h</p:attrName>
                                        </p:attrNameLst>
                                      </p:cBhvr>
                                      <p:tavLst>
                                        <p:tav tm="0">
                                          <p:val>
                                            <p:fltVal val="0"/>
                                          </p:val>
                                        </p:tav>
                                        <p:tav tm="100000">
                                          <p:val>
                                            <p:strVal val="#ppt_h"/>
                                          </p:val>
                                        </p:tav>
                                      </p:tavLst>
                                    </p:anim>
                                    <p:animEffect transition="in" filter="fade">
                                      <p:cBhvr>
                                        <p:cTn id="106" dur="500"/>
                                        <p:tgtEl>
                                          <p:spTgt spid="109"/>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122"/>
                                        </p:tgtEl>
                                        <p:attrNameLst>
                                          <p:attrName>style.visibility</p:attrName>
                                        </p:attrNameLst>
                                      </p:cBhvr>
                                      <p:to>
                                        <p:strVal val="visible"/>
                                      </p:to>
                                    </p:set>
                                    <p:animEffect transition="in" filter="randombar(horizontal)">
                                      <p:cBhvr>
                                        <p:cTn id="109" dur="500"/>
                                        <p:tgtEl>
                                          <p:spTgt spid="122"/>
                                        </p:tgtEl>
                                      </p:cBhvr>
                                    </p:animEffect>
                                  </p:childTnLst>
                                </p:cTn>
                              </p:par>
                              <p:par>
                                <p:cTn id="110" presetID="16" presetClass="entr" presetSubtype="21" fill="hold" grpId="0" nodeType="withEffect">
                                  <p:stCondLst>
                                    <p:cond delay="0"/>
                                  </p:stCondLst>
                                  <p:childTnLst>
                                    <p:set>
                                      <p:cBhvr>
                                        <p:cTn id="111" dur="1" fill="hold">
                                          <p:stCondLst>
                                            <p:cond delay="0"/>
                                          </p:stCondLst>
                                        </p:cTn>
                                        <p:tgtEl>
                                          <p:spTgt spid="58"/>
                                        </p:tgtEl>
                                        <p:attrNameLst>
                                          <p:attrName>style.visibility</p:attrName>
                                        </p:attrNameLst>
                                      </p:cBhvr>
                                      <p:to>
                                        <p:strVal val="visible"/>
                                      </p:to>
                                    </p:set>
                                    <p:animEffect transition="in" filter="barn(inVertical)">
                                      <p:cBhvr>
                                        <p:cTn id="112" dur="500"/>
                                        <p:tgtEl>
                                          <p:spTgt spid="58"/>
                                        </p:tgtEl>
                                      </p:cBhvr>
                                    </p:animEffect>
                                  </p:childTnLst>
                                </p:cTn>
                              </p:par>
                              <p:par>
                                <p:cTn id="113" presetID="16" presetClass="entr" presetSubtype="21" fill="hold" grpId="0" nodeType="with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barn(inVertical)">
                                      <p:cBhvr>
                                        <p:cTn id="115" dur="500"/>
                                        <p:tgtEl>
                                          <p:spTgt spid="54"/>
                                        </p:tgtEl>
                                      </p:cBhvr>
                                    </p:animEffect>
                                  </p:childTnLst>
                                </p:cTn>
                              </p:par>
                            </p:childTnLst>
                          </p:cTn>
                        </p:par>
                        <p:par>
                          <p:cTn id="116" fill="hold">
                            <p:stCondLst>
                              <p:cond delay="3250"/>
                            </p:stCondLst>
                            <p:childTnLst>
                              <p:par>
                                <p:cTn id="117" presetID="16" presetClass="entr" presetSubtype="21"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barn(inVertical)">
                                      <p:cBhvr>
                                        <p:cTn id="119" dur="500"/>
                                        <p:tgtEl>
                                          <p:spTgt spid="60"/>
                                        </p:tgtEl>
                                      </p:cBhvr>
                                    </p:animEffect>
                                  </p:childTnLst>
                                </p:cTn>
                              </p:par>
                              <p:par>
                                <p:cTn id="120" presetID="53" presetClass="entr" presetSubtype="16" fill="hold" nodeType="withEffect">
                                  <p:stCondLst>
                                    <p:cond delay="0"/>
                                  </p:stCondLst>
                                  <p:childTnLst>
                                    <p:set>
                                      <p:cBhvr>
                                        <p:cTn id="121" dur="1" fill="hold">
                                          <p:stCondLst>
                                            <p:cond delay="0"/>
                                          </p:stCondLst>
                                        </p:cTn>
                                        <p:tgtEl>
                                          <p:spTgt spid="115"/>
                                        </p:tgtEl>
                                        <p:attrNameLst>
                                          <p:attrName>style.visibility</p:attrName>
                                        </p:attrNameLst>
                                      </p:cBhvr>
                                      <p:to>
                                        <p:strVal val="visible"/>
                                      </p:to>
                                    </p:set>
                                    <p:anim calcmode="lin" valueType="num">
                                      <p:cBhvr>
                                        <p:cTn id="122" dur="500" fill="hold"/>
                                        <p:tgtEl>
                                          <p:spTgt spid="115"/>
                                        </p:tgtEl>
                                        <p:attrNameLst>
                                          <p:attrName>ppt_w</p:attrName>
                                        </p:attrNameLst>
                                      </p:cBhvr>
                                      <p:tavLst>
                                        <p:tav tm="0">
                                          <p:val>
                                            <p:fltVal val="0"/>
                                          </p:val>
                                        </p:tav>
                                        <p:tav tm="100000">
                                          <p:val>
                                            <p:strVal val="#ppt_w"/>
                                          </p:val>
                                        </p:tav>
                                      </p:tavLst>
                                    </p:anim>
                                    <p:anim calcmode="lin" valueType="num">
                                      <p:cBhvr>
                                        <p:cTn id="123" dur="500" fill="hold"/>
                                        <p:tgtEl>
                                          <p:spTgt spid="115"/>
                                        </p:tgtEl>
                                        <p:attrNameLst>
                                          <p:attrName>ppt_h</p:attrName>
                                        </p:attrNameLst>
                                      </p:cBhvr>
                                      <p:tavLst>
                                        <p:tav tm="0">
                                          <p:val>
                                            <p:fltVal val="0"/>
                                          </p:val>
                                        </p:tav>
                                        <p:tav tm="100000">
                                          <p:val>
                                            <p:strVal val="#ppt_h"/>
                                          </p:val>
                                        </p:tav>
                                      </p:tavLst>
                                    </p:anim>
                                    <p:animEffect transition="in" filter="fade">
                                      <p:cBhvr>
                                        <p:cTn id="124" dur="500"/>
                                        <p:tgtEl>
                                          <p:spTgt spid="115"/>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123"/>
                                        </p:tgtEl>
                                        <p:attrNameLst>
                                          <p:attrName>style.visibility</p:attrName>
                                        </p:attrNameLst>
                                      </p:cBhvr>
                                      <p:to>
                                        <p:strVal val="visible"/>
                                      </p:to>
                                    </p:set>
                                    <p:animEffect transition="in" filter="randombar(horizontal)">
                                      <p:cBhvr>
                                        <p:cTn id="127" dur="500"/>
                                        <p:tgtEl>
                                          <p:spTgt spid="123"/>
                                        </p:tgtEl>
                                      </p:cBhvr>
                                    </p:animEffect>
                                  </p:childTnLst>
                                </p:cTn>
                              </p:par>
                              <p:par>
                                <p:cTn id="128" presetID="16" presetClass="entr" presetSubtype="21" fill="hold" grpId="0" nodeType="withEffect">
                                  <p:stCondLst>
                                    <p:cond delay="0"/>
                                  </p:stCondLst>
                                  <p:childTnLst>
                                    <p:set>
                                      <p:cBhvr>
                                        <p:cTn id="129" dur="1" fill="hold">
                                          <p:stCondLst>
                                            <p:cond delay="0"/>
                                          </p:stCondLst>
                                        </p:cTn>
                                        <p:tgtEl>
                                          <p:spTgt spid="59"/>
                                        </p:tgtEl>
                                        <p:attrNameLst>
                                          <p:attrName>style.visibility</p:attrName>
                                        </p:attrNameLst>
                                      </p:cBhvr>
                                      <p:to>
                                        <p:strVal val="visible"/>
                                      </p:to>
                                    </p:set>
                                    <p:animEffect transition="in" filter="barn(inVertical)">
                                      <p:cBhvr>
                                        <p:cTn id="130" dur="500"/>
                                        <p:tgtEl>
                                          <p:spTgt spid="59"/>
                                        </p:tgtEl>
                                      </p:cBhvr>
                                    </p:animEffect>
                                  </p:childTnLst>
                                </p:cTn>
                              </p:par>
                              <p:par>
                                <p:cTn id="131" presetID="16" presetClass="entr" presetSubtype="21" fill="hold" grpId="0" nodeType="withEffect">
                                  <p:stCondLst>
                                    <p:cond delay="0"/>
                                  </p:stCondLst>
                                  <p:childTnLst>
                                    <p:set>
                                      <p:cBhvr>
                                        <p:cTn id="132" dur="1" fill="hold">
                                          <p:stCondLst>
                                            <p:cond delay="0"/>
                                          </p:stCondLst>
                                        </p:cTn>
                                        <p:tgtEl>
                                          <p:spTgt spid="51"/>
                                        </p:tgtEl>
                                        <p:attrNameLst>
                                          <p:attrName>style.visibility</p:attrName>
                                        </p:attrNameLst>
                                      </p:cBhvr>
                                      <p:to>
                                        <p:strVal val="visible"/>
                                      </p:to>
                                    </p:set>
                                    <p:animEffect transition="in" filter="barn(inVertical)">
                                      <p:cBhvr>
                                        <p:cTn id="13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P spid="39" grpId="0" bldLvl="0" animBg="1"/>
      <p:bldP spid="40" grpId="0" bldLvl="0" animBg="1"/>
      <p:bldP spid="43" grpId="0" bldLvl="0" animBg="1"/>
      <p:bldP spid="44" grpId="0" bldLvl="0" animBg="1"/>
      <p:bldP spid="49" grpId="0"/>
      <p:bldP spid="50" grpId="0"/>
      <p:bldP spid="51" grpId="0"/>
      <p:bldP spid="54" grpId="0"/>
      <p:bldP spid="55" grpId="0"/>
      <p:bldP spid="56" grpId="0"/>
      <p:bldP spid="58" grpId="0"/>
      <p:bldP spid="59" grpId="0"/>
      <p:bldP spid="60" grpId="0"/>
      <p:bldP spid="105" grpId="0"/>
      <p:bldP spid="106" grpId="0"/>
      <p:bldP spid="107" grpId="0"/>
      <p:bldP spid="108" grpId="0"/>
      <p:bldP spid="121" grpId="0" bldLvl="0" animBg="1"/>
      <p:bldP spid="122" grpId="0" bldLvl="0" animBg="1"/>
      <p:bldP spid="123" grpId="0" bldLvl="0" animBg="1"/>
      <p:bldP spid="12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grpSp>
        <p:nvGrpSpPr>
          <p:cNvPr id="33" name="组合 32"/>
          <p:cNvGrpSpPr/>
          <p:nvPr/>
        </p:nvGrpSpPr>
        <p:grpSpPr bwMode="auto">
          <a:xfrm>
            <a:off x="1243084" y="1734821"/>
            <a:ext cx="1803400" cy="1805516"/>
            <a:chOff x="1003844" y="1472285"/>
            <a:chExt cx="1352926" cy="1352926"/>
          </a:xfrm>
        </p:grpSpPr>
        <p:sp>
          <p:nvSpPr>
            <p:cNvPr id="34" name="泪滴形 24"/>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17324B"/>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16" name="TextBox 34"/>
            <p:cNvSpPr txBox="1"/>
            <p:nvPr/>
          </p:nvSpPr>
          <p:spPr>
            <a:xfrm>
              <a:off x="1202336" y="1811706"/>
              <a:ext cx="595954" cy="433952"/>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35%</a:t>
              </a:r>
            </a:p>
          </p:txBody>
        </p:sp>
      </p:grpSp>
      <p:grpSp>
        <p:nvGrpSpPr>
          <p:cNvPr id="17" name="组合 16"/>
          <p:cNvGrpSpPr/>
          <p:nvPr/>
        </p:nvGrpSpPr>
        <p:grpSpPr bwMode="auto">
          <a:xfrm>
            <a:off x="1029089" y="3586903"/>
            <a:ext cx="2017184" cy="2019300"/>
            <a:chOff x="827584" y="2860726"/>
            <a:chExt cx="1512620" cy="1513898"/>
          </a:xfrm>
        </p:grpSpPr>
        <p:sp>
          <p:nvSpPr>
            <p:cNvPr id="37" name="泪滴形 38"/>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5A0000"/>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38" name="TextBox 37"/>
            <p:cNvSpPr txBox="1"/>
            <p:nvPr/>
          </p:nvSpPr>
          <p:spPr>
            <a:xfrm>
              <a:off x="1114871" y="3493898"/>
              <a:ext cx="595683" cy="434175"/>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50%</a:t>
              </a:r>
            </a:p>
          </p:txBody>
        </p:sp>
      </p:grpSp>
      <p:grpSp>
        <p:nvGrpSpPr>
          <p:cNvPr id="39" name="组合 38"/>
          <p:cNvGrpSpPr/>
          <p:nvPr/>
        </p:nvGrpSpPr>
        <p:grpSpPr bwMode="auto">
          <a:xfrm>
            <a:off x="3071884" y="1451187"/>
            <a:ext cx="2089149" cy="2089149"/>
            <a:chOff x="2375123" y="1258934"/>
            <a:chExt cx="1567555" cy="1566277"/>
          </a:xfrm>
        </p:grpSpPr>
        <p:sp>
          <p:nvSpPr>
            <p:cNvPr id="40" name="泪滴形 34"/>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5A0000"/>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23" name="TextBox 40"/>
            <p:cNvSpPr txBox="1"/>
            <p:nvPr/>
          </p:nvSpPr>
          <p:spPr>
            <a:xfrm>
              <a:off x="2915112" y="1698507"/>
              <a:ext cx="596052" cy="434178"/>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50%</a:t>
              </a:r>
            </a:p>
          </p:txBody>
        </p:sp>
      </p:grpSp>
      <p:grpSp>
        <p:nvGrpSpPr>
          <p:cNvPr id="42" name="组合 41"/>
          <p:cNvGrpSpPr/>
          <p:nvPr/>
        </p:nvGrpSpPr>
        <p:grpSpPr bwMode="auto">
          <a:xfrm>
            <a:off x="3071884" y="3586903"/>
            <a:ext cx="2302933" cy="2302933"/>
            <a:chOff x="2376067" y="2860726"/>
            <a:chExt cx="1727248" cy="1727248"/>
          </a:xfrm>
        </p:grpSpPr>
        <p:sp>
          <p:nvSpPr>
            <p:cNvPr id="43" name="泪滴形 36"/>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rgbClr val="17324B"/>
            </a:solidFill>
            <a:ln>
              <a:noFill/>
            </a:ln>
          </p:spPr>
          <p:txBody>
            <a:bodyPr anchor="ctr"/>
            <a:lstStyle/>
            <a:p>
              <a:pPr fontAlgn="auto">
                <a:spcBef>
                  <a:spcPts val="0"/>
                </a:spcBef>
                <a:spcAft>
                  <a:spcPts val="0"/>
                </a:spcAft>
                <a:defRPr/>
              </a:pPr>
              <a:endParaRPr lang="zh-CN" altLang="en-US" sz="100" kern="0">
                <a:solidFill>
                  <a:srgbClr val="5A0000"/>
                </a:solidFill>
                <a:latin typeface="黑体" panose="02010600030101010101" charset="-122"/>
                <a:ea typeface="黑体" panose="02010600030101010101" charset="-122"/>
              </a:endParaRPr>
            </a:p>
          </p:txBody>
        </p:sp>
        <p:sp>
          <p:nvSpPr>
            <p:cNvPr id="44" name="TextBox 43"/>
            <p:cNvSpPr txBox="1"/>
            <p:nvPr/>
          </p:nvSpPr>
          <p:spPr>
            <a:xfrm>
              <a:off x="2961870" y="3651323"/>
              <a:ext cx="595805" cy="434352"/>
            </a:xfrm>
            <a:prstGeom prst="rect">
              <a:avLst/>
            </a:prstGeom>
            <a:noFill/>
          </p:spPr>
          <p:txBody>
            <a:bodyPr wrap="none">
              <a:spAutoFit/>
            </a:bodyPr>
            <a:lstStyle/>
            <a:p>
              <a:pPr fontAlgn="auto">
                <a:spcBef>
                  <a:spcPts val="0"/>
                </a:spcBef>
                <a:spcAft>
                  <a:spcPts val="0"/>
                </a:spcAft>
                <a:defRPr/>
              </a:pPr>
              <a:r>
                <a:rPr lang="en-US" altLang="zh-CN" sz="3200" b="1" kern="0" dirty="0">
                  <a:solidFill>
                    <a:srgbClr val="5A0000"/>
                  </a:solidFill>
                  <a:latin typeface="黑体" panose="02010600030101010101" charset="-122"/>
                  <a:ea typeface="黑体" panose="02010600030101010101" charset="-122"/>
                </a:rPr>
                <a:t>80%</a:t>
              </a:r>
            </a:p>
          </p:txBody>
        </p:sp>
      </p:grpSp>
      <p:grpSp>
        <p:nvGrpSpPr>
          <p:cNvPr id="47" name="组合 46"/>
          <p:cNvGrpSpPr/>
          <p:nvPr/>
        </p:nvGrpSpPr>
        <p:grpSpPr bwMode="auto">
          <a:xfrm>
            <a:off x="6126234" y="1817370"/>
            <a:ext cx="668867" cy="675217"/>
            <a:chOff x="4929188" y="1303338"/>
            <a:chExt cx="501650" cy="506412"/>
          </a:xfrm>
        </p:grpSpPr>
        <p:sp>
          <p:nvSpPr>
            <p:cNvPr id="48" name="Freeform 6"/>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rgbClr val="17324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49" name="Freeform 7"/>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0" name="Freeform 8"/>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51" name="组合 50"/>
          <p:cNvGrpSpPr/>
          <p:nvPr/>
        </p:nvGrpSpPr>
        <p:grpSpPr bwMode="auto">
          <a:xfrm>
            <a:off x="6119884" y="2820670"/>
            <a:ext cx="675216" cy="675217"/>
            <a:chOff x="1339850" y="2163763"/>
            <a:chExt cx="506413" cy="506412"/>
          </a:xfrm>
        </p:grpSpPr>
        <p:sp>
          <p:nvSpPr>
            <p:cNvPr id="52" name="Freeform 13"/>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rgbClr val="5A0000"/>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3" name="Freeform 14"/>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4"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5" name="Oval 16"/>
            <p:cNvSpPr>
              <a:spLocks noChangeArrowheads="1"/>
            </p:cNvSpPr>
            <p:nvPr/>
          </p:nvSpPr>
          <p:spPr bwMode="auto">
            <a:xfrm>
              <a:off x="1549400" y="2419350"/>
              <a:ext cx="82550" cy="82550"/>
            </a:xfrm>
            <a:prstGeom prst="ellipse">
              <a:avLst/>
            </a:pr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56" name="组合 55"/>
          <p:cNvGrpSpPr/>
          <p:nvPr/>
        </p:nvGrpSpPr>
        <p:grpSpPr bwMode="auto">
          <a:xfrm>
            <a:off x="6126234" y="3823970"/>
            <a:ext cx="668867" cy="675217"/>
            <a:chOff x="5093055" y="2766720"/>
            <a:chExt cx="501650" cy="506413"/>
          </a:xfrm>
        </p:grpSpPr>
        <p:sp>
          <p:nvSpPr>
            <p:cNvPr id="57" name="Freeform 21"/>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rgbClr val="17324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8" name="Oval 22"/>
            <p:cNvSpPr>
              <a:spLocks noChangeArrowheads="1"/>
            </p:cNvSpPr>
            <p:nvPr/>
          </p:nvSpPr>
          <p:spPr bwMode="auto">
            <a:xfrm>
              <a:off x="5201005" y="3069933"/>
              <a:ext cx="98425" cy="98425"/>
            </a:xfrm>
            <a:prstGeom prst="ellipse">
              <a:avLst/>
            </a:pr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59" name="Freeform 23"/>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60" name="Freeform 24"/>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grpSp>
        <p:nvGrpSpPr>
          <p:cNvPr id="61" name="组合 60"/>
          <p:cNvGrpSpPr/>
          <p:nvPr/>
        </p:nvGrpSpPr>
        <p:grpSpPr bwMode="auto">
          <a:xfrm>
            <a:off x="6119884" y="4827270"/>
            <a:ext cx="675216" cy="675217"/>
            <a:chOff x="6137274" y="1900165"/>
            <a:chExt cx="506413" cy="506412"/>
          </a:xfrm>
        </p:grpSpPr>
        <p:sp>
          <p:nvSpPr>
            <p:cNvPr id="62" name="Freeform 29"/>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rgbClr val="5A0000"/>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sp>
          <p:nvSpPr>
            <p:cNvPr id="63"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p:spPr>
          <p:txBody>
            <a:bodyPr/>
            <a:lstStyle/>
            <a:p>
              <a:pPr fontAlgn="auto">
                <a:spcBef>
                  <a:spcPts val="0"/>
                </a:spcBef>
                <a:spcAft>
                  <a:spcPts val="0"/>
                </a:spcAft>
                <a:defRPr/>
              </a:pPr>
              <a:endParaRPr lang="zh-CN" altLang="en-US" sz="100" kern="0">
                <a:solidFill>
                  <a:srgbClr val="5A0000"/>
                </a:solidFill>
                <a:latin typeface="+mn-lt"/>
                <a:ea typeface="+mn-ea"/>
              </a:endParaRPr>
            </a:p>
          </p:txBody>
        </p:sp>
      </p:grpSp>
      <p:sp>
        <p:nvSpPr>
          <p:cNvPr id="64" name="Text Box 11"/>
          <p:cNvSpPr txBox="1">
            <a:spLocks noChangeArrowheads="1"/>
          </p:cNvSpPr>
          <p:nvPr/>
        </p:nvSpPr>
        <p:spPr bwMode="auto">
          <a:xfrm>
            <a:off x="6987718" y="1717887"/>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65" name="Text Box 11"/>
          <p:cNvSpPr txBox="1">
            <a:spLocks noChangeArrowheads="1"/>
          </p:cNvSpPr>
          <p:nvPr/>
        </p:nvSpPr>
        <p:spPr bwMode="auto">
          <a:xfrm>
            <a:off x="6987718" y="2765637"/>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66" name="Text Box 11"/>
          <p:cNvSpPr txBox="1">
            <a:spLocks noChangeArrowheads="1"/>
          </p:cNvSpPr>
          <p:nvPr/>
        </p:nvSpPr>
        <p:spPr bwMode="auto">
          <a:xfrm>
            <a:off x="6987718" y="3811270"/>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67" name="Text Box 11"/>
          <p:cNvSpPr txBox="1">
            <a:spLocks noChangeArrowheads="1"/>
          </p:cNvSpPr>
          <p:nvPr/>
        </p:nvSpPr>
        <p:spPr bwMode="auto">
          <a:xfrm>
            <a:off x="6987718" y="4859021"/>
            <a:ext cx="4197349" cy="717550"/>
          </a:xfrm>
          <a:prstGeom prst="rect">
            <a:avLst/>
          </a:prstGeom>
          <a:noFill/>
          <a:ln w="9525">
            <a:noFill/>
            <a:miter lim="800000"/>
          </a:ln>
        </p:spPr>
        <p:txBody>
          <a:bodyPr>
            <a:spAutoFit/>
          </a:bodyPr>
          <a:lstStyle/>
          <a:p>
            <a:r>
              <a:rPr lang="zh-CN" altLang="en-US" sz="133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4" name="矩形 23"/>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26" name="直接连接符 2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45" name="文本框 44"/>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46" name="矩形 45"/>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300" fill="hold"/>
                                        <p:tgtEl>
                                          <p:spTgt spid="33"/>
                                        </p:tgtEl>
                                        <p:attrNameLst>
                                          <p:attrName>ppt_x</p:attrName>
                                        </p:attrNameLst>
                                      </p:cBhvr>
                                      <p:tavLst>
                                        <p:tav tm="0">
                                          <p:val>
                                            <p:strVal val="0-#ppt_w/2"/>
                                          </p:val>
                                        </p:tav>
                                        <p:tav tm="100000">
                                          <p:val>
                                            <p:strVal val="#ppt_x"/>
                                          </p:val>
                                        </p:tav>
                                      </p:tavLst>
                                    </p:anim>
                                    <p:anim calcmode="lin" valueType="num">
                                      <p:cBhvr additive="base">
                                        <p:cTn id="8" dur="300" fill="hold"/>
                                        <p:tgtEl>
                                          <p:spTgt spid="3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decel="6660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300" fill="hold"/>
                                        <p:tgtEl>
                                          <p:spTgt spid="17"/>
                                        </p:tgtEl>
                                        <p:attrNameLst>
                                          <p:attrName>ppt_x</p:attrName>
                                        </p:attrNameLst>
                                      </p:cBhvr>
                                      <p:tavLst>
                                        <p:tav tm="0">
                                          <p:val>
                                            <p:strVal val="0-#ppt_w/2"/>
                                          </p:val>
                                        </p:tav>
                                        <p:tav tm="100000">
                                          <p:val>
                                            <p:strVal val="#ppt_x"/>
                                          </p:val>
                                        </p:tav>
                                      </p:tavLst>
                                    </p:anim>
                                    <p:anim calcmode="lin" valueType="num">
                                      <p:cBhvr additive="base">
                                        <p:cTn id="13" dur="3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decel="666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300" fill="hold"/>
                                        <p:tgtEl>
                                          <p:spTgt spid="39"/>
                                        </p:tgtEl>
                                        <p:attrNameLst>
                                          <p:attrName>ppt_x</p:attrName>
                                        </p:attrNameLst>
                                      </p:cBhvr>
                                      <p:tavLst>
                                        <p:tav tm="0">
                                          <p:val>
                                            <p:strVal val="1+#ppt_w/2"/>
                                          </p:val>
                                        </p:tav>
                                        <p:tav tm="100000">
                                          <p:val>
                                            <p:strVal val="#ppt_x"/>
                                          </p:val>
                                        </p:tav>
                                      </p:tavLst>
                                    </p:anim>
                                    <p:anim calcmode="lin" valueType="num">
                                      <p:cBhvr additive="base">
                                        <p:cTn id="18" dur="300" fill="hold"/>
                                        <p:tgtEl>
                                          <p:spTgt spid="3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decel="66600"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300" fill="hold"/>
                                        <p:tgtEl>
                                          <p:spTgt spid="42"/>
                                        </p:tgtEl>
                                        <p:attrNameLst>
                                          <p:attrName>ppt_x</p:attrName>
                                        </p:attrNameLst>
                                      </p:cBhvr>
                                      <p:tavLst>
                                        <p:tav tm="0">
                                          <p:val>
                                            <p:strVal val="1+#ppt_w/2"/>
                                          </p:val>
                                        </p:tav>
                                        <p:tav tm="100000">
                                          <p:val>
                                            <p:strVal val="#ppt_x"/>
                                          </p:val>
                                        </p:tav>
                                      </p:tavLst>
                                    </p:anim>
                                    <p:anim calcmode="lin" valueType="num">
                                      <p:cBhvr additive="base">
                                        <p:cTn id="23" dur="300" fill="hold"/>
                                        <p:tgtEl>
                                          <p:spTgt spid="4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par>
                                <p:cTn id="30" presetID="53" presetClass="entr" presetSubtype="16"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animEffect transition="in" filter="fade">
                                      <p:cBhvr>
                                        <p:cTn id="34" dur="500"/>
                                        <p:tgtEl>
                                          <p:spTgt spid="51"/>
                                        </p:tgtEl>
                                      </p:cBhvr>
                                    </p:animEffect>
                                  </p:childTnLst>
                                </p:cTn>
                              </p:par>
                              <p:par>
                                <p:cTn id="35" presetID="53" presetClass="entr" presetSubtype="16"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2500"/>
                            </p:stCondLst>
                            <p:childTnLst>
                              <p:par>
                                <p:cTn id="46" presetID="2" presetClass="entr" presetSubtype="2"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300" fill="hold"/>
                                        <p:tgtEl>
                                          <p:spTgt spid="64"/>
                                        </p:tgtEl>
                                        <p:attrNameLst>
                                          <p:attrName>ppt_x</p:attrName>
                                        </p:attrNameLst>
                                      </p:cBhvr>
                                      <p:tavLst>
                                        <p:tav tm="0">
                                          <p:val>
                                            <p:strVal val="1+#ppt_w/2"/>
                                          </p:val>
                                        </p:tav>
                                        <p:tav tm="100000">
                                          <p:val>
                                            <p:strVal val="#ppt_x"/>
                                          </p:val>
                                        </p:tav>
                                      </p:tavLst>
                                    </p:anim>
                                    <p:anim calcmode="lin" valueType="num">
                                      <p:cBhvr additive="base">
                                        <p:cTn id="49" dur="300" fill="hold"/>
                                        <p:tgtEl>
                                          <p:spTgt spid="64"/>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additive="base">
                                        <p:cTn id="53" dur="300" fill="hold"/>
                                        <p:tgtEl>
                                          <p:spTgt spid="65"/>
                                        </p:tgtEl>
                                        <p:attrNameLst>
                                          <p:attrName>ppt_x</p:attrName>
                                        </p:attrNameLst>
                                      </p:cBhvr>
                                      <p:tavLst>
                                        <p:tav tm="0">
                                          <p:val>
                                            <p:strVal val="1+#ppt_w/2"/>
                                          </p:val>
                                        </p:tav>
                                        <p:tav tm="100000">
                                          <p:val>
                                            <p:strVal val="#ppt_x"/>
                                          </p:val>
                                        </p:tav>
                                      </p:tavLst>
                                    </p:anim>
                                    <p:anim calcmode="lin" valueType="num">
                                      <p:cBhvr additive="base">
                                        <p:cTn id="54" dur="300" fill="hold"/>
                                        <p:tgtEl>
                                          <p:spTgt spid="65"/>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additive="base">
                                        <p:cTn id="58" dur="300" fill="hold"/>
                                        <p:tgtEl>
                                          <p:spTgt spid="66"/>
                                        </p:tgtEl>
                                        <p:attrNameLst>
                                          <p:attrName>ppt_x</p:attrName>
                                        </p:attrNameLst>
                                      </p:cBhvr>
                                      <p:tavLst>
                                        <p:tav tm="0">
                                          <p:val>
                                            <p:strVal val="1+#ppt_w/2"/>
                                          </p:val>
                                        </p:tav>
                                        <p:tav tm="100000">
                                          <p:val>
                                            <p:strVal val="#ppt_x"/>
                                          </p:val>
                                        </p:tav>
                                      </p:tavLst>
                                    </p:anim>
                                    <p:anim calcmode="lin" valueType="num">
                                      <p:cBhvr additive="base">
                                        <p:cTn id="59" dur="300" fill="hold"/>
                                        <p:tgtEl>
                                          <p:spTgt spid="66"/>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 presetClass="entr" presetSubtype="2"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300" fill="hold"/>
                                        <p:tgtEl>
                                          <p:spTgt spid="67"/>
                                        </p:tgtEl>
                                        <p:attrNameLst>
                                          <p:attrName>ppt_x</p:attrName>
                                        </p:attrNameLst>
                                      </p:cBhvr>
                                      <p:tavLst>
                                        <p:tav tm="0">
                                          <p:val>
                                            <p:strVal val="1+#ppt_w/2"/>
                                          </p:val>
                                        </p:tav>
                                        <p:tav tm="100000">
                                          <p:val>
                                            <p:strVal val="#ppt_x"/>
                                          </p:val>
                                        </p:tav>
                                      </p:tavLst>
                                    </p:anim>
                                    <p:anim calcmode="lin" valueType="num">
                                      <p:cBhvr additive="base">
                                        <p:cTn id="64"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grpSp>
        <p:nvGrpSpPr>
          <p:cNvPr id="8" name="Group 22"/>
          <p:cNvGrpSpPr/>
          <p:nvPr/>
        </p:nvGrpSpPr>
        <p:grpSpPr>
          <a:xfrm>
            <a:off x="808610" y="2084852"/>
            <a:ext cx="509757" cy="3119848"/>
            <a:chOff x="1461672" y="2210578"/>
            <a:chExt cx="509757" cy="3119848"/>
          </a:xfrm>
          <a:solidFill>
            <a:schemeClr val="bg1">
              <a:lumMod val="85000"/>
            </a:schemeClr>
          </a:solidFill>
        </p:grpSpPr>
        <p:sp>
          <p:nvSpPr>
            <p:cNvPr id="9" name="Rectangle 23"/>
            <p:cNvSpPr>
              <a:spLocks noChangeArrowheads="1"/>
            </p:cNvSpPr>
            <p:nvPr/>
          </p:nvSpPr>
          <p:spPr bwMode="auto">
            <a:xfrm>
              <a:off x="146167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10" name="Rectangle 24"/>
            <p:cNvSpPr>
              <a:spLocks noChangeArrowheads="1"/>
            </p:cNvSpPr>
            <p:nvPr/>
          </p:nvSpPr>
          <p:spPr bwMode="auto">
            <a:xfrm>
              <a:off x="146167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11" name="Freeform 25"/>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2" name="Freeform 26"/>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13" name="Freeform 31"/>
          <p:cNvSpPr/>
          <p:nvPr/>
        </p:nvSpPr>
        <p:spPr bwMode="auto">
          <a:xfrm>
            <a:off x="803940" y="4005973"/>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14" name="Group 8"/>
          <p:cNvGrpSpPr/>
          <p:nvPr/>
        </p:nvGrpSpPr>
        <p:grpSpPr>
          <a:xfrm>
            <a:off x="806858" y="4050303"/>
            <a:ext cx="637344" cy="1154395"/>
            <a:chOff x="806257" y="3985529"/>
            <a:chExt cx="637344" cy="1154395"/>
          </a:xfrm>
          <a:solidFill>
            <a:srgbClr val="17324B"/>
          </a:solidFill>
        </p:grpSpPr>
        <p:grpSp>
          <p:nvGrpSpPr>
            <p:cNvPr id="15" name="Group 28"/>
            <p:cNvGrpSpPr/>
            <p:nvPr/>
          </p:nvGrpSpPr>
          <p:grpSpPr>
            <a:xfrm>
              <a:off x="808009" y="4819356"/>
              <a:ext cx="635592" cy="320568"/>
              <a:chOff x="5311610" y="4117494"/>
              <a:chExt cx="576000" cy="290513"/>
            </a:xfrm>
            <a:grpFill/>
          </p:grpSpPr>
          <p:sp>
            <p:nvSpPr>
              <p:cNvPr id="16" name="Freeform 33"/>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 name="Freeform 34"/>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8" name="Rectangle 30"/>
            <p:cNvSpPr>
              <a:spLocks noChangeArrowheads="1"/>
            </p:cNvSpPr>
            <p:nvPr/>
          </p:nvSpPr>
          <p:spPr bwMode="auto">
            <a:xfrm>
              <a:off x="806257" y="4283326"/>
              <a:ext cx="509757" cy="586154"/>
            </a:xfrm>
            <a:prstGeom prst="rect">
              <a:avLst/>
            </a:prstGeom>
            <a:grpFill/>
            <a:ln>
              <a:noFill/>
            </a:ln>
          </p:spPr>
          <p:txBody>
            <a:bodyPr vert="horz" wrap="square" lIns="91440" tIns="45720" rIns="91440" bIns="45720" numCol="1" anchor="t" anchorCtr="0" compatLnSpc="1"/>
            <a:lstStyle/>
            <a:p>
              <a:endParaRPr lang="id-ID" dirty="0"/>
            </a:p>
          </p:txBody>
        </p:sp>
        <p:sp>
          <p:nvSpPr>
            <p:cNvPr id="19" name="Freeform 32"/>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grpSp>
        <p:nvGrpSpPr>
          <p:cNvPr id="20" name="Group 35"/>
          <p:cNvGrpSpPr/>
          <p:nvPr/>
        </p:nvGrpSpPr>
        <p:grpSpPr>
          <a:xfrm>
            <a:off x="1539098" y="2084852"/>
            <a:ext cx="509757" cy="3119848"/>
            <a:chOff x="2192160" y="2210578"/>
            <a:chExt cx="509757" cy="3119848"/>
          </a:xfrm>
          <a:solidFill>
            <a:schemeClr val="bg1">
              <a:lumMod val="85000"/>
            </a:schemeClr>
          </a:solidFill>
        </p:grpSpPr>
        <p:sp>
          <p:nvSpPr>
            <p:cNvPr id="21" name="Rectangle 36"/>
            <p:cNvSpPr>
              <a:spLocks noChangeArrowheads="1"/>
            </p:cNvSpPr>
            <p:nvPr/>
          </p:nvSpPr>
          <p:spPr bwMode="auto">
            <a:xfrm>
              <a:off x="219216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22" name="Rectangle 37"/>
            <p:cNvSpPr>
              <a:spLocks noChangeArrowheads="1"/>
            </p:cNvSpPr>
            <p:nvPr/>
          </p:nvSpPr>
          <p:spPr bwMode="auto">
            <a:xfrm>
              <a:off x="219216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23" name="Freeform 38"/>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24" name="Freeform 39"/>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25" name="Freeform 42"/>
          <p:cNvSpPr/>
          <p:nvPr/>
        </p:nvSpPr>
        <p:spPr bwMode="auto">
          <a:xfrm>
            <a:off x="1534428" y="440558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26" name="Group 7"/>
          <p:cNvGrpSpPr/>
          <p:nvPr/>
        </p:nvGrpSpPr>
        <p:grpSpPr>
          <a:xfrm>
            <a:off x="1409756" y="4449909"/>
            <a:ext cx="764932" cy="754788"/>
            <a:chOff x="1409156" y="4385136"/>
            <a:chExt cx="764932" cy="754788"/>
          </a:xfrm>
          <a:solidFill>
            <a:srgbClr val="5A0000"/>
          </a:solidFill>
        </p:grpSpPr>
        <p:sp>
          <p:nvSpPr>
            <p:cNvPr id="27" name="Rectangle 41"/>
            <p:cNvSpPr>
              <a:spLocks noChangeArrowheads="1"/>
            </p:cNvSpPr>
            <p:nvPr/>
          </p:nvSpPr>
          <p:spPr bwMode="auto">
            <a:xfrm>
              <a:off x="1536745" y="4671028"/>
              <a:ext cx="509757" cy="198451"/>
            </a:xfrm>
            <a:prstGeom prst="rect">
              <a:avLst/>
            </a:prstGeom>
            <a:grpFill/>
            <a:ln>
              <a:noFill/>
            </a:ln>
          </p:spPr>
          <p:txBody>
            <a:bodyPr vert="horz" wrap="square" lIns="91440" tIns="45720" rIns="91440" bIns="45720" numCol="1" anchor="t" anchorCtr="0" compatLnSpc="1"/>
            <a:lstStyle/>
            <a:p>
              <a:endParaRPr lang="id-ID"/>
            </a:p>
          </p:txBody>
        </p:sp>
        <p:sp>
          <p:nvSpPr>
            <p:cNvPr id="28" name="Freeform 43"/>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29" name="Group 44"/>
            <p:cNvGrpSpPr/>
            <p:nvPr/>
          </p:nvGrpSpPr>
          <p:grpSpPr>
            <a:xfrm>
              <a:off x="1409156" y="4819356"/>
              <a:ext cx="764932" cy="320568"/>
              <a:chOff x="5856396" y="4117494"/>
              <a:chExt cx="693213" cy="290513"/>
            </a:xfrm>
            <a:grpFill/>
          </p:grpSpPr>
          <p:sp>
            <p:nvSpPr>
              <p:cNvPr id="30" name="Freeform 45"/>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Freeform 46"/>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47"/>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3" name="Group 48"/>
          <p:cNvGrpSpPr/>
          <p:nvPr/>
        </p:nvGrpSpPr>
        <p:grpSpPr>
          <a:xfrm>
            <a:off x="2260248" y="2084852"/>
            <a:ext cx="509757" cy="3119848"/>
            <a:chOff x="2913310" y="2210578"/>
            <a:chExt cx="509757" cy="3119848"/>
          </a:xfrm>
          <a:solidFill>
            <a:schemeClr val="bg1">
              <a:lumMod val="85000"/>
            </a:schemeClr>
          </a:solidFill>
        </p:grpSpPr>
        <p:sp>
          <p:nvSpPr>
            <p:cNvPr id="34" name="Rectangle 49"/>
            <p:cNvSpPr>
              <a:spLocks noChangeArrowheads="1"/>
            </p:cNvSpPr>
            <p:nvPr/>
          </p:nvSpPr>
          <p:spPr bwMode="auto">
            <a:xfrm>
              <a:off x="291331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35" name="Rectangle 50"/>
            <p:cNvSpPr>
              <a:spLocks noChangeArrowheads="1"/>
            </p:cNvSpPr>
            <p:nvPr/>
          </p:nvSpPr>
          <p:spPr bwMode="auto">
            <a:xfrm>
              <a:off x="291331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36" name="Freeform 51"/>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37" name="Freeform 52"/>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38" name="Freeform 55"/>
          <p:cNvSpPr/>
          <p:nvPr/>
        </p:nvSpPr>
        <p:spPr bwMode="auto">
          <a:xfrm>
            <a:off x="2255579" y="347646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39" name="Group 9"/>
          <p:cNvGrpSpPr/>
          <p:nvPr/>
        </p:nvGrpSpPr>
        <p:grpSpPr>
          <a:xfrm>
            <a:off x="2130907" y="3520793"/>
            <a:ext cx="764932" cy="1683904"/>
            <a:chOff x="2130307" y="3456020"/>
            <a:chExt cx="764932" cy="1683904"/>
          </a:xfrm>
          <a:solidFill>
            <a:srgbClr val="17324B"/>
          </a:solidFill>
        </p:grpSpPr>
        <p:sp>
          <p:nvSpPr>
            <p:cNvPr id="40" name="Rectangle 54"/>
            <p:cNvSpPr>
              <a:spLocks noChangeArrowheads="1"/>
            </p:cNvSpPr>
            <p:nvPr/>
          </p:nvSpPr>
          <p:spPr bwMode="auto">
            <a:xfrm>
              <a:off x="2257894" y="3753816"/>
              <a:ext cx="509757" cy="1115664"/>
            </a:xfrm>
            <a:prstGeom prst="rect">
              <a:avLst/>
            </a:prstGeom>
            <a:grpFill/>
            <a:ln>
              <a:noFill/>
            </a:ln>
          </p:spPr>
          <p:txBody>
            <a:bodyPr vert="horz" wrap="square" lIns="91440" tIns="45720" rIns="91440" bIns="45720" numCol="1" anchor="t" anchorCtr="0" compatLnSpc="1"/>
            <a:lstStyle/>
            <a:p>
              <a:endParaRPr lang="id-ID"/>
            </a:p>
          </p:txBody>
        </p:sp>
        <p:sp>
          <p:nvSpPr>
            <p:cNvPr id="42" name="Freeform 56"/>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43" name="Group 57"/>
            <p:cNvGrpSpPr/>
            <p:nvPr/>
          </p:nvGrpSpPr>
          <p:grpSpPr>
            <a:xfrm>
              <a:off x="2130307" y="4819356"/>
              <a:ext cx="764932" cy="320568"/>
              <a:chOff x="6509932" y="4117494"/>
              <a:chExt cx="693213" cy="290513"/>
            </a:xfrm>
            <a:grpFill/>
          </p:grpSpPr>
          <p:sp>
            <p:nvSpPr>
              <p:cNvPr id="44" name="Freeform 58"/>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59"/>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60"/>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47" name="Group 61"/>
          <p:cNvGrpSpPr/>
          <p:nvPr/>
        </p:nvGrpSpPr>
        <p:grpSpPr>
          <a:xfrm>
            <a:off x="2979644" y="2084852"/>
            <a:ext cx="509757" cy="3119848"/>
            <a:chOff x="3632707" y="2210578"/>
            <a:chExt cx="509757" cy="3119848"/>
          </a:xfrm>
          <a:solidFill>
            <a:schemeClr val="bg1">
              <a:lumMod val="85000"/>
            </a:schemeClr>
          </a:solidFill>
        </p:grpSpPr>
        <p:sp>
          <p:nvSpPr>
            <p:cNvPr id="48" name="Rectangle 62"/>
            <p:cNvSpPr>
              <a:spLocks noChangeArrowheads="1"/>
            </p:cNvSpPr>
            <p:nvPr/>
          </p:nvSpPr>
          <p:spPr bwMode="auto">
            <a:xfrm>
              <a:off x="3632707"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49" name="Rectangle 63"/>
            <p:cNvSpPr>
              <a:spLocks noChangeArrowheads="1"/>
            </p:cNvSpPr>
            <p:nvPr/>
          </p:nvSpPr>
          <p:spPr bwMode="auto">
            <a:xfrm>
              <a:off x="3632707"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50" name="Freeform 64"/>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51" name="Freeform 65"/>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52" name="Freeform 69"/>
          <p:cNvSpPr/>
          <p:nvPr/>
        </p:nvSpPr>
        <p:spPr bwMode="auto">
          <a:xfrm>
            <a:off x="2974975" y="277598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53" name="Group 4"/>
          <p:cNvGrpSpPr/>
          <p:nvPr/>
        </p:nvGrpSpPr>
        <p:grpSpPr>
          <a:xfrm>
            <a:off x="2850304" y="2820313"/>
            <a:ext cx="764932" cy="2384385"/>
            <a:chOff x="2849704" y="2755539"/>
            <a:chExt cx="764932" cy="2384385"/>
          </a:xfrm>
          <a:solidFill>
            <a:srgbClr val="5A0000"/>
          </a:solidFill>
        </p:grpSpPr>
        <p:sp>
          <p:nvSpPr>
            <p:cNvPr id="54" name="Rectangle 67"/>
            <p:cNvSpPr>
              <a:spLocks noChangeArrowheads="1"/>
            </p:cNvSpPr>
            <p:nvPr/>
          </p:nvSpPr>
          <p:spPr bwMode="auto">
            <a:xfrm>
              <a:off x="2977292" y="3053336"/>
              <a:ext cx="509757" cy="1816144"/>
            </a:xfrm>
            <a:prstGeom prst="rect">
              <a:avLst/>
            </a:prstGeom>
            <a:grpFill/>
            <a:ln>
              <a:noFill/>
            </a:ln>
          </p:spPr>
          <p:txBody>
            <a:bodyPr vert="horz" wrap="square" lIns="91440" tIns="45720" rIns="91440" bIns="45720" numCol="1" anchor="t" anchorCtr="0" compatLnSpc="1"/>
            <a:lstStyle/>
            <a:p>
              <a:endParaRPr lang="id-ID"/>
            </a:p>
          </p:txBody>
        </p:sp>
        <p:sp>
          <p:nvSpPr>
            <p:cNvPr id="55" name="Freeform 72"/>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56" name="Group 73"/>
            <p:cNvGrpSpPr/>
            <p:nvPr/>
          </p:nvGrpSpPr>
          <p:grpSpPr>
            <a:xfrm>
              <a:off x="2849704" y="4819356"/>
              <a:ext cx="764932" cy="320568"/>
              <a:chOff x="7161880" y="4117494"/>
              <a:chExt cx="693213" cy="290513"/>
            </a:xfrm>
            <a:grpFill/>
          </p:grpSpPr>
          <p:sp>
            <p:nvSpPr>
              <p:cNvPr id="57" name="Freeform 74"/>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8" name="Freeform 75"/>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9" name="Freeform 76"/>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60" name="Group 77"/>
          <p:cNvGrpSpPr/>
          <p:nvPr/>
        </p:nvGrpSpPr>
        <p:grpSpPr>
          <a:xfrm>
            <a:off x="3697290" y="2084852"/>
            <a:ext cx="509757" cy="3119848"/>
            <a:chOff x="4350352" y="2210578"/>
            <a:chExt cx="509757" cy="3119848"/>
          </a:xfrm>
          <a:solidFill>
            <a:srgbClr val="D9D9D9"/>
          </a:solidFill>
        </p:grpSpPr>
        <p:sp>
          <p:nvSpPr>
            <p:cNvPr id="61" name="Rectangle 78"/>
            <p:cNvSpPr>
              <a:spLocks noChangeArrowheads="1"/>
            </p:cNvSpPr>
            <p:nvPr/>
          </p:nvSpPr>
          <p:spPr bwMode="auto">
            <a:xfrm>
              <a:off x="435035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62" name="Rectangle 79"/>
            <p:cNvSpPr>
              <a:spLocks noChangeArrowheads="1"/>
            </p:cNvSpPr>
            <p:nvPr/>
          </p:nvSpPr>
          <p:spPr bwMode="auto">
            <a:xfrm>
              <a:off x="435035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63" name="Freeform 80"/>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64" name="Freeform 81"/>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grpSp>
        <p:nvGrpSpPr>
          <p:cNvPr id="65" name="Group 82"/>
          <p:cNvGrpSpPr/>
          <p:nvPr/>
        </p:nvGrpSpPr>
        <p:grpSpPr>
          <a:xfrm>
            <a:off x="3569218" y="2096916"/>
            <a:ext cx="764932" cy="3119847"/>
            <a:chOff x="4221011" y="2210578"/>
            <a:chExt cx="764932" cy="3119846"/>
          </a:xfrm>
          <a:solidFill>
            <a:srgbClr val="17324B"/>
          </a:solidFill>
        </p:grpSpPr>
        <p:sp>
          <p:nvSpPr>
            <p:cNvPr id="66" name="Rectangle 83"/>
            <p:cNvSpPr>
              <a:spLocks noChangeArrowheads="1"/>
            </p:cNvSpPr>
            <p:nvPr/>
          </p:nvSpPr>
          <p:spPr bwMode="auto">
            <a:xfrm>
              <a:off x="4348600" y="2508374"/>
              <a:ext cx="509757" cy="2551606"/>
            </a:xfrm>
            <a:prstGeom prst="rect">
              <a:avLst/>
            </a:prstGeom>
            <a:grpFill/>
            <a:ln>
              <a:noFill/>
            </a:ln>
          </p:spPr>
          <p:txBody>
            <a:bodyPr vert="horz" wrap="square" lIns="91440" tIns="45720" rIns="91440" bIns="45720" numCol="1" anchor="t" anchorCtr="0" compatLnSpc="1"/>
            <a:lstStyle/>
            <a:p>
              <a:endParaRPr lang="id-ID"/>
            </a:p>
          </p:txBody>
        </p:sp>
        <p:sp>
          <p:nvSpPr>
            <p:cNvPr id="67" name="Freeform 89"/>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68" name="Group 90"/>
            <p:cNvGrpSpPr/>
            <p:nvPr/>
          </p:nvGrpSpPr>
          <p:grpSpPr>
            <a:xfrm>
              <a:off x="4221011" y="5009856"/>
              <a:ext cx="764932" cy="320568"/>
              <a:chOff x="7812240" y="4117494"/>
              <a:chExt cx="693213" cy="290513"/>
            </a:xfrm>
            <a:grpFill/>
          </p:grpSpPr>
          <p:sp>
            <p:nvSpPr>
              <p:cNvPr id="69" name="Freeform 99"/>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0" name="Freeform 104"/>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1" name="Freeform 105"/>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72" name="Group 106"/>
          <p:cNvGrpSpPr/>
          <p:nvPr/>
        </p:nvGrpSpPr>
        <p:grpSpPr>
          <a:xfrm>
            <a:off x="4418440" y="2084852"/>
            <a:ext cx="509757" cy="3119848"/>
            <a:chOff x="5071502" y="2210578"/>
            <a:chExt cx="509757" cy="3119848"/>
          </a:xfrm>
          <a:solidFill>
            <a:schemeClr val="bg1">
              <a:lumMod val="85000"/>
            </a:schemeClr>
          </a:solidFill>
        </p:grpSpPr>
        <p:sp>
          <p:nvSpPr>
            <p:cNvPr id="73" name="Rectangle 107"/>
            <p:cNvSpPr>
              <a:spLocks noChangeArrowheads="1"/>
            </p:cNvSpPr>
            <p:nvPr/>
          </p:nvSpPr>
          <p:spPr bwMode="auto">
            <a:xfrm>
              <a:off x="5071502"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74" name="Rectangle 108"/>
            <p:cNvSpPr>
              <a:spLocks noChangeArrowheads="1"/>
            </p:cNvSpPr>
            <p:nvPr/>
          </p:nvSpPr>
          <p:spPr bwMode="auto">
            <a:xfrm>
              <a:off x="5071502"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75" name="Freeform 109"/>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76" name="Freeform 110"/>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77" name="Freeform 113"/>
          <p:cNvSpPr/>
          <p:nvPr/>
        </p:nvSpPr>
        <p:spPr bwMode="auto">
          <a:xfrm>
            <a:off x="4413771" y="3151055"/>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78" name="Group 3"/>
          <p:cNvGrpSpPr/>
          <p:nvPr/>
        </p:nvGrpSpPr>
        <p:grpSpPr>
          <a:xfrm>
            <a:off x="4289099" y="3195383"/>
            <a:ext cx="764932" cy="2009315"/>
            <a:chOff x="4288499" y="3130610"/>
            <a:chExt cx="764932" cy="2009314"/>
          </a:xfrm>
          <a:solidFill>
            <a:srgbClr val="5A0000"/>
          </a:solidFill>
        </p:grpSpPr>
        <p:sp>
          <p:nvSpPr>
            <p:cNvPr id="79" name="Rectangle 112"/>
            <p:cNvSpPr>
              <a:spLocks noChangeArrowheads="1"/>
            </p:cNvSpPr>
            <p:nvPr/>
          </p:nvSpPr>
          <p:spPr bwMode="auto">
            <a:xfrm>
              <a:off x="4416086" y="3428406"/>
              <a:ext cx="509757" cy="1441073"/>
            </a:xfrm>
            <a:prstGeom prst="rect">
              <a:avLst/>
            </a:prstGeom>
            <a:grpFill/>
            <a:ln>
              <a:noFill/>
            </a:ln>
          </p:spPr>
          <p:txBody>
            <a:bodyPr vert="horz" wrap="square" lIns="91440" tIns="45720" rIns="91440" bIns="45720" numCol="1" anchor="t" anchorCtr="0" compatLnSpc="1"/>
            <a:lstStyle/>
            <a:p>
              <a:endParaRPr lang="id-ID"/>
            </a:p>
          </p:txBody>
        </p:sp>
        <p:sp>
          <p:nvSpPr>
            <p:cNvPr id="80" name="Freeform 114"/>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81" name="Group 115"/>
            <p:cNvGrpSpPr/>
            <p:nvPr/>
          </p:nvGrpSpPr>
          <p:grpSpPr>
            <a:xfrm>
              <a:off x="4288499" y="4819356"/>
              <a:ext cx="764932" cy="320568"/>
              <a:chOff x="8465776" y="4117494"/>
              <a:chExt cx="693213" cy="290513"/>
            </a:xfrm>
            <a:grpFill/>
          </p:grpSpPr>
          <p:sp>
            <p:nvSpPr>
              <p:cNvPr id="82" name="Freeform 116"/>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117"/>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118"/>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85" name="Group 119"/>
          <p:cNvGrpSpPr/>
          <p:nvPr/>
        </p:nvGrpSpPr>
        <p:grpSpPr>
          <a:xfrm>
            <a:off x="5137836" y="2084852"/>
            <a:ext cx="509757" cy="3119848"/>
            <a:chOff x="5790899" y="2210578"/>
            <a:chExt cx="509757" cy="3119848"/>
          </a:xfrm>
          <a:solidFill>
            <a:schemeClr val="bg1">
              <a:lumMod val="85000"/>
            </a:schemeClr>
          </a:solidFill>
        </p:grpSpPr>
        <p:sp>
          <p:nvSpPr>
            <p:cNvPr id="86" name="Rectangle 120"/>
            <p:cNvSpPr>
              <a:spLocks noChangeArrowheads="1"/>
            </p:cNvSpPr>
            <p:nvPr/>
          </p:nvSpPr>
          <p:spPr bwMode="auto">
            <a:xfrm>
              <a:off x="5790899"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87" name="Rectangle 121"/>
            <p:cNvSpPr>
              <a:spLocks noChangeArrowheads="1"/>
            </p:cNvSpPr>
            <p:nvPr/>
          </p:nvSpPr>
          <p:spPr bwMode="auto">
            <a:xfrm>
              <a:off x="5790899"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88" name="Freeform 122"/>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89" name="Freeform 123"/>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90" name="Freeform 126"/>
          <p:cNvSpPr/>
          <p:nvPr/>
        </p:nvSpPr>
        <p:spPr bwMode="auto">
          <a:xfrm>
            <a:off x="5133167" y="250648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91" name="Group 2"/>
          <p:cNvGrpSpPr/>
          <p:nvPr/>
        </p:nvGrpSpPr>
        <p:grpSpPr>
          <a:xfrm>
            <a:off x="5008496" y="2550813"/>
            <a:ext cx="764932" cy="2653884"/>
            <a:chOff x="5007896" y="2486040"/>
            <a:chExt cx="764932" cy="2653884"/>
          </a:xfrm>
          <a:solidFill>
            <a:srgbClr val="17324B"/>
          </a:solidFill>
        </p:grpSpPr>
        <p:sp>
          <p:nvSpPr>
            <p:cNvPr id="92" name="Rectangle 125"/>
            <p:cNvSpPr>
              <a:spLocks noChangeArrowheads="1"/>
            </p:cNvSpPr>
            <p:nvPr/>
          </p:nvSpPr>
          <p:spPr bwMode="auto">
            <a:xfrm>
              <a:off x="5135484" y="2768069"/>
              <a:ext cx="509757" cy="2101409"/>
            </a:xfrm>
            <a:prstGeom prst="rect">
              <a:avLst/>
            </a:prstGeom>
            <a:grpFill/>
            <a:ln>
              <a:noFill/>
            </a:ln>
          </p:spPr>
          <p:txBody>
            <a:bodyPr vert="horz" wrap="square" lIns="91440" tIns="45720" rIns="91440" bIns="45720" numCol="1" anchor="t" anchorCtr="0" compatLnSpc="1"/>
            <a:lstStyle/>
            <a:p>
              <a:endParaRPr lang="id-ID"/>
            </a:p>
          </p:txBody>
        </p:sp>
        <p:sp>
          <p:nvSpPr>
            <p:cNvPr id="93" name="Freeform 127"/>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94" name="Group 128"/>
            <p:cNvGrpSpPr/>
            <p:nvPr/>
          </p:nvGrpSpPr>
          <p:grpSpPr>
            <a:xfrm>
              <a:off x="5007896" y="4819356"/>
              <a:ext cx="764932" cy="320568"/>
              <a:chOff x="9117724" y="4117494"/>
              <a:chExt cx="693213" cy="290513"/>
            </a:xfrm>
            <a:grpFill/>
          </p:grpSpPr>
          <p:sp>
            <p:nvSpPr>
              <p:cNvPr id="95" name="Freeform 129"/>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6" name="Freeform 130"/>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Freeform 131"/>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98" name="Group 132"/>
          <p:cNvGrpSpPr/>
          <p:nvPr/>
        </p:nvGrpSpPr>
        <p:grpSpPr>
          <a:xfrm>
            <a:off x="5849648" y="2084852"/>
            <a:ext cx="509757" cy="3119848"/>
            <a:chOff x="6502710" y="2210578"/>
            <a:chExt cx="509757" cy="3119848"/>
          </a:xfrm>
          <a:solidFill>
            <a:schemeClr val="bg1">
              <a:lumMod val="85000"/>
            </a:schemeClr>
          </a:solidFill>
        </p:grpSpPr>
        <p:sp>
          <p:nvSpPr>
            <p:cNvPr id="99" name="Rectangle 133"/>
            <p:cNvSpPr>
              <a:spLocks noChangeArrowheads="1"/>
            </p:cNvSpPr>
            <p:nvPr/>
          </p:nvSpPr>
          <p:spPr bwMode="auto">
            <a:xfrm>
              <a:off x="6502710" y="3773130"/>
              <a:ext cx="509757" cy="700696"/>
            </a:xfrm>
            <a:prstGeom prst="rect">
              <a:avLst/>
            </a:prstGeom>
            <a:grpFill/>
            <a:ln>
              <a:noFill/>
            </a:ln>
          </p:spPr>
          <p:txBody>
            <a:bodyPr vert="horz" wrap="square" lIns="91440" tIns="45720" rIns="91440" bIns="45720" numCol="1" anchor="t" anchorCtr="0" compatLnSpc="1"/>
            <a:lstStyle/>
            <a:p>
              <a:endParaRPr lang="id-ID"/>
            </a:p>
          </p:txBody>
        </p:sp>
        <p:sp>
          <p:nvSpPr>
            <p:cNvPr id="100" name="Rectangle 134"/>
            <p:cNvSpPr>
              <a:spLocks noChangeArrowheads="1"/>
            </p:cNvSpPr>
            <p:nvPr/>
          </p:nvSpPr>
          <p:spPr bwMode="auto">
            <a:xfrm>
              <a:off x="6502710" y="2974337"/>
              <a:ext cx="509757" cy="781276"/>
            </a:xfrm>
            <a:prstGeom prst="rect">
              <a:avLst/>
            </a:prstGeom>
            <a:grpFill/>
            <a:ln>
              <a:noFill/>
            </a:ln>
          </p:spPr>
          <p:txBody>
            <a:bodyPr vert="horz" wrap="square" lIns="91440" tIns="45720" rIns="91440" bIns="45720" numCol="1" anchor="t" anchorCtr="0" compatLnSpc="1"/>
            <a:lstStyle/>
            <a:p>
              <a:endParaRPr lang="id-ID"/>
            </a:p>
          </p:txBody>
        </p:sp>
        <p:sp>
          <p:nvSpPr>
            <p:cNvPr id="101" name="Freeform 135"/>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02" name="Freeform 136"/>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endParaRPr lang="id-ID"/>
            </a:p>
          </p:txBody>
        </p:sp>
      </p:grpSp>
      <p:sp>
        <p:nvSpPr>
          <p:cNvPr id="103" name="Freeform 139"/>
          <p:cNvSpPr/>
          <p:nvPr/>
        </p:nvSpPr>
        <p:spPr bwMode="auto">
          <a:xfrm>
            <a:off x="5844979" y="365632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40" tIns="45720" rIns="91440" bIns="45720" numCol="1" anchor="t" anchorCtr="0" compatLnSpc="1"/>
          <a:lstStyle/>
          <a:p>
            <a:endParaRPr lang="id-ID"/>
          </a:p>
        </p:txBody>
      </p:sp>
      <p:grpSp>
        <p:nvGrpSpPr>
          <p:cNvPr id="104" name="Group 1"/>
          <p:cNvGrpSpPr/>
          <p:nvPr/>
        </p:nvGrpSpPr>
        <p:grpSpPr>
          <a:xfrm>
            <a:off x="5720308" y="3700653"/>
            <a:ext cx="637345" cy="1504045"/>
            <a:chOff x="5719707" y="3635879"/>
            <a:chExt cx="637345" cy="1504045"/>
          </a:xfrm>
          <a:solidFill>
            <a:srgbClr val="5A0000"/>
          </a:solidFill>
        </p:grpSpPr>
        <p:sp>
          <p:nvSpPr>
            <p:cNvPr id="105" name="Rectangle 138"/>
            <p:cNvSpPr>
              <a:spLocks noChangeArrowheads="1"/>
            </p:cNvSpPr>
            <p:nvPr/>
          </p:nvSpPr>
          <p:spPr bwMode="auto">
            <a:xfrm>
              <a:off x="5847295" y="3906864"/>
              <a:ext cx="509757" cy="962617"/>
            </a:xfrm>
            <a:prstGeom prst="rect">
              <a:avLst/>
            </a:prstGeom>
            <a:grpFill/>
            <a:ln>
              <a:noFill/>
            </a:ln>
          </p:spPr>
          <p:txBody>
            <a:bodyPr vert="horz" wrap="square" lIns="91440" tIns="45720" rIns="91440" bIns="45720" numCol="1" anchor="t" anchorCtr="0" compatLnSpc="1"/>
            <a:lstStyle/>
            <a:p>
              <a:endParaRPr lang="id-ID"/>
            </a:p>
          </p:txBody>
        </p:sp>
        <p:sp>
          <p:nvSpPr>
            <p:cNvPr id="106" name="Freeform 140"/>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endParaRPr lang="id-ID"/>
            </a:p>
          </p:txBody>
        </p:sp>
        <p:grpSp>
          <p:nvGrpSpPr>
            <p:cNvPr id="107" name="Group 141"/>
            <p:cNvGrpSpPr/>
            <p:nvPr/>
          </p:nvGrpSpPr>
          <p:grpSpPr>
            <a:xfrm>
              <a:off x="5719707" y="4819356"/>
              <a:ext cx="637344" cy="320568"/>
              <a:chOff x="9762797" y="4117494"/>
              <a:chExt cx="577588" cy="290513"/>
            </a:xfrm>
            <a:grpFill/>
          </p:grpSpPr>
          <p:sp>
            <p:nvSpPr>
              <p:cNvPr id="108" name="Freeform 142"/>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9" name="Freeform 143"/>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
        <p:nvSpPr>
          <p:cNvPr id="119" name="TextBox 182"/>
          <p:cNvSpPr txBox="1"/>
          <p:nvPr/>
        </p:nvSpPr>
        <p:spPr>
          <a:xfrm>
            <a:off x="851807" y="4128652"/>
            <a:ext cx="414020" cy="535940"/>
          </a:xfrm>
          <a:prstGeom prst="rect">
            <a:avLst/>
          </a:prstGeom>
          <a:noFill/>
        </p:spPr>
        <p:txBody>
          <a:bodyPr wrap="none" rtlCol="0">
            <a:spAutoFit/>
          </a:bodyPr>
          <a:lstStyle/>
          <a:p>
            <a:pPr algn="ctr"/>
            <a:r>
              <a:rPr lang="id-ID" b="1" dirty="0">
                <a:solidFill>
                  <a:schemeClr val="bg1"/>
                </a:solidFill>
              </a:rPr>
              <a:t>20</a:t>
            </a:r>
          </a:p>
          <a:p>
            <a:pPr algn="ctr"/>
            <a:r>
              <a:rPr lang="id-ID" sz="1100" dirty="0">
                <a:solidFill>
                  <a:schemeClr val="bg1"/>
                </a:solidFill>
              </a:rPr>
              <a:t>%</a:t>
            </a:r>
          </a:p>
        </p:txBody>
      </p:sp>
      <p:sp>
        <p:nvSpPr>
          <p:cNvPr id="120" name="TextBox 183"/>
          <p:cNvSpPr txBox="1"/>
          <p:nvPr/>
        </p:nvSpPr>
        <p:spPr>
          <a:xfrm>
            <a:off x="1593036" y="4569447"/>
            <a:ext cx="414020" cy="535940"/>
          </a:xfrm>
          <a:prstGeom prst="rect">
            <a:avLst/>
          </a:prstGeom>
          <a:noFill/>
        </p:spPr>
        <p:txBody>
          <a:bodyPr wrap="none" rtlCol="0">
            <a:spAutoFit/>
          </a:bodyPr>
          <a:lstStyle/>
          <a:p>
            <a:pPr algn="ctr"/>
            <a:r>
              <a:rPr lang="id-ID" b="1" dirty="0">
                <a:solidFill>
                  <a:schemeClr val="bg1"/>
                </a:solidFill>
              </a:rPr>
              <a:t>10</a:t>
            </a:r>
          </a:p>
          <a:p>
            <a:pPr algn="ctr"/>
            <a:r>
              <a:rPr lang="id-ID" sz="1100" dirty="0">
                <a:solidFill>
                  <a:schemeClr val="bg1"/>
                </a:solidFill>
              </a:rPr>
              <a:t>%</a:t>
            </a:r>
          </a:p>
        </p:txBody>
      </p:sp>
      <p:sp>
        <p:nvSpPr>
          <p:cNvPr id="121" name="TextBox 184"/>
          <p:cNvSpPr txBox="1"/>
          <p:nvPr/>
        </p:nvSpPr>
        <p:spPr>
          <a:xfrm>
            <a:off x="2307983" y="3633320"/>
            <a:ext cx="414020" cy="535940"/>
          </a:xfrm>
          <a:prstGeom prst="rect">
            <a:avLst/>
          </a:prstGeom>
          <a:noFill/>
        </p:spPr>
        <p:txBody>
          <a:bodyPr wrap="none" rtlCol="0">
            <a:spAutoFit/>
          </a:bodyPr>
          <a:lstStyle/>
          <a:p>
            <a:pPr algn="ctr"/>
            <a:r>
              <a:rPr lang="id-ID" b="1" dirty="0">
                <a:solidFill>
                  <a:schemeClr val="bg1"/>
                </a:solidFill>
              </a:rPr>
              <a:t>45</a:t>
            </a:r>
          </a:p>
          <a:p>
            <a:pPr algn="ctr"/>
            <a:r>
              <a:rPr lang="id-ID" sz="1100" dirty="0">
                <a:solidFill>
                  <a:schemeClr val="bg1"/>
                </a:solidFill>
              </a:rPr>
              <a:t>%</a:t>
            </a:r>
          </a:p>
        </p:txBody>
      </p:sp>
      <p:sp>
        <p:nvSpPr>
          <p:cNvPr id="122" name="TextBox 185"/>
          <p:cNvSpPr txBox="1"/>
          <p:nvPr/>
        </p:nvSpPr>
        <p:spPr>
          <a:xfrm>
            <a:off x="3021642" y="2953736"/>
            <a:ext cx="414020" cy="535940"/>
          </a:xfrm>
          <a:prstGeom prst="rect">
            <a:avLst/>
          </a:prstGeom>
          <a:noFill/>
        </p:spPr>
        <p:txBody>
          <a:bodyPr wrap="none" rtlCol="0">
            <a:spAutoFit/>
          </a:bodyPr>
          <a:lstStyle/>
          <a:p>
            <a:pPr algn="ctr"/>
            <a:r>
              <a:rPr lang="id-ID" b="1" dirty="0">
                <a:solidFill>
                  <a:schemeClr val="bg1"/>
                </a:solidFill>
              </a:rPr>
              <a:t>75</a:t>
            </a:r>
          </a:p>
          <a:p>
            <a:pPr algn="ctr"/>
            <a:r>
              <a:rPr lang="id-ID" sz="1100" dirty="0">
                <a:solidFill>
                  <a:schemeClr val="bg1"/>
                </a:solidFill>
              </a:rPr>
              <a:t>%</a:t>
            </a:r>
          </a:p>
        </p:txBody>
      </p:sp>
      <p:sp>
        <p:nvSpPr>
          <p:cNvPr id="123" name="TextBox 186"/>
          <p:cNvSpPr txBox="1"/>
          <p:nvPr/>
        </p:nvSpPr>
        <p:spPr>
          <a:xfrm>
            <a:off x="3687128" y="2209316"/>
            <a:ext cx="529590" cy="535940"/>
          </a:xfrm>
          <a:prstGeom prst="rect">
            <a:avLst/>
          </a:prstGeom>
          <a:noFill/>
        </p:spPr>
        <p:txBody>
          <a:bodyPr wrap="none" rtlCol="0">
            <a:spAutoFit/>
          </a:bodyPr>
          <a:lstStyle/>
          <a:p>
            <a:pPr algn="ctr"/>
            <a:r>
              <a:rPr lang="id-ID" b="1" dirty="0">
                <a:solidFill>
                  <a:schemeClr val="bg1"/>
                </a:solidFill>
              </a:rPr>
              <a:t>100</a:t>
            </a:r>
          </a:p>
          <a:p>
            <a:pPr algn="ctr"/>
            <a:r>
              <a:rPr lang="id-ID" sz="1100" dirty="0">
                <a:solidFill>
                  <a:schemeClr val="bg1"/>
                </a:solidFill>
              </a:rPr>
              <a:t>%</a:t>
            </a:r>
          </a:p>
        </p:txBody>
      </p:sp>
      <p:sp>
        <p:nvSpPr>
          <p:cNvPr id="124" name="TextBox 187"/>
          <p:cNvSpPr txBox="1"/>
          <p:nvPr/>
        </p:nvSpPr>
        <p:spPr>
          <a:xfrm>
            <a:off x="5183451" y="2673795"/>
            <a:ext cx="414020" cy="535940"/>
          </a:xfrm>
          <a:prstGeom prst="rect">
            <a:avLst/>
          </a:prstGeom>
          <a:noFill/>
        </p:spPr>
        <p:txBody>
          <a:bodyPr wrap="none" rtlCol="0">
            <a:spAutoFit/>
          </a:bodyPr>
          <a:lstStyle/>
          <a:p>
            <a:pPr algn="ctr"/>
            <a:r>
              <a:rPr lang="id-ID" b="1" dirty="0">
                <a:solidFill>
                  <a:schemeClr val="bg1"/>
                </a:solidFill>
              </a:rPr>
              <a:t>85</a:t>
            </a:r>
          </a:p>
          <a:p>
            <a:pPr algn="ctr"/>
            <a:r>
              <a:rPr lang="id-ID" sz="1100" dirty="0">
                <a:solidFill>
                  <a:schemeClr val="bg1"/>
                </a:solidFill>
              </a:rPr>
              <a:t>%</a:t>
            </a:r>
          </a:p>
        </p:txBody>
      </p:sp>
      <p:sp>
        <p:nvSpPr>
          <p:cNvPr id="125" name="TextBox 188"/>
          <p:cNvSpPr txBox="1"/>
          <p:nvPr/>
        </p:nvSpPr>
        <p:spPr>
          <a:xfrm>
            <a:off x="4472523" y="3372523"/>
            <a:ext cx="414020" cy="535940"/>
          </a:xfrm>
          <a:prstGeom prst="rect">
            <a:avLst/>
          </a:prstGeom>
          <a:noFill/>
        </p:spPr>
        <p:txBody>
          <a:bodyPr wrap="none" rtlCol="0">
            <a:spAutoFit/>
          </a:bodyPr>
          <a:lstStyle/>
          <a:p>
            <a:pPr algn="ctr"/>
            <a:r>
              <a:rPr lang="id-ID" b="1" dirty="0">
                <a:solidFill>
                  <a:schemeClr val="bg1"/>
                </a:solidFill>
              </a:rPr>
              <a:t>55</a:t>
            </a:r>
          </a:p>
          <a:p>
            <a:pPr algn="ctr"/>
            <a:r>
              <a:rPr lang="id-ID" sz="1100" dirty="0">
                <a:solidFill>
                  <a:schemeClr val="bg1"/>
                </a:solidFill>
              </a:rPr>
              <a:t>%</a:t>
            </a:r>
          </a:p>
        </p:txBody>
      </p:sp>
      <p:sp>
        <p:nvSpPr>
          <p:cNvPr id="126" name="TextBox 189"/>
          <p:cNvSpPr txBox="1"/>
          <p:nvPr/>
        </p:nvSpPr>
        <p:spPr>
          <a:xfrm>
            <a:off x="5892844" y="3824791"/>
            <a:ext cx="414020" cy="535940"/>
          </a:xfrm>
          <a:prstGeom prst="rect">
            <a:avLst/>
          </a:prstGeom>
          <a:noFill/>
        </p:spPr>
        <p:txBody>
          <a:bodyPr wrap="none" rtlCol="0">
            <a:spAutoFit/>
          </a:bodyPr>
          <a:lstStyle/>
          <a:p>
            <a:pPr algn="ctr"/>
            <a:r>
              <a:rPr lang="id-ID" b="1" dirty="0">
                <a:solidFill>
                  <a:schemeClr val="bg1"/>
                </a:solidFill>
              </a:rPr>
              <a:t>40</a:t>
            </a:r>
          </a:p>
          <a:p>
            <a:pPr algn="ctr"/>
            <a:r>
              <a:rPr lang="id-ID" sz="1100" dirty="0">
                <a:solidFill>
                  <a:schemeClr val="bg1"/>
                </a:solidFill>
              </a:rPr>
              <a:t>%</a:t>
            </a:r>
          </a:p>
        </p:txBody>
      </p:sp>
      <p:sp>
        <p:nvSpPr>
          <p:cNvPr id="135" name="TextBox 198"/>
          <p:cNvSpPr txBox="1"/>
          <p:nvPr/>
        </p:nvSpPr>
        <p:spPr>
          <a:xfrm>
            <a:off x="6990251" y="2508937"/>
            <a:ext cx="3449320" cy="579120"/>
          </a:xfrm>
          <a:prstGeom prst="rect">
            <a:avLst/>
          </a:prstGeom>
          <a:noFill/>
        </p:spPr>
        <p:txBody>
          <a:bodyPr wrap="none" rtlCol="0">
            <a:spAutoFit/>
          </a:bodyPr>
          <a:lstStyle/>
          <a:p>
            <a:pPr algn="l"/>
            <a:r>
              <a:rPr lang="id-ID" sz="3200" b="1" dirty="0">
                <a:solidFill>
                  <a:srgbClr val="5A0000"/>
                </a:solidFill>
                <a:latin typeface="黑体" panose="02010600030101010101" charset="-122"/>
                <a:ea typeface="黑体" panose="02010600030101010101" charset="-122"/>
              </a:rPr>
              <a:t>单击此处添加标题</a:t>
            </a:r>
          </a:p>
        </p:txBody>
      </p:sp>
      <p:sp>
        <p:nvSpPr>
          <p:cNvPr id="136" name="Rectangle 185"/>
          <p:cNvSpPr/>
          <p:nvPr/>
        </p:nvSpPr>
        <p:spPr>
          <a:xfrm>
            <a:off x="7031736" y="3073779"/>
            <a:ext cx="4588564" cy="2026285"/>
          </a:xfrm>
          <a:prstGeom prst="rect">
            <a:avLst/>
          </a:prstGeom>
        </p:spPr>
        <p:txBody>
          <a:bodyPr wrap="square">
            <a:spAutoFit/>
          </a:bodyPr>
          <a:lstStyle/>
          <a:p>
            <a:r>
              <a:rPr lang="zh-CN" altLang="en-US" sz="1400" dirty="0" smtClean="0">
                <a:solidFill>
                  <a:srgbClr val="5A0000"/>
                </a:solidFill>
                <a:latin typeface="微软雅黑" panose="020B0503020204020204" charset="-122"/>
                <a:ea typeface="微软雅黑" panose="020B0503020204020204" charset="-122"/>
              </a:rPr>
              <a:t>请在此处输入您的文本，或者复制您的文本粘贴到此处请在此处请在此处输入您的文本，或者复制您的文本粘贴到此处请在此处请在此处输入您的文本，或者复制您的文本粘贴到此处请在此处</a:t>
            </a:r>
          </a:p>
          <a:p>
            <a:endParaRPr lang="zh-CN" altLang="en-US" sz="1400" b="1" dirty="0" smtClean="0">
              <a:solidFill>
                <a:srgbClr val="5A0000"/>
              </a:solidFill>
              <a:latin typeface="微软雅黑" panose="020B0503020204020204" charset="-122"/>
              <a:ea typeface="微软雅黑" panose="020B0503020204020204" charset="-122"/>
            </a:endParaRPr>
          </a:p>
          <a:p>
            <a:r>
              <a:rPr lang="zh-CN" altLang="en-US" sz="1400" dirty="0" smtClean="0">
                <a:solidFill>
                  <a:srgbClr val="5A0000"/>
                </a:solidFill>
                <a:latin typeface="微软雅黑" panose="020B0503020204020204" charset="-122"/>
                <a:ea typeface="微软雅黑" panose="020B0503020204020204" charset="-122"/>
              </a:rPr>
              <a:t>请在此处输入您的文本，或者复制您的文本粘贴到此处请在此处请在此处输入您的文本，或者复制您的文本粘贴到此处请在此处请在此处输入您的文本，或者复制您的文本粘贴到此处请在此处</a:t>
            </a:r>
          </a:p>
        </p:txBody>
      </p:sp>
      <p:sp>
        <p:nvSpPr>
          <p:cNvPr id="137" name="矩形 136"/>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139" name="直接连接符 138"/>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41" name="文本框 140"/>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142" name="文本框 141"/>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43" name="矩形 142"/>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anim calcmode="lin" valueType="num">
                                      <p:cBhvr>
                                        <p:cTn id="23" dur="500" fill="hold"/>
                                        <p:tgtEl>
                                          <p:spTgt spid="47"/>
                                        </p:tgtEl>
                                        <p:attrNameLst>
                                          <p:attrName>ppt_x</p:attrName>
                                        </p:attrNameLst>
                                      </p:cBhvr>
                                      <p:tavLst>
                                        <p:tav tm="0">
                                          <p:val>
                                            <p:strVal val="#ppt_x"/>
                                          </p:val>
                                        </p:tav>
                                        <p:tav tm="100000">
                                          <p:val>
                                            <p:strVal val="#ppt_x"/>
                                          </p:val>
                                        </p:tav>
                                      </p:tavLst>
                                    </p:anim>
                                    <p:anim calcmode="lin" valueType="num">
                                      <p:cBhvr>
                                        <p:cTn id="24" dur="5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anim calcmode="lin" valueType="num">
                                      <p:cBhvr>
                                        <p:cTn id="28" dur="500" fill="hold"/>
                                        <p:tgtEl>
                                          <p:spTgt spid="60"/>
                                        </p:tgtEl>
                                        <p:attrNameLst>
                                          <p:attrName>ppt_x</p:attrName>
                                        </p:attrNameLst>
                                      </p:cBhvr>
                                      <p:tavLst>
                                        <p:tav tm="0">
                                          <p:val>
                                            <p:strVal val="#ppt_x"/>
                                          </p:val>
                                        </p:tav>
                                        <p:tav tm="100000">
                                          <p:val>
                                            <p:strVal val="#ppt_x"/>
                                          </p:val>
                                        </p:tav>
                                      </p:tavLst>
                                    </p:anim>
                                    <p:anim calcmode="lin" valueType="num">
                                      <p:cBhvr>
                                        <p:cTn id="29" dur="500" fill="hold"/>
                                        <p:tgtEl>
                                          <p:spTgt spid="6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anim calcmode="lin" valueType="num">
                                      <p:cBhvr>
                                        <p:cTn id="33" dur="500" fill="hold"/>
                                        <p:tgtEl>
                                          <p:spTgt spid="72"/>
                                        </p:tgtEl>
                                        <p:attrNameLst>
                                          <p:attrName>ppt_x</p:attrName>
                                        </p:attrNameLst>
                                      </p:cBhvr>
                                      <p:tavLst>
                                        <p:tav tm="0">
                                          <p:val>
                                            <p:strVal val="#ppt_x"/>
                                          </p:val>
                                        </p:tav>
                                        <p:tav tm="100000">
                                          <p:val>
                                            <p:strVal val="#ppt_x"/>
                                          </p:val>
                                        </p:tav>
                                      </p:tavLst>
                                    </p:anim>
                                    <p:anim calcmode="lin" valueType="num">
                                      <p:cBhvr>
                                        <p:cTn id="34" dur="500" fill="hold"/>
                                        <p:tgtEl>
                                          <p:spTgt spid="7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500"/>
                                        <p:tgtEl>
                                          <p:spTgt spid="98"/>
                                        </p:tgtEl>
                                      </p:cBhvr>
                                    </p:animEffect>
                                    <p:anim calcmode="lin" valueType="num">
                                      <p:cBhvr>
                                        <p:cTn id="43" dur="500" fill="hold"/>
                                        <p:tgtEl>
                                          <p:spTgt spid="98"/>
                                        </p:tgtEl>
                                        <p:attrNameLst>
                                          <p:attrName>ppt_x</p:attrName>
                                        </p:attrNameLst>
                                      </p:cBhvr>
                                      <p:tavLst>
                                        <p:tav tm="0">
                                          <p:val>
                                            <p:strVal val="#ppt_x"/>
                                          </p:val>
                                        </p:tav>
                                        <p:tav tm="100000">
                                          <p:val>
                                            <p:strVal val="#ppt_x"/>
                                          </p:val>
                                        </p:tav>
                                      </p:tavLst>
                                    </p:anim>
                                    <p:anim calcmode="lin" valueType="num">
                                      <p:cBhvr>
                                        <p:cTn id="44" dur="500" fill="hold"/>
                                        <p:tgtEl>
                                          <p:spTgt spid="98"/>
                                        </p:tgtEl>
                                        <p:attrNameLst>
                                          <p:attrName>ppt_y</p:attrName>
                                        </p:attrNameLst>
                                      </p:cBhvr>
                                      <p:tavLst>
                                        <p:tav tm="0">
                                          <p:val>
                                            <p:strVal val="#ppt_y+.1"/>
                                          </p:val>
                                        </p:tav>
                                        <p:tav tm="100000">
                                          <p:val>
                                            <p:strVal val="#ppt_y"/>
                                          </p:val>
                                        </p:tav>
                                      </p:tavLst>
                                    </p:anim>
                                  </p:childTnLst>
                                </p:cTn>
                              </p:par>
                            </p:childTnLst>
                          </p:cTn>
                        </p:par>
                        <p:par>
                          <p:cTn id="45" fill="hold">
                            <p:stCondLst>
                              <p:cond delay="500"/>
                            </p:stCondLst>
                            <p:childTnLst>
                              <p:par>
                                <p:cTn id="46" presetID="22" presetClass="entr" presetSubtype="4"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fade">
                                      <p:cBhvr>
                                        <p:cTn id="52" dur="500"/>
                                        <p:tgtEl>
                                          <p:spTgt spid="1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1500"/>
                            </p:stCondLst>
                            <p:childTnLst>
                              <p:par>
                                <p:cTn id="57" presetID="22" presetClass="entr" presetSubtype="4"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120"/>
                                        </p:tgtEl>
                                        <p:attrNameLst>
                                          <p:attrName>style.visibility</p:attrName>
                                        </p:attrNameLst>
                                      </p:cBhvr>
                                      <p:to>
                                        <p:strVal val="visible"/>
                                      </p:to>
                                    </p:set>
                                    <p:animEffect transition="in" filter="fade">
                                      <p:cBhvr>
                                        <p:cTn id="63" dur="500"/>
                                        <p:tgtEl>
                                          <p:spTgt spid="1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2500"/>
                            </p:stCondLst>
                            <p:childTnLst>
                              <p:par>
                                <p:cTn id="68" presetID="22" presetClass="entr" presetSubtype="4"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down)">
                                      <p:cBhvr>
                                        <p:cTn id="70" dur="500"/>
                                        <p:tgtEl>
                                          <p:spTgt spid="39"/>
                                        </p:tgtEl>
                                      </p:cBhvr>
                                    </p:animEffec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121"/>
                                        </p:tgtEl>
                                        <p:attrNameLst>
                                          <p:attrName>style.visibility</p:attrName>
                                        </p:attrNameLst>
                                      </p:cBhvr>
                                      <p:to>
                                        <p:strVal val="visible"/>
                                      </p:to>
                                    </p:set>
                                    <p:animEffect transition="in" filter="fade">
                                      <p:cBhvr>
                                        <p:cTn id="74" dur="500"/>
                                        <p:tgtEl>
                                          <p:spTgt spid="12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childTnLst>
                                </p:cTn>
                              </p:par>
                            </p:childTnLst>
                          </p:cTn>
                        </p:par>
                        <p:par>
                          <p:cTn id="78" fill="hold">
                            <p:stCondLst>
                              <p:cond delay="3500"/>
                            </p:stCondLst>
                            <p:childTnLst>
                              <p:par>
                                <p:cTn id="79" presetID="22" presetClass="entr" presetSubtype="4" fill="hold"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wipe(down)">
                                      <p:cBhvr>
                                        <p:cTn id="81" dur="500"/>
                                        <p:tgtEl>
                                          <p:spTgt spid="53"/>
                                        </p:tgtEl>
                                      </p:cBhvr>
                                    </p:animEffect>
                                  </p:childTnLst>
                                </p:cTn>
                              </p:par>
                            </p:childTnLst>
                          </p:cTn>
                        </p:par>
                        <p:par>
                          <p:cTn id="82" fill="hold">
                            <p:stCondLst>
                              <p:cond delay="4000"/>
                            </p:stCondLst>
                            <p:childTnLst>
                              <p:par>
                                <p:cTn id="83" presetID="10" presetClass="entr" presetSubtype="0" fill="hold" grpId="0" nodeType="afterEffect">
                                  <p:stCondLst>
                                    <p:cond delay="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500"/>
                                        <p:tgtEl>
                                          <p:spTgt spid="52"/>
                                        </p:tgtEl>
                                      </p:cBhvr>
                                    </p:animEffect>
                                  </p:childTnLst>
                                </p:cTn>
                              </p:par>
                            </p:childTnLst>
                          </p:cTn>
                        </p:par>
                        <p:par>
                          <p:cTn id="89" fill="hold">
                            <p:stCondLst>
                              <p:cond delay="4500"/>
                            </p:stCondLst>
                            <p:childTnLst>
                              <p:par>
                                <p:cTn id="90" presetID="22" presetClass="entr" presetSubtype="4"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down)">
                                      <p:cBhvr>
                                        <p:cTn id="92" dur="500"/>
                                        <p:tgtEl>
                                          <p:spTgt spid="65"/>
                                        </p:tgtEl>
                                      </p:cBhvr>
                                    </p:animEffect>
                                  </p:childTnLst>
                                </p:cTn>
                              </p:par>
                            </p:childTnLst>
                          </p:cTn>
                        </p:par>
                        <p:par>
                          <p:cTn id="93" fill="hold">
                            <p:stCondLst>
                              <p:cond delay="5000"/>
                            </p:stCondLst>
                            <p:childTnLst>
                              <p:par>
                                <p:cTn id="94" presetID="10" presetClass="entr" presetSubtype="0" fill="hold" grpId="0" nodeType="afterEffect">
                                  <p:stCondLst>
                                    <p:cond delay="0"/>
                                  </p:stCondLst>
                                  <p:childTnLst>
                                    <p:set>
                                      <p:cBhvr>
                                        <p:cTn id="95" dur="1" fill="hold">
                                          <p:stCondLst>
                                            <p:cond delay="0"/>
                                          </p:stCondLst>
                                        </p:cTn>
                                        <p:tgtEl>
                                          <p:spTgt spid="123"/>
                                        </p:tgtEl>
                                        <p:attrNameLst>
                                          <p:attrName>style.visibility</p:attrName>
                                        </p:attrNameLst>
                                      </p:cBhvr>
                                      <p:to>
                                        <p:strVal val="visible"/>
                                      </p:to>
                                    </p:set>
                                    <p:animEffect transition="in" filter="fade">
                                      <p:cBhvr>
                                        <p:cTn id="96" dur="500"/>
                                        <p:tgtEl>
                                          <p:spTgt spid="123"/>
                                        </p:tgtEl>
                                      </p:cBhvr>
                                    </p:animEffect>
                                  </p:childTnLst>
                                </p:cTn>
                              </p:par>
                            </p:childTnLst>
                          </p:cTn>
                        </p:par>
                        <p:par>
                          <p:cTn id="97" fill="hold">
                            <p:stCondLst>
                              <p:cond delay="5500"/>
                            </p:stCondLst>
                            <p:childTnLst>
                              <p:par>
                                <p:cTn id="98" presetID="22" presetClass="entr" presetSubtype="4" fill="hold" nodeType="afterEffect">
                                  <p:stCondLst>
                                    <p:cond delay="0"/>
                                  </p:stCondLst>
                                  <p:childTnLst>
                                    <p:set>
                                      <p:cBhvr>
                                        <p:cTn id="99" dur="1" fill="hold">
                                          <p:stCondLst>
                                            <p:cond delay="0"/>
                                          </p:stCondLst>
                                        </p:cTn>
                                        <p:tgtEl>
                                          <p:spTgt spid="78"/>
                                        </p:tgtEl>
                                        <p:attrNameLst>
                                          <p:attrName>style.visibility</p:attrName>
                                        </p:attrNameLst>
                                      </p:cBhvr>
                                      <p:to>
                                        <p:strVal val="visible"/>
                                      </p:to>
                                    </p:set>
                                    <p:animEffect transition="in" filter="wipe(down)">
                                      <p:cBhvr>
                                        <p:cTn id="100" dur="500"/>
                                        <p:tgtEl>
                                          <p:spTgt spid="78"/>
                                        </p:tgtEl>
                                      </p:cBhvr>
                                    </p:animEffect>
                                  </p:childTnLst>
                                </p:cTn>
                              </p:par>
                            </p:childTnLst>
                          </p:cTn>
                        </p:par>
                        <p:par>
                          <p:cTn id="101" fill="hold">
                            <p:stCondLst>
                              <p:cond delay="6000"/>
                            </p:stCondLst>
                            <p:childTnLst>
                              <p:par>
                                <p:cTn id="102" presetID="10" presetClass="entr" presetSubtype="0" fill="hold" grpId="0"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500"/>
                                        <p:tgtEl>
                                          <p:spTgt spid="12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Effect transition="in" filter="fade">
                                      <p:cBhvr>
                                        <p:cTn id="107" dur="500"/>
                                        <p:tgtEl>
                                          <p:spTgt spid="77"/>
                                        </p:tgtEl>
                                      </p:cBhvr>
                                    </p:animEffect>
                                  </p:childTnLst>
                                </p:cTn>
                              </p:par>
                            </p:childTnLst>
                          </p:cTn>
                        </p:par>
                        <p:par>
                          <p:cTn id="108" fill="hold">
                            <p:stCondLst>
                              <p:cond delay="6500"/>
                            </p:stCondLst>
                            <p:childTnLst>
                              <p:par>
                                <p:cTn id="109" presetID="22" presetClass="entr" presetSubtype="4" fill="hold" nodeType="afterEffect">
                                  <p:stCondLst>
                                    <p:cond delay="0"/>
                                  </p:stCondLst>
                                  <p:childTnLst>
                                    <p:set>
                                      <p:cBhvr>
                                        <p:cTn id="110" dur="1" fill="hold">
                                          <p:stCondLst>
                                            <p:cond delay="0"/>
                                          </p:stCondLst>
                                        </p:cTn>
                                        <p:tgtEl>
                                          <p:spTgt spid="91"/>
                                        </p:tgtEl>
                                        <p:attrNameLst>
                                          <p:attrName>style.visibility</p:attrName>
                                        </p:attrNameLst>
                                      </p:cBhvr>
                                      <p:to>
                                        <p:strVal val="visible"/>
                                      </p:to>
                                    </p:set>
                                    <p:animEffect transition="in" filter="wipe(down)">
                                      <p:cBhvr>
                                        <p:cTn id="111" dur="500"/>
                                        <p:tgtEl>
                                          <p:spTgt spid="91"/>
                                        </p:tgtEl>
                                      </p:cBhvr>
                                    </p:animEffect>
                                  </p:childTnLst>
                                </p:cTn>
                              </p:par>
                            </p:childTnLst>
                          </p:cTn>
                        </p:par>
                        <p:par>
                          <p:cTn id="112" fill="hold">
                            <p:stCondLst>
                              <p:cond delay="7000"/>
                            </p:stCondLst>
                            <p:childTnLst>
                              <p:par>
                                <p:cTn id="113" presetID="10" presetClass="entr" presetSubtype="0"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fade">
                                      <p:cBhvr>
                                        <p:cTn id="115" dur="500"/>
                                        <p:tgtEl>
                                          <p:spTgt spid="12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90"/>
                                        </p:tgtEl>
                                        <p:attrNameLst>
                                          <p:attrName>style.visibility</p:attrName>
                                        </p:attrNameLst>
                                      </p:cBhvr>
                                      <p:to>
                                        <p:strVal val="visible"/>
                                      </p:to>
                                    </p:set>
                                    <p:animEffect transition="in" filter="fade">
                                      <p:cBhvr>
                                        <p:cTn id="118" dur="500"/>
                                        <p:tgtEl>
                                          <p:spTgt spid="90"/>
                                        </p:tgtEl>
                                      </p:cBhvr>
                                    </p:animEffect>
                                  </p:childTnLst>
                                </p:cTn>
                              </p:par>
                            </p:childTnLst>
                          </p:cTn>
                        </p:par>
                        <p:par>
                          <p:cTn id="119" fill="hold">
                            <p:stCondLst>
                              <p:cond delay="7500"/>
                            </p:stCondLst>
                            <p:childTnLst>
                              <p:par>
                                <p:cTn id="120" presetID="22" presetClass="entr" presetSubtype="4" fill="hold" nodeType="afterEffect">
                                  <p:stCondLst>
                                    <p:cond delay="0"/>
                                  </p:stCondLst>
                                  <p:childTnLst>
                                    <p:set>
                                      <p:cBhvr>
                                        <p:cTn id="121" dur="1" fill="hold">
                                          <p:stCondLst>
                                            <p:cond delay="0"/>
                                          </p:stCondLst>
                                        </p:cTn>
                                        <p:tgtEl>
                                          <p:spTgt spid="104"/>
                                        </p:tgtEl>
                                        <p:attrNameLst>
                                          <p:attrName>style.visibility</p:attrName>
                                        </p:attrNameLst>
                                      </p:cBhvr>
                                      <p:to>
                                        <p:strVal val="visible"/>
                                      </p:to>
                                    </p:set>
                                    <p:animEffect transition="in" filter="wipe(down)">
                                      <p:cBhvr>
                                        <p:cTn id="122" dur="500"/>
                                        <p:tgtEl>
                                          <p:spTgt spid="104"/>
                                        </p:tgtEl>
                                      </p:cBhvr>
                                    </p:animEffect>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126"/>
                                        </p:tgtEl>
                                        <p:attrNameLst>
                                          <p:attrName>style.visibility</p:attrName>
                                        </p:attrNameLst>
                                      </p:cBhvr>
                                      <p:to>
                                        <p:strVal val="visible"/>
                                      </p:to>
                                    </p:set>
                                    <p:animEffect transition="in" filter="fade">
                                      <p:cBhvr>
                                        <p:cTn id="126" dur="500"/>
                                        <p:tgtEl>
                                          <p:spTgt spid="126"/>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childTnLst>
                          </p:cTn>
                        </p:par>
                        <p:par>
                          <p:cTn id="130" fill="hold">
                            <p:stCondLst>
                              <p:cond delay="8500"/>
                            </p:stCondLst>
                            <p:childTnLst>
                              <p:par>
                                <p:cTn id="131" presetID="10" presetClass="entr" presetSubtype="0" fill="hold" grpId="0" nodeType="afterEffect">
                                  <p:stCondLst>
                                    <p:cond delay="0"/>
                                  </p:stCondLst>
                                  <p:childTnLst>
                                    <p:set>
                                      <p:cBhvr>
                                        <p:cTn id="132" dur="1" fill="hold">
                                          <p:stCondLst>
                                            <p:cond delay="0"/>
                                          </p:stCondLst>
                                        </p:cTn>
                                        <p:tgtEl>
                                          <p:spTgt spid="135"/>
                                        </p:tgtEl>
                                        <p:attrNameLst>
                                          <p:attrName>style.visibility</p:attrName>
                                        </p:attrNameLst>
                                      </p:cBhvr>
                                      <p:to>
                                        <p:strVal val="visible"/>
                                      </p:to>
                                    </p:set>
                                    <p:animEffect transition="in" filter="fade">
                                      <p:cBhvr>
                                        <p:cTn id="133" dur="500"/>
                                        <p:tgtEl>
                                          <p:spTgt spid="13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fade">
                                      <p:cBhvr>
                                        <p:cTn id="136"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5" grpId="0" bldLvl="0" animBg="1"/>
      <p:bldP spid="38" grpId="0" bldLvl="0" animBg="1"/>
      <p:bldP spid="52" grpId="0" bldLvl="0" animBg="1"/>
      <p:bldP spid="77" grpId="0" bldLvl="0" animBg="1"/>
      <p:bldP spid="90" grpId="0" bldLvl="0" animBg="1"/>
      <p:bldP spid="103" grpId="0" bldLvl="0" animBg="1"/>
      <p:bldP spid="119" grpId="0"/>
      <p:bldP spid="120" grpId="0"/>
      <p:bldP spid="121" grpId="0"/>
      <p:bldP spid="122" grpId="0"/>
      <p:bldP spid="123" grpId="0"/>
      <p:bldP spid="124" grpId="0"/>
      <p:bldP spid="125" grpId="0"/>
      <p:bldP spid="126" grpId="0"/>
      <p:bldP spid="135" grpId="0"/>
      <p:bldP spid="1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75" name="矩形 74"/>
          <p:cNvSpPr/>
          <p:nvPr/>
        </p:nvSpPr>
        <p:spPr>
          <a:xfrm>
            <a:off x="4228868" y="2103276"/>
            <a:ext cx="1515625" cy="1515625"/>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6" name="矩形 75"/>
          <p:cNvSpPr/>
          <p:nvPr/>
        </p:nvSpPr>
        <p:spPr>
          <a:xfrm>
            <a:off x="5881595" y="2093663"/>
            <a:ext cx="1515625" cy="151562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7" name="矩形 76"/>
          <p:cNvSpPr/>
          <p:nvPr/>
        </p:nvSpPr>
        <p:spPr>
          <a:xfrm>
            <a:off x="4237679" y="3737577"/>
            <a:ext cx="1515625" cy="151562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78" name="矩形 77"/>
          <p:cNvSpPr/>
          <p:nvPr/>
        </p:nvSpPr>
        <p:spPr>
          <a:xfrm>
            <a:off x="5881595" y="3718349"/>
            <a:ext cx="1515625" cy="1515625"/>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cxnSp>
        <p:nvCxnSpPr>
          <p:cNvPr id="79" name="直接连接符 78"/>
          <p:cNvCxnSpPr/>
          <p:nvPr/>
        </p:nvCxnSpPr>
        <p:spPr>
          <a:xfrm>
            <a:off x="1296067" y="2381695"/>
            <a:ext cx="2496277" cy="0"/>
          </a:xfrm>
          <a:prstGeom prst="line">
            <a:avLst/>
          </a:prstGeom>
          <a:ln w="12700">
            <a:solidFill>
              <a:srgbClr val="17324B"/>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1296067" y="1946733"/>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81" name="Content Placeholder 2"/>
          <p:cNvSpPr txBox="1"/>
          <p:nvPr/>
        </p:nvSpPr>
        <p:spPr bwMode="auto">
          <a:xfrm>
            <a:off x="1296067" y="2477705"/>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grpSp>
        <p:nvGrpSpPr>
          <p:cNvPr id="82" name="组合 81"/>
          <p:cNvGrpSpPr/>
          <p:nvPr/>
        </p:nvGrpSpPr>
        <p:grpSpPr>
          <a:xfrm>
            <a:off x="4497824" y="2371421"/>
            <a:ext cx="971337" cy="960107"/>
            <a:chOff x="11145838" y="3187700"/>
            <a:chExt cx="549276" cy="542925"/>
          </a:xfrm>
          <a:solidFill>
            <a:schemeClr val="bg1"/>
          </a:solidFill>
        </p:grpSpPr>
        <p:sp>
          <p:nvSpPr>
            <p:cNvPr id="83"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
                <a:solidFill>
                  <a:srgbClr val="5A0000"/>
                </a:solidFill>
              </a:endParaRPr>
            </a:p>
          </p:txBody>
        </p:sp>
        <p:sp>
          <p:nvSpPr>
            <p:cNvPr id="84"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
                <a:solidFill>
                  <a:srgbClr val="5A0000"/>
                </a:solidFill>
              </a:endParaRPr>
            </a:p>
          </p:txBody>
        </p:sp>
      </p:grpSp>
      <p:sp>
        <p:nvSpPr>
          <p:cNvPr id="85" name="Freeform 120"/>
          <p:cNvSpPr>
            <a:spLocks noEditPoints="1"/>
          </p:cNvSpPr>
          <p:nvPr/>
        </p:nvSpPr>
        <p:spPr bwMode="auto">
          <a:xfrm>
            <a:off x="6185134" y="2462099"/>
            <a:ext cx="908545" cy="778751"/>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ln>
        </p:spPr>
        <p:txBody>
          <a:bodyPr vert="horz" wrap="square" lIns="91440" tIns="45720" rIns="91440" bIns="45720" numCol="1" anchor="t" anchorCtr="0" compatLnSpc="1"/>
          <a:lstStyle/>
          <a:p>
            <a:endParaRPr lang="en-US" sz="100">
              <a:solidFill>
                <a:srgbClr val="5A0000"/>
              </a:solidFill>
            </a:endParaRPr>
          </a:p>
        </p:txBody>
      </p:sp>
      <p:sp>
        <p:nvSpPr>
          <p:cNvPr id="86" name="KSO_Shape"/>
          <p:cNvSpPr/>
          <p:nvPr/>
        </p:nvSpPr>
        <p:spPr bwMode="auto">
          <a:xfrm>
            <a:off x="6111910" y="4013875"/>
            <a:ext cx="989783" cy="989783"/>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
              <a:solidFill>
                <a:srgbClr val="5A0000"/>
              </a:solidFill>
              <a:ea typeface="宋体" panose="02010600030101010101" pitchFamily="2" charset="-122"/>
            </a:endParaRPr>
          </a:p>
        </p:txBody>
      </p:sp>
      <p:grpSp>
        <p:nvGrpSpPr>
          <p:cNvPr id="87" name="Group 25"/>
          <p:cNvGrpSpPr/>
          <p:nvPr/>
        </p:nvGrpSpPr>
        <p:grpSpPr>
          <a:xfrm>
            <a:off x="4514840" y="4047945"/>
            <a:ext cx="956967" cy="842496"/>
            <a:chOff x="6040049" y="4182118"/>
            <a:chExt cx="521619" cy="459224"/>
          </a:xfrm>
          <a:solidFill>
            <a:schemeClr val="bg1"/>
          </a:solidFill>
        </p:grpSpPr>
        <p:sp>
          <p:nvSpPr>
            <p:cNvPr id="88"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89"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0"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1"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sp>
          <p:nvSpPr>
            <p:cNvPr id="92"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00">
                <a:solidFill>
                  <a:srgbClr val="5A0000"/>
                </a:solidFill>
              </a:endParaRPr>
            </a:p>
          </p:txBody>
        </p:sp>
      </p:grpSp>
      <p:cxnSp>
        <p:nvCxnSpPr>
          <p:cNvPr id="93" name="直接连接符 92"/>
          <p:cNvCxnSpPr/>
          <p:nvPr/>
        </p:nvCxnSpPr>
        <p:spPr>
          <a:xfrm>
            <a:off x="7728782" y="2462099"/>
            <a:ext cx="2496277" cy="0"/>
          </a:xfrm>
          <a:prstGeom prst="line">
            <a:avLst/>
          </a:prstGeom>
          <a:ln w="12700">
            <a:solidFill>
              <a:srgbClr val="17324B"/>
            </a:solidFill>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7728782" y="2004305"/>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95" name="Content Placeholder 2"/>
          <p:cNvSpPr txBox="1"/>
          <p:nvPr/>
        </p:nvSpPr>
        <p:spPr bwMode="auto">
          <a:xfrm>
            <a:off x="7728782" y="2643960"/>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cxnSp>
        <p:nvCxnSpPr>
          <p:cNvPr id="96" name="直接连接符 95"/>
          <p:cNvCxnSpPr/>
          <p:nvPr/>
        </p:nvCxnSpPr>
        <p:spPr>
          <a:xfrm>
            <a:off x="1296067" y="4182785"/>
            <a:ext cx="2496277" cy="0"/>
          </a:xfrm>
          <a:prstGeom prst="line">
            <a:avLst/>
          </a:prstGeom>
          <a:ln w="12700">
            <a:solidFill>
              <a:srgbClr val="5A0000"/>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1296067" y="3747824"/>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98" name="Content Placeholder 2"/>
          <p:cNvSpPr txBox="1"/>
          <p:nvPr/>
        </p:nvSpPr>
        <p:spPr bwMode="auto">
          <a:xfrm>
            <a:off x="1296067" y="4278796"/>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cxnSp>
        <p:nvCxnSpPr>
          <p:cNvPr id="99" name="直接连接符 98"/>
          <p:cNvCxnSpPr/>
          <p:nvPr/>
        </p:nvCxnSpPr>
        <p:spPr>
          <a:xfrm>
            <a:off x="7728223" y="4192023"/>
            <a:ext cx="2496277" cy="0"/>
          </a:xfrm>
          <a:prstGeom prst="line">
            <a:avLst/>
          </a:prstGeom>
          <a:ln w="12700">
            <a:solidFill>
              <a:srgbClr val="5A0000"/>
            </a:solidFill>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7728223" y="3747823"/>
            <a:ext cx="2496277" cy="352425"/>
          </a:xfrm>
          <a:prstGeom prst="rect">
            <a:avLst/>
          </a:prstGeom>
        </p:spPr>
        <p:txBody>
          <a:bodyPr wrap="square">
            <a:spAutoFit/>
          </a:bodyPr>
          <a:lstStyle/>
          <a:p>
            <a:pPr lvl="0" algn="ct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输入你的标题</a:t>
            </a:r>
          </a:p>
        </p:txBody>
      </p:sp>
      <p:sp>
        <p:nvSpPr>
          <p:cNvPr id="101" name="Content Placeholder 2"/>
          <p:cNvSpPr txBox="1"/>
          <p:nvPr/>
        </p:nvSpPr>
        <p:spPr bwMode="auto">
          <a:xfrm>
            <a:off x="7728223" y="4288033"/>
            <a:ext cx="249627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65" kern="0" dirty="0" smtClean="0">
                <a:solidFill>
                  <a:srgbClr val="5A0000"/>
                </a:solidFill>
                <a:latin typeface="微软雅黑" panose="020B0503020204020204" charset="-122"/>
                <a:ea typeface="微软雅黑" panose="020B0503020204020204" charset="-122"/>
                <a:cs typeface="Raleway Light"/>
              </a:rPr>
              <a:t>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概述里输入简单的文字概述</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 calcmode="lin" valueType="num">
                                      <p:cBhvr>
                                        <p:cTn id="9" dur="500" fill="hold"/>
                                        <p:tgtEl>
                                          <p:spTgt spid="75"/>
                                        </p:tgtEl>
                                        <p:attrNameLst>
                                          <p:attrName>ppt_x</p:attrName>
                                        </p:attrNameLst>
                                      </p:cBhvr>
                                      <p:tavLst>
                                        <p:tav tm="0">
                                          <p:val>
                                            <p:fltVal val="0.5"/>
                                          </p:val>
                                        </p:tav>
                                        <p:tav tm="100000">
                                          <p:val>
                                            <p:strVal val="#ppt_x"/>
                                          </p:val>
                                        </p:tav>
                                      </p:tavLst>
                                    </p:anim>
                                    <p:anim calcmode="lin" valueType="num">
                                      <p:cBhvr>
                                        <p:cTn id="10" dur="500" fill="hold"/>
                                        <p:tgtEl>
                                          <p:spTgt spid="7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76"/>
                                        </p:tgtEl>
                                        <p:attrNameLst>
                                          <p:attrName>style.visibility</p:attrName>
                                        </p:attrNameLst>
                                      </p:cBhvr>
                                      <p:to>
                                        <p:strVal val="visible"/>
                                      </p:to>
                                    </p:set>
                                    <p:anim calcmode="lin" valueType="num">
                                      <p:cBhvr>
                                        <p:cTn id="13" dur="500" fill="hold"/>
                                        <p:tgtEl>
                                          <p:spTgt spid="76"/>
                                        </p:tgtEl>
                                        <p:attrNameLst>
                                          <p:attrName>ppt_w</p:attrName>
                                        </p:attrNameLst>
                                      </p:cBhvr>
                                      <p:tavLst>
                                        <p:tav tm="0">
                                          <p:val>
                                            <p:fltVal val="0"/>
                                          </p:val>
                                        </p:tav>
                                        <p:tav tm="100000">
                                          <p:val>
                                            <p:strVal val="#ppt_w"/>
                                          </p:val>
                                        </p:tav>
                                      </p:tavLst>
                                    </p:anim>
                                    <p:anim calcmode="lin" valueType="num">
                                      <p:cBhvr>
                                        <p:cTn id="14" dur="500" fill="hold"/>
                                        <p:tgtEl>
                                          <p:spTgt spid="76"/>
                                        </p:tgtEl>
                                        <p:attrNameLst>
                                          <p:attrName>ppt_h</p:attrName>
                                        </p:attrNameLst>
                                      </p:cBhvr>
                                      <p:tavLst>
                                        <p:tav tm="0">
                                          <p:val>
                                            <p:fltVal val="0"/>
                                          </p:val>
                                        </p:tav>
                                        <p:tav tm="100000">
                                          <p:val>
                                            <p:strVal val="#ppt_h"/>
                                          </p:val>
                                        </p:tav>
                                      </p:tavLst>
                                    </p:anim>
                                    <p:anim calcmode="lin" valueType="num">
                                      <p:cBhvr>
                                        <p:cTn id="15" dur="500" fill="hold"/>
                                        <p:tgtEl>
                                          <p:spTgt spid="76"/>
                                        </p:tgtEl>
                                        <p:attrNameLst>
                                          <p:attrName>ppt_x</p:attrName>
                                        </p:attrNameLst>
                                      </p:cBhvr>
                                      <p:tavLst>
                                        <p:tav tm="0">
                                          <p:val>
                                            <p:fltVal val="0.5"/>
                                          </p:val>
                                        </p:tav>
                                        <p:tav tm="100000">
                                          <p:val>
                                            <p:strVal val="#ppt_x"/>
                                          </p:val>
                                        </p:tav>
                                      </p:tavLst>
                                    </p:anim>
                                    <p:anim calcmode="lin" valueType="num">
                                      <p:cBhvr>
                                        <p:cTn id="16" dur="500" fill="hold"/>
                                        <p:tgtEl>
                                          <p:spTgt spid="7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 calcmode="lin" valueType="num">
                                      <p:cBhvr>
                                        <p:cTn id="21" dur="500" fill="hold"/>
                                        <p:tgtEl>
                                          <p:spTgt spid="77"/>
                                        </p:tgtEl>
                                        <p:attrNameLst>
                                          <p:attrName>ppt_x</p:attrName>
                                        </p:attrNameLst>
                                      </p:cBhvr>
                                      <p:tavLst>
                                        <p:tav tm="0">
                                          <p:val>
                                            <p:fltVal val="0.5"/>
                                          </p:val>
                                        </p:tav>
                                        <p:tav tm="100000">
                                          <p:val>
                                            <p:strVal val="#ppt_x"/>
                                          </p:val>
                                        </p:tav>
                                      </p:tavLst>
                                    </p:anim>
                                    <p:anim calcmode="lin" valueType="num">
                                      <p:cBhvr>
                                        <p:cTn id="22" dur="500" fill="hold"/>
                                        <p:tgtEl>
                                          <p:spTgt spid="7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 calcmode="lin" valueType="num">
                                      <p:cBhvr>
                                        <p:cTn id="27" dur="500" fill="hold"/>
                                        <p:tgtEl>
                                          <p:spTgt spid="78"/>
                                        </p:tgtEl>
                                        <p:attrNameLst>
                                          <p:attrName>ppt_x</p:attrName>
                                        </p:attrNameLst>
                                      </p:cBhvr>
                                      <p:tavLst>
                                        <p:tav tm="0">
                                          <p:val>
                                            <p:fltVal val="0.5"/>
                                          </p:val>
                                        </p:tav>
                                        <p:tav tm="100000">
                                          <p:val>
                                            <p:strVal val="#ppt_x"/>
                                          </p:val>
                                        </p:tav>
                                      </p:tavLst>
                                    </p:anim>
                                    <p:anim calcmode="lin" valueType="num">
                                      <p:cBhvr>
                                        <p:cTn id="28" dur="500" fill="hold"/>
                                        <p:tgtEl>
                                          <p:spTgt spid="78"/>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250"/>
                                        <p:tgtEl>
                                          <p:spTgt spid="82"/>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250"/>
                                        <p:tgtEl>
                                          <p:spTgt spid="85"/>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fade">
                                      <p:cBhvr>
                                        <p:cTn id="40" dur="250"/>
                                        <p:tgtEl>
                                          <p:spTgt spid="87"/>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250"/>
                                        <p:tgtEl>
                                          <p:spTgt spid="86"/>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6" presetClass="entr" presetSubtype="21" fill="hold"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barn(inVertical)">
                                      <p:cBhvr>
                                        <p:cTn id="51" dur="500"/>
                                        <p:tgtEl>
                                          <p:spTgt spid="79"/>
                                        </p:tgtEl>
                                      </p:cBhvr>
                                    </p:animEffect>
                                  </p:childTnLst>
                                </p:cTn>
                              </p:par>
                            </p:childTnLst>
                          </p:cTn>
                        </p:par>
                        <p:par>
                          <p:cTn id="52" fill="hold">
                            <p:stCondLst>
                              <p:cond delay="3000"/>
                            </p:stCondLst>
                            <p:childTnLst>
                              <p:par>
                                <p:cTn id="53" presetID="9" presetClass="entr" presetSubtype="0"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dissolve">
                                      <p:cBhvr>
                                        <p:cTn id="55" dur="500"/>
                                        <p:tgtEl>
                                          <p:spTgt spid="8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fade">
                                      <p:cBhvr>
                                        <p:cTn id="59" dur="500"/>
                                        <p:tgtEl>
                                          <p:spTgt spid="94"/>
                                        </p:tgtEl>
                                      </p:cBhvr>
                                    </p:animEffect>
                                  </p:childTnLst>
                                </p:cTn>
                              </p:par>
                              <p:par>
                                <p:cTn id="60" presetID="16" presetClass="entr" presetSubtype="21" fill="hold" nodeType="with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barn(inVertical)">
                                      <p:cBhvr>
                                        <p:cTn id="62" dur="500"/>
                                        <p:tgtEl>
                                          <p:spTgt spid="93"/>
                                        </p:tgtEl>
                                      </p:cBhvr>
                                    </p:animEffect>
                                  </p:childTnLst>
                                </p:cTn>
                              </p:par>
                            </p:childTnLst>
                          </p:cTn>
                        </p:par>
                        <p:par>
                          <p:cTn id="63" fill="hold">
                            <p:stCondLst>
                              <p:cond delay="4000"/>
                            </p:stCondLst>
                            <p:childTnLst>
                              <p:par>
                                <p:cTn id="64" presetID="9" presetClass="entr" presetSubtype="0" fill="hold" grpId="0" nodeType="after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dissolve">
                                      <p:cBhvr>
                                        <p:cTn id="66" dur="500"/>
                                        <p:tgtEl>
                                          <p:spTgt spid="95"/>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childTnLst>
                                </p:cTn>
                              </p:par>
                              <p:par>
                                <p:cTn id="71" presetID="16" presetClass="entr" presetSubtype="21" fill="hold"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barn(inVertical)">
                                      <p:cBhvr>
                                        <p:cTn id="73" dur="500"/>
                                        <p:tgtEl>
                                          <p:spTgt spid="96"/>
                                        </p:tgtEl>
                                      </p:cBhvr>
                                    </p:animEffect>
                                  </p:childTnLst>
                                </p:cTn>
                              </p:par>
                            </p:childTnLst>
                          </p:cTn>
                        </p:par>
                        <p:par>
                          <p:cTn id="74" fill="hold">
                            <p:stCondLst>
                              <p:cond delay="5000"/>
                            </p:stCondLst>
                            <p:childTnLst>
                              <p:par>
                                <p:cTn id="75" presetID="9"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dissolve">
                                      <p:cBhvr>
                                        <p:cTn id="77" dur="500"/>
                                        <p:tgtEl>
                                          <p:spTgt spid="98"/>
                                        </p:tgtEl>
                                      </p:cBhvr>
                                    </p:animEffect>
                                  </p:childTnLst>
                                </p:cTn>
                              </p:par>
                            </p:childTnLst>
                          </p:cTn>
                        </p:par>
                        <p:par>
                          <p:cTn id="78" fill="hold">
                            <p:stCondLst>
                              <p:cond delay="5500"/>
                            </p:stCondLst>
                            <p:childTnLst>
                              <p:par>
                                <p:cTn id="79" presetID="10" presetClass="entr" presetSubtype="0" fill="hold" grpId="0" nodeType="afterEffect">
                                  <p:stCondLst>
                                    <p:cond delay="0"/>
                                  </p:stCondLst>
                                  <p:childTnLst>
                                    <p:set>
                                      <p:cBhvr>
                                        <p:cTn id="80" dur="1" fill="hold">
                                          <p:stCondLst>
                                            <p:cond delay="0"/>
                                          </p:stCondLst>
                                        </p:cTn>
                                        <p:tgtEl>
                                          <p:spTgt spid="100"/>
                                        </p:tgtEl>
                                        <p:attrNameLst>
                                          <p:attrName>style.visibility</p:attrName>
                                        </p:attrNameLst>
                                      </p:cBhvr>
                                      <p:to>
                                        <p:strVal val="visible"/>
                                      </p:to>
                                    </p:set>
                                    <p:animEffect transition="in" filter="fade">
                                      <p:cBhvr>
                                        <p:cTn id="81" dur="500"/>
                                        <p:tgtEl>
                                          <p:spTgt spid="100"/>
                                        </p:tgtEl>
                                      </p:cBhvr>
                                    </p:animEffect>
                                  </p:childTnLst>
                                </p:cTn>
                              </p:par>
                              <p:par>
                                <p:cTn id="82" presetID="16" presetClass="entr" presetSubtype="21" fill="hold" nodeType="with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barn(inVertical)">
                                      <p:cBhvr>
                                        <p:cTn id="84" dur="500"/>
                                        <p:tgtEl>
                                          <p:spTgt spid="99"/>
                                        </p:tgtEl>
                                      </p:cBhvr>
                                    </p:animEffect>
                                  </p:childTnLst>
                                </p:cTn>
                              </p:par>
                            </p:childTnLst>
                          </p:cTn>
                        </p:par>
                        <p:par>
                          <p:cTn id="85" fill="hold">
                            <p:stCondLst>
                              <p:cond delay="6000"/>
                            </p:stCondLst>
                            <p:childTnLst>
                              <p:par>
                                <p:cTn id="86" presetID="9" presetClass="entr" presetSubtype="0" fill="hold" grpId="0" nodeType="afterEffect">
                                  <p:stCondLst>
                                    <p:cond delay="0"/>
                                  </p:stCondLst>
                                  <p:childTnLst>
                                    <p:set>
                                      <p:cBhvr>
                                        <p:cTn id="87" dur="1" fill="hold">
                                          <p:stCondLst>
                                            <p:cond delay="0"/>
                                          </p:stCondLst>
                                        </p:cTn>
                                        <p:tgtEl>
                                          <p:spTgt spid="101"/>
                                        </p:tgtEl>
                                        <p:attrNameLst>
                                          <p:attrName>style.visibility</p:attrName>
                                        </p:attrNameLst>
                                      </p:cBhvr>
                                      <p:to>
                                        <p:strVal val="visible"/>
                                      </p:to>
                                    </p:set>
                                    <p:animEffect transition="in" filter="dissolve">
                                      <p:cBhvr>
                                        <p:cTn id="8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p:bldP spid="76" grpId="0" bldLvl="0" animBg="1"/>
      <p:bldP spid="77" grpId="0" bldLvl="0" animBg="1"/>
      <p:bldP spid="78" grpId="0" bldLvl="0" animBg="1"/>
      <p:bldP spid="80" grpId="0"/>
      <p:bldP spid="81" grpId="0"/>
      <p:bldP spid="85" grpId="0" bldLvl="0" animBg="1"/>
      <p:bldP spid="86" grpId="0" bldLvl="0" animBg="1"/>
      <p:bldP spid="94" grpId="0"/>
      <p:bldP spid="95" grpId="0"/>
      <p:bldP spid="97" grpId="0"/>
      <p:bldP spid="98" grpId="0"/>
      <p:bldP spid="100" grpId="0"/>
      <p:bldP spid="10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肆</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20" name="TextBox 2"/>
          <p:cNvSpPr txBox="1"/>
          <p:nvPr/>
        </p:nvSpPr>
        <p:spPr>
          <a:xfrm>
            <a:off x="2361330"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收入来源一</a:t>
            </a:r>
          </a:p>
        </p:txBody>
      </p:sp>
      <p:sp>
        <p:nvSpPr>
          <p:cNvPr id="21" name="TextBox 3"/>
          <p:cNvSpPr txBox="1"/>
          <p:nvPr/>
        </p:nvSpPr>
        <p:spPr>
          <a:xfrm>
            <a:off x="1939978" y="4934529"/>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100</a:t>
            </a:r>
          </a:p>
        </p:txBody>
      </p:sp>
      <p:sp>
        <p:nvSpPr>
          <p:cNvPr id="22" name="TextBox 4"/>
          <p:cNvSpPr txBox="1"/>
          <p:nvPr/>
        </p:nvSpPr>
        <p:spPr>
          <a:xfrm>
            <a:off x="3699258"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收入来源二</a:t>
            </a:r>
          </a:p>
        </p:txBody>
      </p:sp>
      <p:sp>
        <p:nvSpPr>
          <p:cNvPr id="23" name="TextBox 5"/>
          <p:cNvSpPr txBox="1"/>
          <p:nvPr/>
        </p:nvSpPr>
        <p:spPr>
          <a:xfrm>
            <a:off x="5019076"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收入来源三</a:t>
            </a:r>
          </a:p>
        </p:txBody>
      </p:sp>
      <p:sp>
        <p:nvSpPr>
          <p:cNvPr id="25" name="TextBox 6"/>
          <p:cNvSpPr txBox="1"/>
          <p:nvPr/>
        </p:nvSpPr>
        <p:spPr>
          <a:xfrm>
            <a:off x="6338896" y="5540801"/>
            <a:ext cx="1172113" cy="347345"/>
          </a:xfrm>
          <a:prstGeom prst="rect">
            <a:avLst/>
          </a:prstGeom>
          <a:noFill/>
        </p:spPr>
        <p:txBody>
          <a:bodyPr wrap="square" lIns="108636" tIns="54317" rIns="108636" bIns="54317" rtlCol="0">
            <a:spAutoFit/>
          </a:bodyPr>
          <a:lstStyle/>
          <a:p>
            <a:pPr algn="ctr"/>
            <a:r>
              <a:rPr lang="zh-CN" altLang="en-US" sz="1465" dirty="0">
                <a:solidFill>
                  <a:srgbClr val="5A0000"/>
                </a:solidFill>
                <a:latin typeface="微软雅黑" panose="020B0503020204020204" charset="-122"/>
                <a:ea typeface="微软雅黑" panose="020B0503020204020204" charset="-122"/>
              </a:rPr>
              <a:t>收入来源四</a:t>
            </a:r>
          </a:p>
        </p:txBody>
      </p:sp>
      <p:sp>
        <p:nvSpPr>
          <p:cNvPr id="26" name="TextBox 7"/>
          <p:cNvSpPr txBox="1"/>
          <p:nvPr/>
        </p:nvSpPr>
        <p:spPr>
          <a:xfrm>
            <a:off x="1939978" y="4496083"/>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200</a:t>
            </a:r>
          </a:p>
        </p:txBody>
      </p:sp>
      <p:sp>
        <p:nvSpPr>
          <p:cNvPr id="28" name="TextBox 8"/>
          <p:cNvSpPr txBox="1"/>
          <p:nvPr/>
        </p:nvSpPr>
        <p:spPr>
          <a:xfrm>
            <a:off x="1939978" y="4057635"/>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300</a:t>
            </a:r>
          </a:p>
        </p:txBody>
      </p:sp>
      <p:sp>
        <p:nvSpPr>
          <p:cNvPr id="29" name="TextBox 9"/>
          <p:cNvSpPr txBox="1"/>
          <p:nvPr/>
        </p:nvSpPr>
        <p:spPr>
          <a:xfrm>
            <a:off x="1939978" y="361918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400</a:t>
            </a:r>
          </a:p>
        </p:txBody>
      </p:sp>
      <p:sp>
        <p:nvSpPr>
          <p:cNvPr id="30" name="TextBox 10"/>
          <p:cNvSpPr txBox="1"/>
          <p:nvPr/>
        </p:nvSpPr>
        <p:spPr>
          <a:xfrm>
            <a:off x="1939978" y="3180739"/>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500</a:t>
            </a:r>
          </a:p>
        </p:txBody>
      </p:sp>
      <p:sp>
        <p:nvSpPr>
          <p:cNvPr id="33" name="TextBox 11"/>
          <p:cNvSpPr txBox="1"/>
          <p:nvPr/>
        </p:nvSpPr>
        <p:spPr>
          <a:xfrm>
            <a:off x="1939978" y="2742292"/>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600</a:t>
            </a:r>
          </a:p>
        </p:txBody>
      </p:sp>
      <p:sp>
        <p:nvSpPr>
          <p:cNvPr id="34" name="TextBox 12"/>
          <p:cNvSpPr txBox="1"/>
          <p:nvPr/>
        </p:nvSpPr>
        <p:spPr>
          <a:xfrm>
            <a:off x="1939978" y="229642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700</a:t>
            </a:r>
          </a:p>
        </p:txBody>
      </p:sp>
      <p:grpSp>
        <p:nvGrpSpPr>
          <p:cNvPr id="35" name="组合 34"/>
          <p:cNvGrpSpPr/>
          <p:nvPr/>
        </p:nvGrpSpPr>
        <p:grpSpPr>
          <a:xfrm>
            <a:off x="2282235" y="1947669"/>
            <a:ext cx="5304992" cy="3507581"/>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23"/>
          <p:cNvSpPr txBox="1"/>
          <p:nvPr/>
        </p:nvSpPr>
        <p:spPr>
          <a:xfrm>
            <a:off x="1939978" y="1865396"/>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800</a:t>
            </a:r>
          </a:p>
        </p:txBody>
      </p:sp>
      <p:sp>
        <p:nvSpPr>
          <p:cNvPr id="46" name="TextBox 24"/>
          <p:cNvSpPr txBox="1"/>
          <p:nvPr/>
        </p:nvSpPr>
        <p:spPr>
          <a:xfrm>
            <a:off x="1939978" y="5372977"/>
            <a:ext cx="256693" cy="173990"/>
          </a:xfrm>
          <a:prstGeom prst="rect">
            <a:avLst/>
          </a:prstGeom>
          <a:noFill/>
        </p:spPr>
        <p:txBody>
          <a:bodyPr wrap="square" lIns="0" tIns="0" rIns="0" bIns="0" rtlCol="0">
            <a:spAutoFit/>
          </a:bodyPr>
          <a:lstStyle/>
          <a:p>
            <a:pPr algn="just"/>
            <a:r>
              <a:rPr lang="en-US" altLang="zh-CN" sz="1065" dirty="0">
                <a:solidFill>
                  <a:srgbClr val="5A0000"/>
                </a:solidFill>
                <a:latin typeface="微软雅黑" panose="020B0503020204020204" charset="-122"/>
                <a:ea typeface="微软雅黑" panose="020B0503020204020204" charset="-122"/>
              </a:rPr>
              <a:t>0</a:t>
            </a:r>
          </a:p>
        </p:txBody>
      </p:sp>
      <p:sp>
        <p:nvSpPr>
          <p:cNvPr id="47" name="矩形 46"/>
          <p:cNvSpPr/>
          <p:nvPr/>
        </p:nvSpPr>
        <p:spPr>
          <a:xfrm>
            <a:off x="2592174" y="2386117"/>
            <a:ext cx="770080" cy="3069136"/>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48" name="矩形 47"/>
          <p:cNvSpPr/>
          <p:nvPr/>
        </p:nvSpPr>
        <p:spPr>
          <a:xfrm>
            <a:off x="2592174" y="2600864"/>
            <a:ext cx="770080" cy="2854391"/>
          </a:xfrm>
          <a:prstGeom prst="rect">
            <a:avLst/>
          </a:prstGeom>
          <a:solidFill>
            <a:schemeClr val="bg1">
              <a:lumMod val="5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49" name="矩形 48"/>
          <p:cNvSpPr/>
          <p:nvPr/>
        </p:nvSpPr>
        <p:spPr>
          <a:xfrm>
            <a:off x="3900275" y="3263013"/>
            <a:ext cx="770080" cy="219223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0" name="矩形 49"/>
          <p:cNvSpPr/>
          <p:nvPr/>
        </p:nvSpPr>
        <p:spPr>
          <a:xfrm>
            <a:off x="3900275" y="3619188"/>
            <a:ext cx="770080" cy="1836067"/>
          </a:xfrm>
          <a:prstGeom prst="rect">
            <a:avLst/>
          </a:prstGeom>
          <a:solidFill>
            <a:schemeClr val="bg1">
              <a:lumMod val="6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1" name="矩形 50"/>
          <p:cNvSpPr/>
          <p:nvPr/>
        </p:nvSpPr>
        <p:spPr>
          <a:xfrm>
            <a:off x="5220094" y="3920684"/>
            <a:ext cx="770080" cy="1534568"/>
          </a:xfrm>
          <a:prstGeom prst="rect">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2" name="矩形 51"/>
          <p:cNvSpPr/>
          <p:nvPr/>
        </p:nvSpPr>
        <p:spPr>
          <a:xfrm>
            <a:off x="5220094" y="4496083"/>
            <a:ext cx="770080" cy="959171"/>
          </a:xfrm>
          <a:prstGeom prst="rect">
            <a:avLst/>
          </a:prstGeom>
          <a:solidFill>
            <a:schemeClr val="tx1">
              <a:lumMod val="75000"/>
              <a:lumOff val="2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3" name="矩形 52"/>
          <p:cNvSpPr/>
          <p:nvPr/>
        </p:nvSpPr>
        <p:spPr>
          <a:xfrm>
            <a:off x="6546999" y="4139909"/>
            <a:ext cx="770080" cy="1315344"/>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4" name="矩形 53"/>
          <p:cNvSpPr/>
          <p:nvPr/>
        </p:nvSpPr>
        <p:spPr>
          <a:xfrm>
            <a:off x="6546999" y="4425365"/>
            <a:ext cx="770080" cy="1029887"/>
          </a:xfrm>
          <a:prstGeom prst="rect">
            <a:avLst/>
          </a:prstGeom>
          <a:solidFill>
            <a:schemeClr val="bg1">
              <a:lumMod val="75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dirty="0">
              <a:solidFill>
                <a:srgbClr val="5A0000"/>
              </a:solidFill>
              <a:ea typeface="微软雅黑" panose="020B0503020204020204" charset="-122"/>
            </a:endParaRPr>
          </a:p>
        </p:txBody>
      </p:sp>
      <p:sp>
        <p:nvSpPr>
          <p:cNvPr id="55" name="TextBox 33"/>
          <p:cNvSpPr txBox="1"/>
          <p:nvPr/>
        </p:nvSpPr>
        <p:spPr>
          <a:xfrm>
            <a:off x="8114323" y="2372147"/>
            <a:ext cx="2909189" cy="1222375"/>
          </a:xfrm>
          <a:prstGeom prst="rect">
            <a:avLst/>
          </a:prstGeom>
          <a:noFill/>
        </p:spPr>
        <p:txBody>
          <a:bodyPr wrap="square" lIns="0" tIns="0" rIns="0" bIns="0" rtlCol="0">
            <a:spAutoFit/>
          </a:bodyPr>
          <a:lstStyle/>
          <a:p>
            <a:pPr algn="just">
              <a:lnSpc>
                <a:spcPct val="120000"/>
              </a:lnSpc>
            </a:pPr>
            <a:r>
              <a:rPr lang="zh-CN" altLang="en-US" sz="1335" dirty="0">
                <a:solidFill>
                  <a:srgbClr val="5A0000"/>
                </a:solidFill>
                <a:latin typeface="微软雅黑" panose="020B0503020204020204" charset="-122"/>
                <a:ea typeface="微软雅黑" panose="020B050302020402020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56" name="TextBox 34"/>
          <p:cNvSpPr txBox="1"/>
          <p:nvPr/>
        </p:nvSpPr>
        <p:spPr>
          <a:xfrm>
            <a:off x="8114323" y="1796819"/>
            <a:ext cx="2447040" cy="391795"/>
          </a:xfrm>
          <a:prstGeom prst="rect">
            <a:avLst/>
          </a:prstGeom>
          <a:noFill/>
        </p:spPr>
        <p:txBody>
          <a:bodyPr wrap="square" lIns="0" tIns="0" rIns="0" bIns="0" rtlCol="0">
            <a:spAutoFit/>
          </a:bodyPr>
          <a:lstStyle/>
          <a:p>
            <a:r>
              <a:rPr lang="zh-CN" altLang="en-US" sz="2400" dirty="0">
                <a:solidFill>
                  <a:srgbClr val="5A0000"/>
                </a:solidFill>
                <a:latin typeface="微软雅黑" panose="020B0503020204020204" charset="-122"/>
                <a:ea typeface="微软雅黑" panose="020B0503020204020204" charset="-122"/>
              </a:rPr>
              <a:t>点击输入标题文本</a:t>
            </a:r>
          </a:p>
        </p:txBody>
      </p:sp>
      <p:sp>
        <p:nvSpPr>
          <p:cNvPr id="57" name="TextBox 35"/>
          <p:cNvSpPr txBox="1"/>
          <p:nvPr/>
        </p:nvSpPr>
        <p:spPr>
          <a:xfrm>
            <a:off x="8087159" y="4047975"/>
            <a:ext cx="2703733" cy="587375"/>
          </a:xfrm>
          <a:prstGeom prst="rect">
            <a:avLst/>
          </a:prstGeom>
          <a:noFill/>
        </p:spPr>
        <p:txBody>
          <a:bodyPr wrap="square" lIns="0" tIns="0" rIns="0" bIns="0" rtlCol="0">
            <a:spAutoFit/>
          </a:bodyPr>
          <a:lstStyle/>
          <a:p>
            <a:r>
              <a:rPr lang="en-US" altLang="zh-CN" sz="3600" dirty="0">
                <a:solidFill>
                  <a:srgbClr val="5A0000"/>
                </a:solidFill>
                <a:latin typeface="微软雅黑" panose="020B0503020204020204" charset="-122"/>
                <a:ea typeface="微软雅黑" panose="020B0503020204020204" charset="-122"/>
              </a:rPr>
              <a:t>18,500,000</a:t>
            </a:r>
          </a:p>
        </p:txBody>
      </p:sp>
      <p:sp>
        <p:nvSpPr>
          <p:cNvPr id="58" name="TextBox 36"/>
          <p:cNvSpPr txBox="1"/>
          <p:nvPr/>
        </p:nvSpPr>
        <p:spPr>
          <a:xfrm>
            <a:off x="8114323" y="3766207"/>
            <a:ext cx="1711288" cy="283210"/>
          </a:xfrm>
          <a:prstGeom prst="rect">
            <a:avLst/>
          </a:prstGeom>
          <a:noFill/>
        </p:spPr>
        <p:txBody>
          <a:bodyPr wrap="square" lIns="0" tIns="0" rIns="0" bIns="0" rtlCol="0">
            <a:spAutoFit/>
          </a:bodyPr>
          <a:lstStyle/>
          <a:p>
            <a:r>
              <a:rPr lang="zh-CN" altLang="en-US" sz="1735" b="1" dirty="0">
                <a:solidFill>
                  <a:srgbClr val="5A0000"/>
                </a:solidFill>
                <a:latin typeface="微软雅黑" panose="020B0503020204020204" charset="-122"/>
                <a:ea typeface="微软雅黑" panose="020B0503020204020204" charset="-122"/>
              </a:rPr>
              <a:t>全年总额：</a:t>
            </a:r>
          </a:p>
        </p:txBody>
      </p:sp>
      <p:sp>
        <p:nvSpPr>
          <p:cNvPr id="59" name="TextBox 37"/>
          <p:cNvSpPr txBox="1"/>
          <p:nvPr/>
        </p:nvSpPr>
        <p:spPr>
          <a:xfrm>
            <a:off x="8127276" y="5129163"/>
            <a:ext cx="754460" cy="283210"/>
          </a:xfrm>
          <a:prstGeom prst="rect">
            <a:avLst/>
          </a:prstGeom>
          <a:noFill/>
        </p:spPr>
        <p:txBody>
          <a:bodyPr wrap="square" lIns="0" tIns="0" rIns="0" bIns="0" rtlCol="0">
            <a:spAutoFit/>
          </a:bodyPr>
          <a:lstStyle/>
          <a:p>
            <a:r>
              <a:rPr lang="zh-CN" altLang="en-US" sz="1735" dirty="0">
                <a:solidFill>
                  <a:srgbClr val="5A0000"/>
                </a:solidFill>
                <a:latin typeface="微软雅黑" panose="020B0503020204020204" charset="-122"/>
                <a:ea typeface="微软雅黑" panose="020B0503020204020204" charset="-122"/>
              </a:rPr>
              <a:t>毛利润</a:t>
            </a:r>
          </a:p>
        </p:txBody>
      </p:sp>
      <p:sp>
        <p:nvSpPr>
          <p:cNvPr id="60" name="TextBox 38"/>
          <p:cNvSpPr txBox="1"/>
          <p:nvPr/>
        </p:nvSpPr>
        <p:spPr>
          <a:xfrm>
            <a:off x="8127276" y="5538213"/>
            <a:ext cx="754460" cy="283210"/>
          </a:xfrm>
          <a:prstGeom prst="rect">
            <a:avLst/>
          </a:prstGeom>
          <a:noFill/>
        </p:spPr>
        <p:txBody>
          <a:bodyPr wrap="square" lIns="0" tIns="0" rIns="0" bIns="0" rtlCol="0">
            <a:spAutoFit/>
          </a:bodyPr>
          <a:lstStyle/>
          <a:p>
            <a:r>
              <a:rPr lang="zh-CN" altLang="en-US" sz="1735" dirty="0">
                <a:solidFill>
                  <a:srgbClr val="5A0000"/>
                </a:solidFill>
                <a:latin typeface="微软雅黑" panose="020B0503020204020204" charset="-122"/>
                <a:ea typeface="微软雅黑" panose="020B0503020204020204" charset="-122"/>
              </a:rPr>
              <a:t>纯利润</a:t>
            </a:r>
          </a:p>
        </p:txBody>
      </p:sp>
      <p:sp>
        <p:nvSpPr>
          <p:cNvPr id="61" name="TextBox 9"/>
          <p:cNvSpPr txBox="1">
            <a:spLocks noChangeArrowheads="1"/>
          </p:cNvSpPr>
          <p:nvPr/>
        </p:nvSpPr>
        <p:spPr bwMode="auto">
          <a:xfrm>
            <a:off x="5299555" y="3589257"/>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350</a:t>
            </a:r>
            <a:r>
              <a:rPr lang="zh-CN" altLang="en-US" sz="1735" b="1" dirty="0">
                <a:solidFill>
                  <a:srgbClr val="5A0000"/>
                </a:solidFill>
                <a:latin typeface="微软雅黑" panose="020B0503020204020204" charset="-122"/>
                <a:ea typeface="微软雅黑" panose="020B0503020204020204" charset="-122"/>
              </a:rPr>
              <a:t>万</a:t>
            </a:r>
          </a:p>
        </p:txBody>
      </p:sp>
      <p:sp>
        <p:nvSpPr>
          <p:cNvPr id="62" name="TextBox 9"/>
          <p:cNvSpPr txBox="1">
            <a:spLocks noChangeArrowheads="1"/>
          </p:cNvSpPr>
          <p:nvPr/>
        </p:nvSpPr>
        <p:spPr bwMode="auto">
          <a:xfrm>
            <a:off x="3970037" y="2953409"/>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500</a:t>
            </a:r>
            <a:r>
              <a:rPr lang="zh-CN" altLang="en-US" sz="1735" b="1" dirty="0">
                <a:solidFill>
                  <a:srgbClr val="5A0000"/>
                </a:solidFill>
                <a:latin typeface="微软雅黑" panose="020B0503020204020204" charset="-122"/>
                <a:ea typeface="微软雅黑" panose="020B0503020204020204" charset="-122"/>
              </a:rPr>
              <a:t>万</a:t>
            </a:r>
          </a:p>
        </p:txBody>
      </p:sp>
      <p:sp>
        <p:nvSpPr>
          <p:cNvPr id="63" name="TextBox 9"/>
          <p:cNvSpPr txBox="1">
            <a:spLocks noChangeArrowheads="1"/>
          </p:cNvSpPr>
          <p:nvPr/>
        </p:nvSpPr>
        <p:spPr bwMode="auto">
          <a:xfrm>
            <a:off x="6612990" y="3838016"/>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300</a:t>
            </a:r>
            <a:r>
              <a:rPr lang="zh-CN" altLang="en-US" sz="1735" b="1" dirty="0">
                <a:solidFill>
                  <a:srgbClr val="5A0000"/>
                </a:solidFill>
                <a:latin typeface="微软雅黑" panose="020B0503020204020204" charset="-122"/>
                <a:ea typeface="微软雅黑" panose="020B0503020204020204" charset="-122"/>
              </a:rPr>
              <a:t>万</a:t>
            </a:r>
          </a:p>
        </p:txBody>
      </p:sp>
      <p:sp>
        <p:nvSpPr>
          <p:cNvPr id="64" name="TextBox 42"/>
          <p:cNvSpPr txBox="1"/>
          <p:nvPr/>
        </p:nvSpPr>
        <p:spPr>
          <a:xfrm>
            <a:off x="1733307" y="5568225"/>
            <a:ext cx="628024" cy="281940"/>
          </a:xfrm>
          <a:prstGeom prst="rect">
            <a:avLst/>
          </a:prstGeom>
          <a:noFill/>
        </p:spPr>
        <p:txBody>
          <a:bodyPr wrap="square" lIns="108636" tIns="54317" rIns="108636" bIns="54317" rtlCol="0">
            <a:spAutoFit/>
          </a:bodyPr>
          <a:lstStyle/>
          <a:p>
            <a:pPr algn="ctr"/>
            <a:r>
              <a:rPr lang="zh-CN" altLang="en-US" sz="1065" dirty="0">
                <a:solidFill>
                  <a:srgbClr val="5A0000"/>
                </a:solidFill>
                <a:latin typeface="微软雅黑" panose="020B0503020204020204" charset="-122"/>
                <a:ea typeface="微软雅黑" panose="020B0503020204020204" charset="-122"/>
              </a:rPr>
              <a:t>（万元）</a:t>
            </a:r>
          </a:p>
        </p:txBody>
      </p:sp>
      <p:sp>
        <p:nvSpPr>
          <p:cNvPr id="65" name="TextBox 9"/>
          <p:cNvSpPr txBox="1">
            <a:spLocks noChangeArrowheads="1"/>
          </p:cNvSpPr>
          <p:nvPr/>
        </p:nvSpPr>
        <p:spPr bwMode="auto">
          <a:xfrm>
            <a:off x="2720041" y="2714351"/>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chemeClr val="bg1"/>
                </a:solidFill>
                <a:latin typeface="微软雅黑" panose="020B0503020204020204" charset="-122"/>
                <a:ea typeface="微软雅黑" panose="020B0503020204020204" charset="-122"/>
              </a:rPr>
              <a:t>650</a:t>
            </a:r>
            <a:r>
              <a:rPr lang="zh-CN" altLang="en-US" sz="1465" dirty="0">
                <a:solidFill>
                  <a:schemeClr val="bg1"/>
                </a:solidFill>
                <a:latin typeface="微软雅黑" panose="020B0503020204020204" charset="-122"/>
                <a:ea typeface="微软雅黑" panose="020B0503020204020204" charset="-122"/>
              </a:rPr>
              <a:t>万</a:t>
            </a:r>
          </a:p>
        </p:txBody>
      </p:sp>
      <p:sp>
        <p:nvSpPr>
          <p:cNvPr id="66" name="TextBox 9"/>
          <p:cNvSpPr txBox="1">
            <a:spLocks noChangeArrowheads="1"/>
          </p:cNvSpPr>
          <p:nvPr/>
        </p:nvSpPr>
        <p:spPr bwMode="auto">
          <a:xfrm>
            <a:off x="4028140" y="3713053"/>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rgbClr val="5A0000"/>
                </a:solidFill>
                <a:latin typeface="微软雅黑" panose="020B0503020204020204" charset="-122"/>
                <a:ea typeface="微软雅黑" panose="020B0503020204020204" charset="-122"/>
              </a:rPr>
              <a:t>420</a:t>
            </a:r>
            <a:r>
              <a:rPr lang="zh-CN" altLang="en-US" sz="1465" dirty="0">
                <a:solidFill>
                  <a:srgbClr val="5A0000"/>
                </a:solidFill>
                <a:latin typeface="微软雅黑" panose="020B0503020204020204" charset="-122"/>
                <a:ea typeface="微软雅黑" panose="020B0503020204020204" charset="-122"/>
              </a:rPr>
              <a:t>万</a:t>
            </a:r>
          </a:p>
        </p:txBody>
      </p:sp>
      <p:sp>
        <p:nvSpPr>
          <p:cNvPr id="67" name="TextBox 9"/>
          <p:cNvSpPr txBox="1">
            <a:spLocks noChangeArrowheads="1"/>
          </p:cNvSpPr>
          <p:nvPr/>
        </p:nvSpPr>
        <p:spPr bwMode="auto">
          <a:xfrm>
            <a:off x="5347959" y="4578356"/>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chemeClr val="bg1"/>
                </a:solidFill>
                <a:latin typeface="微软雅黑" panose="020B0503020204020204" charset="-122"/>
                <a:ea typeface="微软雅黑" panose="020B0503020204020204" charset="-122"/>
              </a:rPr>
              <a:t>220</a:t>
            </a:r>
            <a:r>
              <a:rPr lang="zh-CN" altLang="en-US" sz="1465" dirty="0">
                <a:solidFill>
                  <a:schemeClr val="bg1"/>
                </a:solidFill>
                <a:latin typeface="微软雅黑" panose="020B0503020204020204" charset="-122"/>
                <a:ea typeface="微软雅黑" panose="020B0503020204020204" charset="-122"/>
              </a:rPr>
              <a:t>万</a:t>
            </a:r>
          </a:p>
        </p:txBody>
      </p:sp>
      <p:sp>
        <p:nvSpPr>
          <p:cNvPr id="68" name="TextBox 9"/>
          <p:cNvSpPr txBox="1">
            <a:spLocks noChangeArrowheads="1"/>
          </p:cNvSpPr>
          <p:nvPr/>
        </p:nvSpPr>
        <p:spPr bwMode="auto">
          <a:xfrm>
            <a:off x="6647177" y="4550931"/>
            <a:ext cx="514350" cy="23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465" dirty="0">
                <a:solidFill>
                  <a:srgbClr val="5A0000"/>
                </a:solidFill>
                <a:latin typeface="微软雅黑" panose="020B0503020204020204" charset="-122"/>
                <a:ea typeface="微软雅黑" panose="020B0503020204020204" charset="-122"/>
              </a:rPr>
              <a:t>240</a:t>
            </a:r>
            <a:r>
              <a:rPr lang="zh-CN" altLang="en-US" sz="1465" dirty="0">
                <a:solidFill>
                  <a:srgbClr val="5A0000"/>
                </a:solidFill>
                <a:latin typeface="微软雅黑" panose="020B0503020204020204" charset="-122"/>
                <a:ea typeface="微软雅黑" panose="020B0503020204020204" charset="-122"/>
              </a:rPr>
              <a:t>万</a:t>
            </a:r>
          </a:p>
        </p:txBody>
      </p:sp>
      <p:sp>
        <p:nvSpPr>
          <p:cNvPr id="69" name="矩形 68"/>
          <p:cNvSpPr/>
          <p:nvPr/>
        </p:nvSpPr>
        <p:spPr>
          <a:xfrm>
            <a:off x="8881736" y="5160047"/>
            <a:ext cx="456105" cy="219049"/>
          </a:xfrm>
          <a:prstGeom prst="rect">
            <a:avLst/>
          </a:prstGeom>
          <a:solidFill>
            <a:srgbClr val="24465B"/>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a:solidFill>
                <a:srgbClr val="5A0000"/>
              </a:solidFill>
            </a:endParaRPr>
          </a:p>
        </p:txBody>
      </p:sp>
      <p:sp>
        <p:nvSpPr>
          <p:cNvPr id="70" name="矩形 69"/>
          <p:cNvSpPr/>
          <p:nvPr/>
        </p:nvSpPr>
        <p:spPr>
          <a:xfrm>
            <a:off x="8881736" y="5556671"/>
            <a:ext cx="456105" cy="21904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a:endParaRPr lang="zh-CN" altLang="en-US" sz="100">
              <a:solidFill>
                <a:srgbClr val="5A0000"/>
              </a:solidFill>
            </a:endParaRPr>
          </a:p>
        </p:txBody>
      </p:sp>
      <p:sp>
        <p:nvSpPr>
          <p:cNvPr id="71" name="TextBox 9"/>
          <p:cNvSpPr txBox="1">
            <a:spLocks noChangeArrowheads="1"/>
          </p:cNvSpPr>
          <p:nvPr/>
        </p:nvSpPr>
        <p:spPr bwMode="auto">
          <a:xfrm>
            <a:off x="2676959" y="2097901"/>
            <a:ext cx="630555" cy="28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735" b="1" dirty="0">
                <a:solidFill>
                  <a:srgbClr val="5A0000"/>
                </a:solidFill>
                <a:latin typeface="微软雅黑" panose="020B0503020204020204" charset="-122"/>
                <a:ea typeface="微软雅黑" panose="020B0503020204020204" charset="-122"/>
              </a:rPr>
              <a:t>700</a:t>
            </a:r>
            <a:r>
              <a:rPr lang="zh-CN" altLang="en-US" sz="1735" b="1" dirty="0">
                <a:solidFill>
                  <a:srgbClr val="5A0000"/>
                </a:solidFill>
                <a:latin typeface="微软雅黑" panose="020B0503020204020204" charset="-122"/>
                <a:ea typeface="微软雅黑" panose="020B0503020204020204" charset="-122"/>
              </a:rPr>
              <a:t>万</a:t>
            </a:r>
          </a:p>
        </p:txBody>
      </p:sp>
      <p:sp>
        <p:nvSpPr>
          <p:cNvPr id="5" name="矩形 4"/>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6" name="直接连接符 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9" name="文本框 8"/>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0" name="矩形 9"/>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2" name="图片 11"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00" fill="hold"/>
                                        <p:tgtEl>
                                          <p:spTgt spid="46"/>
                                        </p:tgtEl>
                                        <p:attrNameLst>
                                          <p:attrName>ppt_x</p:attrName>
                                        </p:attrNameLst>
                                      </p:cBhvr>
                                      <p:tavLst>
                                        <p:tav tm="0">
                                          <p:val>
                                            <p:strVal val="0-#ppt_w/2"/>
                                          </p:val>
                                        </p:tav>
                                        <p:tav tm="100000">
                                          <p:val>
                                            <p:strVal val="#ppt_x"/>
                                          </p:val>
                                        </p:tav>
                                      </p:tavLst>
                                    </p:anim>
                                    <p:anim calcmode="lin" valueType="num">
                                      <p:cBhvr additive="base">
                                        <p:cTn id="12" dur="1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00" fill="hold"/>
                                        <p:tgtEl>
                                          <p:spTgt spid="21"/>
                                        </p:tgtEl>
                                        <p:attrNameLst>
                                          <p:attrName>ppt_x</p:attrName>
                                        </p:attrNameLst>
                                      </p:cBhvr>
                                      <p:tavLst>
                                        <p:tav tm="0">
                                          <p:val>
                                            <p:strVal val="0-#ppt_w/2"/>
                                          </p:val>
                                        </p:tav>
                                        <p:tav tm="100000">
                                          <p:val>
                                            <p:strVal val="#ppt_x"/>
                                          </p:val>
                                        </p:tav>
                                      </p:tavLst>
                                    </p:anim>
                                    <p:anim calcmode="lin" valueType="num">
                                      <p:cBhvr additive="base">
                                        <p:cTn id="17" dur="1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100" fill="hold"/>
                                        <p:tgtEl>
                                          <p:spTgt spid="26"/>
                                        </p:tgtEl>
                                        <p:attrNameLst>
                                          <p:attrName>ppt_x</p:attrName>
                                        </p:attrNameLst>
                                      </p:cBhvr>
                                      <p:tavLst>
                                        <p:tav tm="0">
                                          <p:val>
                                            <p:strVal val="0-#ppt_w/2"/>
                                          </p:val>
                                        </p:tav>
                                        <p:tav tm="100000">
                                          <p:val>
                                            <p:strVal val="#ppt_x"/>
                                          </p:val>
                                        </p:tav>
                                      </p:tavLst>
                                    </p:anim>
                                    <p:anim calcmode="lin" valueType="num">
                                      <p:cBhvr additive="base">
                                        <p:cTn id="22" dur="100" fill="hold"/>
                                        <p:tgtEl>
                                          <p:spTgt spid="2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100" fill="hold"/>
                                        <p:tgtEl>
                                          <p:spTgt spid="28"/>
                                        </p:tgtEl>
                                        <p:attrNameLst>
                                          <p:attrName>ppt_x</p:attrName>
                                        </p:attrNameLst>
                                      </p:cBhvr>
                                      <p:tavLst>
                                        <p:tav tm="0">
                                          <p:val>
                                            <p:strVal val="0-#ppt_w/2"/>
                                          </p:val>
                                        </p:tav>
                                        <p:tav tm="100000">
                                          <p:val>
                                            <p:strVal val="#ppt_x"/>
                                          </p:val>
                                        </p:tav>
                                      </p:tavLst>
                                    </p:anim>
                                    <p:anim calcmode="lin" valueType="num">
                                      <p:cBhvr additive="base">
                                        <p:cTn id="27" dur="1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100" fill="hold"/>
                                        <p:tgtEl>
                                          <p:spTgt spid="29"/>
                                        </p:tgtEl>
                                        <p:attrNameLst>
                                          <p:attrName>ppt_x</p:attrName>
                                        </p:attrNameLst>
                                      </p:cBhvr>
                                      <p:tavLst>
                                        <p:tav tm="0">
                                          <p:val>
                                            <p:strVal val="0-#ppt_w/2"/>
                                          </p:val>
                                        </p:tav>
                                        <p:tav tm="100000">
                                          <p:val>
                                            <p:strVal val="#ppt_x"/>
                                          </p:val>
                                        </p:tav>
                                      </p:tavLst>
                                    </p:anim>
                                    <p:anim calcmode="lin" valueType="num">
                                      <p:cBhvr additive="base">
                                        <p:cTn id="32" dur="1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00" fill="hold"/>
                                        <p:tgtEl>
                                          <p:spTgt spid="30"/>
                                        </p:tgtEl>
                                        <p:attrNameLst>
                                          <p:attrName>ppt_x</p:attrName>
                                        </p:attrNameLst>
                                      </p:cBhvr>
                                      <p:tavLst>
                                        <p:tav tm="0">
                                          <p:val>
                                            <p:strVal val="0-#ppt_w/2"/>
                                          </p:val>
                                        </p:tav>
                                        <p:tav tm="100000">
                                          <p:val>
                                            <p:strVal val="#ppt_x"/>
                                          </p:val>
                                        </p:tav>
                                      </p:tavLst>
                                    </p:anim>
                                    <p:anim calcmode="lin" valueType="num">
                                      <p:cBhvr additive="base">
                                        <p:cTn id="37" dur="100" fill="hold"/>
                                        <p:tgtEl>
                                          <p:spTgt spid="3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100" fill="hold"/>
                                        <p:tgtEl>
                                          <p:spTgt spid="33"/>
                                        </p:tgtEl>
                                        <p:attrNameLst>
                                          <p:attrName>ppt_x</p:attrName>
                                        </p:attrNameLst>
                                      </p:cBhvr>
                                      <p:tavLst>
                                        <p:tav tm="0">
                                          <p:val>
                                            <p:strVal val="0-#ppt_w/2"/>
                                          </p:val>
                                        </p:tav>
                                        <p:tav tm="100000">
                                          <p:val>
                                            <p:strVal val="#ppt_x"/>
                                          </p:val>
                                        </p:tav>
                                      </p:tavLst>
                                    </p:anim>
                                    <p:anim calcmode="lin" valueType="num">
                                      <p:cBhvr additive="base">
                                        <p:cTn id="42" dur="100" fill="hold"/>
                                        <p:tgtEl>
                                          <p:spTgt spid="3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100" fill="hold"/>
                                        <p:tgtEl>
                                          <p:spTgt spid="34"/>
                                        </p:tgtEl>
                                        <p:attrNameLst>
                                          <p:attrName>ppt_x</p:attrName>
                                        </p:attrNameLst>
                                      </p:cBhvr>
                                      <p:tavLst>
                                        <p:tav tm="0">
                                          <p:val>
                                            <p:strVal val="0-#ppt_w/2"/>
                                          </p:val>
                                        </p:tav>
                                        <p:tav tm="100000">
                                          <p:val>
                                            <p:strVal val="#ppt_x"/>
                                          </p:val>
                                        </p:tav>
                                      </p:tavLst>
                                    </p:anim>
                                    <p:anim calcmode="lin" valueType="num">
                                      <p:cBhvr additive="base">
                                        <p:cTn id="47" dur="100" fill="hold"/>
                                        <p:tgtEl>
                                          <p:spTgt spid="3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100" fill="hold"/>
                                        <p:tgtEl>
                                          <p:spTgt spid="45"/>
                                        </p:tgtEl>
                                        <p:attrNameLst>
                                          <p:attrName>ppt_x</p:attrName>
                                        </p:attrNameLst>
                                      </p:cBhvr>
                                      <p:tavLst>
                                        <p:tav tm="0">
                                          <p:val>
                                            <p:strVal val="0-#ppt_w/2"/>
                                          </p:val>
                                        </p:tav>
                                        <p:tav tm="100000">
                                          <p:val>
                                            <p:strVal val="#ppt_x"/>
                                          </p:val>
                                        </p:tav>
                                      </p:tavLst>
                                    </p:anim>
                                    <p:anim calcmode="lin" valueType="num">
                                      <p:cBhvr additive="base">
                                        <p:cTn id="52" dur="1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200" fill="hold"/>
                                        <p:tgtEl>
                                          <p:spTgt spid="64"/>
                                        </p:tgtEl>
                                        <p:attrNameLst>
                                          <p:attrName>ppt_x</p:attrName>
                                        </p:attrNameLst>
                                      </p:cBhvr>
                                      <p:tavLst>
                                        <p:tav tm="0">
                                          <p:val>
                                            <p:strVal val="0-#ppt_w/2"/>
                                          </p:val>
                                        </p:tav>
                                        <p:tav tm="100000">
                                          <p:val>
                                            <p:strVal val="#ppt_x"/>
                                          </p:val>
                                        </p:tav>
                                      </p:tavLst>
                                    </p:anim>
                                    <p:anim calcmode="lin" valueType="num">
                                      <p:cBhvr additive="base">
                                        <p:cTn id="57" dur="200" fill="hold"/>
                                        <p:tgtEl>
                                          <p:spTgt spid="6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200" fill="hold"/>
                                        <p:tgtEl>
                                          <p:spTgt spid="20"/>
                                        </p:tgtEl>
                                        <p:attrNameLst>
                                          <p:attrName>ppt_x</p:attrName>
                                        </p:attrNameLst>
                                      </p:cBhvr>
                                      <p:tavLst>
                                        <p:tav tm="0">
                                          <p:val>
                                            <p:strVal val="0-#ppt_w/2"/>
                                          </p:val>
                                        </p:tav>
                                        <p:tav tm="100000">
                                          <p:val>
                                            <p:strVal val="#ppt_x"/>
                                          </p:val>
                                        </p:tav>
                                      </p:tavLst>
                                    </p:anim>
                                    <p:anim calcmode="lin" valueType="num">
                                      <p:cBhvr additive="base">
                                        <p:cTn id="62" dur="200" fill="hold"/>
                                        <p:tgtEl>
                                          <p:spTgt spid="20"/>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down)">
                                      <p:cBhvr>
                                        <p:cTn id="66" dur="300"/>
                                        <p:tgtEl>
                                          <p:spTgt spid="47"/>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 calcmode="lin" valueType="num">
                                      <p:cBhvr>
                                        <p:cTn id="70" dur="300" fill="hold"/>
                                        <p:tgtEl>
                                          <p:spTgt spid="71"/>
                                        </p:tgtEl>
                                        <p:attrNameLst>
                                          <p:attrName>ppt_w</p:attrName>
                                        </p:attrNameLst>
                                      </p:cBhvr>
                                      <p:tavLst>
                                        <p:tav tm="0">
                                          <p:val>
                                            <p:fltVal val="0"/>
                                          </p:val>
                                        </p:tav>
                                        <p:tav tm="100000">
                                          <p:val>
                                            <p:strVal val="#ppt_w"/>
                                          </p:val>
                                        </p:tav>
                                      </p:tavLst>
                                    </p:anim>
                                    <p:anim calcmode="lin" valueType="num">
                                      <p:cBhvr>
                                        <p:cTn id="71" dur="300" fill="hold"/>
                                        <p:tgtEl>
                                          <p:spTgt spid="71"/>
                                        </p:tgtEl>
                                        <p:attrNameLst>
                                          <p:attrName>ppt_h</p:attrName>
                                        </p:attrNameLst>
                                      </p:cBhvr>
                                      <p:tavLst>
                                        <p:tav tm="0">
                                          <p:val>
                                            <p:fltVal val="0"/>
                                          </p:val>
                                        </p:tav>
                                        <p:tav tm="100000">
                                          <p:val>
                                            <p:strVal val="#ppt_h"/>
                                          </p:val>
                                        </p:tav>
                                      </p:tavLst>
                                    </p:anim>
                                    <p:animEffect transition="in" filter="fade">
                                      <p:cBhvr>
                                        <p:cTn id="72" dur="300"/>
                                        <p:tgtEl>
                                          <p:spTgt spid="71"/>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down)">
                                      <p:cBhvr>
                                        <p:cTn id="76" dur="500"/>
                                        <p:tgtEl>
                                          <p:spTgt spid="48"/>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 calcmode="lin" valueType="num">
                                      <p:cBhvr>
                                        <p:cTn id="80" dur="300" fill="hold"/>
                                        <p:tgtEl>
                                          <p:spTgt spid="65"/>
                                        </p:tgtEl>
                                        <p:attrNameLst>
                                          <p:attrName>ppt_w</p:attrName>
                                        </p:attrNameLst>
                                      </p:cBhvr>
                                      <p:tavLst>
                                        <p:tav tm="0">
                                          <p:val>
                                            <p:fltVal val="0"/>
                                          </p:val>
                                        </p:tav>
                                        <p:tav tm="100000">
                                          <p:val>
                                            <p:strVal val="#ppt_w"/>
                                          </p:val>
                                        </p:tav>
                                      </p:tavLst>
                                    </p:anim>
                                    <p:anim calcmode="lin" valueType="num">
                                      <p:cBhvr>
                                        <p:cTn id="81" dur="300" fill="hold"/>
                                        <p:tgtEl>
                                          <p:spTgt spid="65"/>
                                        </p:tgtEl>
                                        <p:attrNameLst>
                                          <p:attrName>ppt_h</p:attrName>
                                        </p:attrNameLst>
                                      </p:cBhvr>
                                      <p:tavLst>
                                        <p:tav tm="0">
                                          <p:val>
                                            <p:fltVal val="0"/>
                                          </p:val>
                                        </p:tav>
                                        <p:tav tm="100000">
                                          <p:val>
                                            <p:strVal val="#ppt_h"/>
                                          </p:val>
                                        </p:tav>
                                      </p:tavLst>
                                    </p:anim>
                                    <p:animEffect transition="in" filter="fade">
                                      <p:cBhvr>
                                        <p:cTn id="82" dur="300"/>
                                        <p:tgtEl>
                                          <p:spTgt spid="65"/>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200" fill="hold"/>
                                        <p:tgtEl>
                                          <p:spTgt spid="22"/>
                                        </p:tgtEl>
                                        <p:attrNameLst>
                                          <p:attrName>ppt_x</p:attrName>
                                        </p:attrNameLst>
                                      </p:cBhvr>
                                      <p:tavLst>
                                        <p:tav tm="0">
                                          <p:val>
                                            <p:strVal val="0-#ppt_w/2"/>
                                          </p:val>
                                        </p:tav>
                                        <p:tav tm="100000">
                                          <p:val>
                                            <p:strVal val="#ppt_x"/>
                                          </p:val>
                                        </p:tav>
                                      </p:tavLst>
                                    </p:anim>
                                    <p:anim calcmode="lin" valueType="num">
                                      <p:cBhvr additive="base">
                                        <p:cTn id="87" dur="20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down)">
                                      <p:cBhvr>
                                        <p:cTn id="91" dur="300"/>
                                        <p:tgtEl>
                                          <p:spTgt spid="49"/>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62"/>
                                        </p:tgtEl>
                                        <p:attrNameLst>
                                          <p:attrName>style.visibility</p:attrName>
                                        </p:attrNameLst>
                                      </p:cBhvr>
                                      <p:to>
                                        <p:strVal val="visible"/>
                                      </p:to>
                                    </p:set>
                                    <p:anim calcmode="lin" valueType="num">
                                      <p:cBhvr>
                                        <p:cTn id="95" dur="300" fill="hold"/>
                                        <p:tgtEl>
                                          <p:spTgt spid="62"/>
                                        </p:tgtEl>
                                        <p:attrNameLst>
                                          <p:attrName>ppt_w</p:attrName>
                                        </p:attrNameLst>
                                      </p:cBhvr>
                                      <p:tavLst>
                                        <p:tav tm="0">
                                          <p:val>
                                            <p:fltVal val="0"/>
                                          </p:val>
                                        </p:tav>
                                        <p:tav tm="100000">
                                          <p:val>
                                            <p:strVal val="#ppt_w"/>
                                          </p:val>
                                        </p:tav>
                                      </p:tavLst>
                                    </p:anim>
                                    <p:anim calcmode="lin" valueType="num">
                                      <p:cBhvr>
                                        <p:cTn id="96" dur="300" fill="hold"/>
                                        <p:tgtEl>
                                          <p:spTgt spid="62"/>
                                        </p:tgtEl>
                                        <p:attrNameLst>
                                          <p:attrName>ppt_h</p:attrName>
                                        </p:attrNameLst>
                                      </p:cBhvr>
                                      <p:tavLst>
                                        <p:tav tm="0">
                                          <p:val>
                                            <p:fltVal val="0"/>
                                          </p:val>
                                        </p:tav>
                                        <p:tav tm="100000">
                                          <p:val>
                                            <p:strVal val="#ppt_h"/>
                                          </p:val>
                                        </p:tav>
                                      </p:tavLst>
                                    </p:anim>
                                    <p:animEffect transition="in" filter="fade">
                                      <p:cBhvr>
                                        <p:cTn id="97" dur="300"/>
                                        <p:tgtEl>
                                          <p:spTgt spid="62"/>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wipe(down)">
                                      <p:cBhvr>
                                        <p:cTn id="101" dur="500"/>
                                        <p:tgtEl>
                                          <p:spTgt spid="50"/>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66"/>
                                        </p:tgtEl>
                                        <p:attrNameLst>
                                          <p:attrName>style.visibility</p:attrName>
                                        </p:attrNameLst>
                                      </p:cBhvr>
                                      <p:to>
                                        <p:strVal val="visible"/>
                                      </p:to>
                                    </p:set>
                                    <p:anim calcmode="lin" valueType="num">
                                      <p:cBhvr>
                                        <p:cTn id="105" dur="300" fill="hold"/>
                                        <p:tgtEl>
                                          <p:spTgt spid="66"/>
                                        </p:tgtEl>
                                        <p:attrNameLst>
                                          <p:attrName>ppt_w</p:attrName>
                                        </p:attrNameLst>
                                      </p:cBhvr>
                                      <p:tavLst>
                                        <p:tav tm="0">
                                          <p:val>
                                            <p:fltVal val="0"/>
                                          </p:val>
                                        </p:tav>
                                        <p:tav tm="100000">
                                          <p:val>
                                            <p:strVal val="#ppt_w"/>
                                          </p:val>
                                        </p:tav>
                                      </p:tavLst>
                                    </p:anim>
                                    <p:anim calcmode="lin" valueType="num">
                                      <p:cBhvr>
                                        <p:cTn id="106" dur="300" fill="hold"/>
                                        <p:tgtEl>
                                          <p:spTgt spid="66"/>
                                        </p:tgtEl>
                                        <p:attrNameLst>
                                          <p:attrName>ppt_h</p:attrName>
                                        </p:attrNameLst>
                                      </p:cBhvr>
                                      <p:tavLst>
                                        <p:tav tm="0">
                                          <p:val>
                                            <p:fltVal val="0"/>
                                          </p:val>
                                        </p:tav>
                                        <p:tav tm="100000">
                                          <p:val>
                                            <p:strVal val="#ppt_h"/>
                                          </p:val>
                                        </p:tav>
                                      </p:tavLst>
                                    </p:anim>
                                    <p:animEffect transition="in" filter="fade">
                                      <p:cBhvr>
                                        <p:cTn id="107" dur="300"/>
                                        <p:tgtEl>
                                          <p:spTgt spid="66"/>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200" fill="hold"/>
                                        <p:tgtEl>
                                          <p:spTgt spid="23"/>
                                        </p:tgtEl>
                                        <p:attrNameLst>
                                          <p:attrName>ppt_x</p:attrName>
                                        </p:attrNameLst>
                                      </p:cBhvr>
                                      <p:tavLst>
                                        <p:tav tm="0">
                                          <p:val>
                                            <p:strVal val="0-#ppt_w/2"/>
                                          </p:val>
                                        </p:tav>
                                        <p:tav tm="100000">
                                          <p:val>
                                            <p:strVal val="#ppt_x"/>
                                          </p:val>
                                        </p:tav>
                                      </p:tavLst>
                                    </p:anim>
                                    <p:anim calcmode="lin" valueType="num">
                                      <p:cBhvr additive="base">
                                        <p:cTn id="112" dur="200" fill="hold"/>
                                        <p:tgtEl>
                                          <p:spTgt spid="23"/>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300"/>
                                        <p:tgtEl>
                                          <p:spTgt spid="51"/>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61"/>
                                        </p:tgtEl>
                                        <p:attrNameLst>
                                          <p:attrName>style.visibility</p:attrName>
                                        </p:attrNameLst>
                                      </p:cBhvr>
                                      <p:to>
                                        <p:strVal val="visible"/>
                                      </p:to>
                                    </p:set>
                                    <p:anim calcmode="lin" valueType="num">
                                      <p:cBhvr>
                                        <p:cTn id="120" dur="300" fill="hold"/>
                                        <p:tgtEl>
                                          <p:spTgt spid="61"/>
                                        </p:tgtEl>
                                        <p:attrNameLst>
                                          <p:attrName>ppt_w</p:attrName>
                                        </p:attrNameLst>
                                      </p:cBhvr>
                                      <p:tavLst>
                                        <p:tav tm="0">
                                          <p:val>
                                            <p:fltVal val="0"/>
                                          </p:val>
                                        </p:tav>
                                        <p:tav tm="100000">
                                          <p:val>
                                            <p:strVal val="#ppt_w"/>
                                          </p:val>
                                        </p:tav>
                                      </p:tavLst>
                                    </p:anim>
                                    <p:anim calcmode="lin" valueType="num">
                                      <p:cBhvr>
                                        <p:cTn id="121" dur="300" fill="hold"/>
                                        <p:tgtEl>
                                          <p:spTgt spid="61"/>
                                        </p:tgtEl>
                                        <p:attrNameLst>
                                          <p:attrName>ppt_h</p:attrName>
                                        </p:attrNameLst>
                                      </p:cBhvr>
                                      <p:tavLst>
                                        <p:tav tm="0">
                                          <p:val>
                                            <p:fltVal val="0"/>
                                          </p:val>
                                        </p:tav>
                                        <p:tav tm="100000">
                                          <p:val>
                                            <p:strVal val="#ppt_h"/>
                                          </p:val>
                                        </p:tav>
                                      </p:tavLst>
                                    </p:anim>
                                    <p:animEffect transition="in" filter="fade">
                                      <p:cBhvr>
                                        <p:cTn id="122" dur="300"/>
                                        <p:tgtEl>
                                          <p:spTgt spid="61"/>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52"/>
                                        </p:tgtEl>
                                        <p:attrNameLst>
                                          <p:attrName>style.visibility</p:attrName>
                                        </p:attrNameLst>
                                      </p:cBhvr>
                                      <p:to>
                                        <p:strVal val="visible"/>
                                      </p:to>
                                    </p:set>
                                    <p:animEffect transition="in" filter="wipe(down)">
                                      <p:cBhvr>
                                        <p:cTn id="126" dur="500"/>
                                        <p:tgtEl>
                                          <p:spTgt spid="52"/>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67"/>
                                        </p:tgtEl>
                                        <p:attrNameLst>
                                          <p:attrName>style.visibility</p:attrName>
                                        </p:attrNameLst>
                                      </p:cBhvr>
                                      <p:to>
                                        <p:strVal val="visible"/>
                                      </p:to>
                                    </p:set>
                                    <p:anim calcmode="lin" valueType="num">
                                      <p:cBhvr>
                                        <p:cTn id="130" dur="300" fill="hold"/>
                                        <p:tgtEl>
                                          <p:spTgt spid="67"/>
                                        </p:tgtEl>
                                        <p:attrNameLst>
                                          <p:attrName>ppt_w</p:attrName>
                                        </p:attrNameLst>
                                      </p:cBhvr>
                                      <p:tavLst>
                                        <p:tav tm="0">
                                          <p:val>
                                            <p:fltVal val="0"/>
                                          </p:val>
                                        </p:tav>
                                        <p:tav tm="100000">
                                          <p:val>
                                            <p:strVal val="#ppt_w"/>
                                          </p:val>
                                        </p:tav>
                                      </p:tavLst>
                                    </p:anim>
                                    <p:anim calcmode="lin" valueType="num">
                                      <p:cBhvr>
                                        <p:cTn id="131" dur="300" fill="hold"/>
                                        <p:tgtEl>
                                          <p:spTgt spid="67"/>
                                        </p:tgtEl>
                                        <p:attrNameLst>
                                          <p:attrName>ppt_h</p:attrName>
                                        </p:attrNameLst>
                                      </p:cBhvr>
                                      <p:tavLst>
                                        <p:tav tm="0">
                                          <p:val>
                                            <p:fltVal val="0"/>
                                          </p:val>
                                        </p:tav>
                                        <p:tav tm="100000">
                                          <p:val>
                                            <p:strVal val="#ppt_h"/>
                                          </p:val>
                                        </p:tav>
                                      </p:tavLst>
                                    </p:anim>
                                    <p:animEffect transition="in" filter="fade">
                                      <p:cBhvr>
                                        <p:cTn id="132" dur="300"/>
                                        <p:tgtEl>
                                          <p:spTgt spid="67"/>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200" fill="hold"/>
                                        <p:tgtEl>
                                          <p:spTgt spid="25"/>
                                        </p:tgtEl>
                                        <p:attrNameLst>
                                          <p:attrName>ppt_x</p:attrName>
                                        </p:attrNameLst>
                                      </p:cBhvr>
                                      <p:tavLst>
                                        <p:tav tm="0">
                                          <p:val>
                                            <p:strVal val="0-#ppt_w/2"/>
                                          </p:val>
                                        </p:tav>
                                        <p:tav tm="100000">
                                          <p:val>
                                            <p:strVal val="#ppt_x"/>
                                          </p:val>
                                        </p:tav>
                                      </p:tavLst>
                                    </p:anim>
                                    <p:anim calcmode="lin" valueType="num">
                                      <p:cBhvr additive="base">
                                        <p:cTn id="137" dur="200" fill="hold"/>
                                        <p:tgtEl>
                                          <p:spTgt spid="25"/>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Effect transition="in" filter="wipe(down)">
                                      <p:cBhvr>
                                        <p:cTn id="141" dur="300"/>
                                        <p:tgtEl>
                                          <p:spTgt spid="53"/>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63"/>
                                        </p:tgtEl>
                                        <p:attrNameLst>
                                          <p:attrName>style.visibility</p:attrName>
                                        </p:attrNameLst>
                                      </p:cBhvr>
                                      <p:to>
                                        <p:strVal val="visible"/>
                                      </p:to>
                                    </p:set>
                                    <p:anim calcmode="lin" valueType="num">
                                      <p:cBhvr>
                                        <p:cTn id="145" dur="300" fill="hold"/>
                                        <p:tgtEl>
                                          <p:spTgt spid="63"/>
                                        </p:tgtEl>
                                        <p:attrNameLst>
                                          <p:attrName>ppt_w</p:attrName>
                                        </p:attrNameLst>
                                      </p:cBhvr>
                                      <p:tavLst>
                                        <p:tav tm="0">
                                          <p:val>
                                            <p:fltVal val="0"/>
                                          </p:val>
                                        </p:tav>
                                        <p:tav tm="100000">
                                          <p:val>
                                            <p:strVal val="#ppt_w"/>
                                          </p:val>
                                        </p:tav>
                                      </p:tavLst>
                                    </p:anim>
                                    <p:anim calcmode="lin" valueType="num">
                                      <p:cBhvr>
                                        <p:cTn id="146" dur="300" fill="hold"/>
                                        <p:tgtEl>
                                          <p:spTgt spid="63"/>
                                        </p:tgtEl>
                                        <p:attrNameLst>
                                          <p:attrName>ppt_h</p:attrName>
                                        </p:attrNameLst>
                                      </p:cBhvr>
                                      <p:tavLst>
                                        <p:tav tm="0">
                                          <p:val>
                                            <p:fltVal val="0"/>
                                          </p:val>
                                        </p:tav>
                                        <p:tav tm="100000">
                                          <p:val>
                                            <p:strVal val="#ppt_h"/>
                                          </p:val>
                                        </p:tav>
                                      </p:tavLst>
                                    </p:anim>
                                    <p:animEffect transition="in" filter="fade">
                                      <p:cBhvr>
                                        <p:cTn id="147" dur="300"/>
                                        <p:tgtEl>
                                          <p:spTgt spid="63"/>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54"/>
                                        </p:tgtEl>
                                        <p:attrNameLst>
                                          <p:attrName>style.visibility</p:attrName>
                                        </p:attrNameLst>
                                      </p:cBhvr>
                                      <p:to>
                                        <p:strVal val="visible"/>
                                      </p:to>
                                    </p:set>
                                    <p:animEffect transition="in" filter="wipe(down)">
                                      <p:cBhvr>
                                        <p:cTn id="151" dur="500"/>
                                        <p:tgtEl>
                                          <p:spTgt spid="54"/>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68"/>
                                        </p:tgtEl>
                                        <p:attrNameLst>
                                          <p:attrName>style.visibility</p:attrName>
                                        </p:attrNameLst>
                                      </p:cBhvr>
                                      <p:to>
                                        <p:strVal val="visible"/>
                                      </p:to>
                                    </p:set>
                                    <p:anim calcmode="lin" valueType="num">
                                      <p:cBhvr>
                                        <p:cTn id="155" dur="300" fill="hold"/>
                                        <p:tgtEl>
                                          <p:spTgt spid="68"/>
                                        </p:tgtEl>
                                        <p:attrNameLst>
                                          <p:attrName>ppt_w</p:attrName>
                                        </p:attrNameLst>
                                      </p:cBhvr>
                                      <p:tavLst>
                                        <p:tav tm="0">
                                          <p:val>
                                            <p:fltVal val="0"/>
                                          </p:val>
                                        </p:tav>
                                        <p:tav tm="100000">
                                          <p:val>
                                            <p:strVal val="#ppt_w"/>
                                          </p:val>
                                        </p:tav>
                                      </p:tavLst>
                                    </p:anim>
                                    <p:anim calcmode="lin" valueType="num">
                                      <p:cBhvr>
                                        <p:cTn id="156" dur="300" fill="hold"/>
                                        <p:tgtEl>
                                          <p:spTgt spid="68"/>
                                        </p:tgtEl>
                                        <p:attrNameLst>
                                          <p:attrName>ppt_h</p:attrName>
                                        </p:attrNameLst>
                                      </p:cBhvr>
                                      <p:tavLst>
                                        <p:tav tm="0">
                                          <p:val>
                                            <p:fltVal val="0"/>
                                          </p:val>
                                        </p:tav>
                                        <p:tav tm="100000">
                                          <p:val>
                                            <p:strVal val="#ppt_h"/>
                                          </p:val>
                                        </p:tav>
                                      </p:tavLst>
                                    </p:anim>
                                    <p:animEffect transition="in" filter="fade">
                                      <p:cBhvr>
                                        <p:cTn id="157" dur="300"/>
                                        <p:tgtEl>
                                          <p:spTgt spid="68"/>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56"/>
                                        </p:tgtEl>
                                        <p:attrNameLst>
                                          <p:attrName>style.visibility</p:attrName>
                                        </p:attrNameLst>
                                      </p:cBhvr>
                                      <p:to>
                                        <p:strVal val="visible"/>
                                      </p:to>
                                    </p:set>
                                    <p:anim calcmode="lin" valueType="num">
                                      <p:cBhvr additive="base">
                                        <p:cTn id="161" dur="300" fill="hold"/>
                                        <p:tgtEl>
                                          <p:spTgt spid="56"/>
                                        </p:tgtEl>
                                        <p:attrNameLst>
                                          <p:attrName>ppt_x</p:attrName>
                                        </p:attrNameLst>
                                      </p:cBhvr>
                                      <p:tavLst>
                                        <p:tav tm="0">
                                          <p:val>
                                            <p:strVal val="1+#ppt_w/2"/>
                                          </p:val>
                                        </p:tav>
                                        <p:tav tm="100000">
                                          <p:val>
                                            <p:strVal val="#ppt_x"/>
                                          </p:val>
                                        </p:tav>
                                      </p:tavLst>
                                    </p:anim>
                                    <p:anim calcmode="lin" valueType="num">
                                      <p:cBhvr additive="base">
                                        <p:cTn id="162" dur="300" fill="hold"/>
                                        <p:tgtEl>
                                          <p:spTgt spid="56"/>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55"/>
                                        </p:tgtEl>
                                        <p:attrNameLst>
                                          <p:attrName>style.visibility</p:attrName>
                                        </p:attrNameLst>
                                      </p:cBhvr>
                                      <p:to>
                                        <p:strVal val="visible"/>
                                      </p:to>
                                    </p:set>
                                    <p:anim calcmode="lin" valueType="num">
                                      <p:cBhvr additive="base">
                                        <p:cTn id="166" dur="300" fill="hold"/>
                                        <p:tgtEl>
                                          <p:spTgt spid="55"/>
                                        </p:tgtEl>
                                        <p:attrNameLst>
                                          <p:attrName>ppt_x</p:attrName>
                                        </p:attrNameLst>
                                      </p:cBhvr>
                                      <p:tavLst>
                                        <p:tav tm="0">
                                          <p:val>
                                            <p:strVal val="1+#ppt_w/2"/>
                                          </p:val>
                                        </p:tav>
                                        <p:tav tm="100000">
                                          <p:val>
                                            <p:strVal val="#ppt_x"/>
                                          </p:val>
                                        </p:tav>
                                      </p:tavLst>
                                    </p:anim>
                                    <p:anim calcmode="lin" valueType="num">
                                      <p:cBhvr additive="base">
                                        <p:cTn id="167" dur="300" fill="hold"/>
                                        <p:tgtEl>
                                          <p:spTgt spid="55"/>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58"/>
                                        </p:tgtEl>
                                        <p:attrNameLst>
                                          <p:attrName>style.visibility</p:attrName>
                                        </p:attrNameLst>
                                      </p:cBhvr>
                                      <p:to>
                                        <p:strVal val="visible"/>
                                      </p:to>
                                    </p:set>
                                    <p:animEffect transition="in" filter="wipe(left)">
                                      <p:cBhvr>
                                        <p:cTn id="171" dur="500"/>
                                        <p:tgtEl>
                                          <p:spTgt spid="58"/>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57"/>
                                        </p:tgtEl>
                                        <p:attrNameLst>
                                          <p:attrName>style.visibility</p:attrName>
                                        </p:attrNameLst>
                                      </p:cBhvr>
                                      <p:to>
                                        <p:strVal val="visible"/>
                                      </p:to>
                                    </p:set>
                                    <p:animEffect transition="in" filter="wipe(left)">
                                      <p:cBhvr>
                                        <p:cTn id="175" dur="500"/>
                                        <p:tgtEl>
                                          <p:spTgt spid="57"/>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59"/>
                                        </p:tgtEl>
                                        <p:attrNameLst>
                                          <p:attrName>style.visibility</p:attrName>
                                        </p:attrNameLst>
                                      </p:cBhvr>
                                      <p:to>
                                        <p:strVal val="visible"/>
                                      </p:to>
                                    </p:set>
                                    <p:animEffect transition="in" filter="wipe(left)">
                                      <p:cBhvr>
                                        <p:cTn id="179" dur="500"/>
                                        <p:tgtEl>
                                          <p:spTgt spid="5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wipe(down)">
                                      <p:cBhvr>
                                        <p:cTn id="183" dur="500"/>
                                        <p:tgtEl>
                                          <p:spTgt spid="69"/>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60"/>
                                        </p:tgtEl>
                                        <p:attrNameLst>
                                          <p:attrName>style.visibility</p:attrName>
                                        </p:attrNameLst>
                                      </p:cBhvr>
                                      <p:to>
                                        <p:strVal val="visible"/>
                                      </p:to>
                                    </p:set>
                                    <p:animEffect transition="in" filter="wipe(left)">
                                      <p:cBhvr>
                                        <p:cTn id="187" dur="500"/>
                                        <p:tgtEl>
                                          <p:spTgt spid="6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70"/>
                                        </p:tgtEl>
                                        <p:attrNameLst>
                                          <p:attrName>style.visibility</p:attrName>
                                        </p:attrNameLst>
                                      </p:cBhvr>
                                      <p:to>
                                        <p:strVal val="visible"/>
                                      </p:to>
                                    </p:set>
                                    <p:animEffect transition="in" filter="wipe(down)">
                                      <p:cBhvr>
                                        <p:cTn id="19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5" grpId="0"/>
      <p:bldP spid="26" grpId="0"/>
      <p:bldP spid="28" grpId="0"/>
      <p:bldP spid="29" grpId="0"/>
      <p:bldP spid="30" grpId="0"/>
      <p:bldP spid="33" grpId="0"/>
      <p:bldP spid="34" grpId="0"/>
      <p:bldP spid="45" grpId="0"/>
      <p:bldP spid="46" grpId="0"/>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bldLvl="0" animBg="1"/>
      <p:bldP spid="70" grpId="0" bldLvl="0" animBg="1"/>
      <p:bldP spid="7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grpSp>
        <p:nvGrpSpPr>
          <p:cNvPr id="10" name="组合 9"/>
          <p:cNvGrpSpPr/>
          <p:nvPr/>
        </p:nvGrpSpPr>
        <p:grpSpPr>
          <a:xfrm>
            <a:off x="1824515" y="2982833"/>
            <a:ext cx="1285212" cy="1231052"/>
            <a:chOff x="1664154" y="1934950"/>
            <a:chExt cx="963741" cy="897257"/>
          </a:xfrm>
        </p:grpSpPr>
        <p:grpSp>
          <p:nvGrpSpPr>
            <p:cNvPr id="11" name="组合 10"/>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13" name="椭圆 1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14" name="TextBox 44"/>
            <p:cNvSpPr txBox="1"/>
            <p:nvPr/>
          </p:nvSpPr>
          <p:spPr>
            <a:xfrm>
              <a:off x="1807549" y="2188595"/>
              <a:ext cx="820346" cy="399878"/>
            </a:xfrm>
            <a:prstGeom prst="rect">
              <a:avLst/>
            </a:prstGeom>
            <a:noFill/>
          </p:spPr>
          <p:txBody>
            <a:bodyPr wrap="square" rtlCol="0">
              <a:spAutoFit/>
            </a:bodyPr>
            <a:lstStyle/>
            <a:p>
              <a:r>
                <a:rPr lang="en-US" altLang="zh-CN" sz="2800" b="1" dirty="0">
                  <a:solidFill>
                    <a:srgbClr val="5A0000"/>
                  </a:solidFill>
                  <a:latin typeface="微软雅黑" panose="020B0503020204020204" charset="-122"/>
                  <a:ea typeface="微软雅黑" panose="020B0503020204020204" charset="-122"/>
                </a:rPr>
                <a:t>45%</a:t>
              </a:r>
            </a:p>
          </p:txBody>
        </p:sp>
      </p:grpSp>
      <p:grpSp>
        <p:nvGrpSpPr>
          <p:cNvPr id="48" name="组合 47"/>
          <p:cNvGrpSpPr/>
          <p:nvPr/>
        </p:nvGrpSpPr>
        <p:grpSpPr>
          <a:xfrm>
            <a:off x="4429278" y="2996277"/>
            <a:ext cx="1196553" cy="1231052"/>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50" name="TextBox 49"/>
            <p:cNvSpPr txBox="1"/>
            <p:nvPr/>
          </p:nvSpPr>
          <p:spPr>
            <a:xfrm>
              <a:off x="3404406" y="2201081"/>
              <a:ext cx="753231" cy="383680"/>
            </a:xfrm>
            <a:prstGeom prst="rect">
              <a:avLst/>
            </a:prstGeom>
            <a:noFill/>
          </p:spPr>
          <p:txBody>
            <a:bodyPr wrap="square" rtlCol="0">
              <a:spAutoFit/>
            </a:bodyPr>
            <a:lstStyle/>
            <a:p>
              <a:r>
                <a:rPr lang="en-US" altLang="zh-CN" sz="2665" b="1" dirty="0">
                  <a:solidFill>
                    <a:srgbClr val="5A0000"/>
                  </a:solidFill>
                  <a:latin typeface="微软雅黑" panose="020B0503020204020204" charset="-122"/>
                  <a:ea typeface="微软雅黑" panose="020B0503020204020204" charset="-122"/>
                </a:rPr>
                <a:t>68%</a:t>
              </a:r>
            </a:p>
          </p:txBody>
        </p:sp>
      </p:grpSp>
      <p:grpSp>
        <p:nvGrpSpPr>
          <p:cNvPr id="53" name="组合 52"/>
          <p:cNvGrpSpPr/>
          <p:nvPr/>
        </p:nvGrpSpPr>
        <p:grpSpPr>
          <a:xfrm>
            <a:off x="6836987" y="2988925"/>
            <a:ext cx="1256113" cy="1231052"/>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55" name="TextBox 54"/>
            <p:cNvSpPr txBox="1"/>
            <p:nvPr/>
          </p:nvSpPr>
          <p:spPr>
            <a:xfrm>
              <a:off x="4963049" y="2222298"/>
              <a:ext cx="828196" cy="399878"/>
            </a:xfrm>
            <a:prstGeom prst="rect">
              <a:avLst/>
            </a:prstGeom>
            <a:noFill/>
          </p:spPr>
          <p:txBody>
            <a:bodyPr wrap="square" rtlCol="0">
              <a:spAutoFit/>
            </a:bodyPr>
            <a:lstStyle/>
            <a:p>
              <a:r>
                <a:rPr lang="en-US" altLang="zh-CN" sz="2800" b="1" dirty="0">
                  <a:solidFill>
                    <a:srgbClr val="5A0000"/>
                  </a:solidFill>
                  <a:latin typeface="微软雅黑" panose="020B0503020204020204" charset="-122"/>
                  <a:ea typeface="微软雅黑" panose="020B0503020204020204" charset="-122"/>
                </a:rPr>
                <a:t>79%</a:t>
              </a:r>
            </a:p>
          </p:txBody>
        </p:sp>
      </p:grpSp>
      <p:grpSp>
        <p:nvGrpSpPr>
          <p:cNvPr id="58" name="组合 57"/>
          <p:cNvGrpSpPr/>
          <p:nvPr/>
        </p:nvGrpSpPr>
        <p:grpSpPr>
          <a:xfrm>
            <a:off x="9302715" y="2980900"/>
            <a:ext cx="1268273" cy="1231052"/>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5A0000"/>
                  </a:solidFill>
                </a:endParaRPr>
              </a:p>
            </p:txBody>
          </p:sp>
        </p:grpSp>
        <p:sp>
          <p:nvSpPr>
            <p:cNvPr id="60" name="TextBox 59"/>
            <p:cNvSpPr txBox="1"/>
            <p:nvPr/>
          </p:nvSpPr>
          <p:spPr>
            <a:xfrm>
              <a:off x="6501314" y="2303662"/>
              <a:ext cx="829987" cy="399878"/>
            </a:xfrm>
            <a:prstGeom prst="rect">
              <a:avLst/>
            </a:prstGeom>
            <a:noFill/>
          </p:spPr>
          <p:txBody>
            <a:bodyPr wrap="square" rtlCol="0">
              <a:spAutoFit/>
            </a:bodyPr>
            <a:lstStyle/>
            <a:p>
              <a:r>
                <a:rPr lang="en-US" altLang="zh-CN" sz="2800" b="1" dirty="0">
                  <a:solidFill>
                    <a:srgbClr val="5A0000"/>
                  </a:solidFill>
                  <a:latin typeface="微软雅黑" panose="020B0503020204020204" charset="-122"/>
                  <a:ea typeface="微软雅黑" panose="020B0503020204020204" charset="-122"/>
                </a:rPr>
                <a:t>92%</a:t>
              </a:r>
            </a:p>
          </p:txBody>
        </p:sp>
      </p:grpSp>
      <p:sp>
        <p:nvSpPr>
          <p:cNvPr id="67" name="Freeform 8"/>
          <p:cNvSpPr/>
          <p:nvPr/>
        </p:nvSpPr>
        <p:spPr bwMode="auto">
          <a:xfrm rot="18900000">
            <a:off x="1882855" y="3439305"/>
            <a:ext cx="1620740" cy="880972"/>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17324B"/>
          </a:solidFill>
          <a:ln w="3175" cap="flat">
            <a:noFill/>
            <a:prstDash val="solid"/>
            <a:miter lim="800000"/>
          </a:ln>
        </p:spPr>
        <p:txBody>
          <a:bodyPr vert="horz" wrap="square" lIns="123138" tIns="61569" rIns="123138" bIns="61569" numCol="1" anchor="t" anchorCtr="0" compatLnSpc="1"/>
          <a:lstStyle/>
          <a:p>
            <a:endParaRPr lang="zh-CN" altLang="en-US" sz="100"/>
          </a:p>
        </p:txBody>
      </p:sp>
      <p:sp>
        <p:nvSpPr>
          <p:cNvPr id="68" name="Freeform 7"/>
          <p:cNvSpPr/>
          <p:nvPr/>
        </p:nvSpPr>
        <p:spPr bwMode="auto">
          <a:xfrm rot="19087048">
            <a:off x="4427364" y="3301960"/>
            <a:ext cx="1583837" cy="107036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5A0000"/>
          </a:solidFill>
          <a:ln w="3175" cap="flat">
            <a:noFill/>
            <a:prstDash val="solid"/>
            <a:miter lim="800000"/>
          </a:ln>
        </p:spPr>
        <p:txBody>
          <a:bodyPr vert="horz" wrap="square" lIns="123138" tIns="61569" rIns="123138" bIns="61569" numCol="1" anchor="t" anchorCtr="0" compatLnSpc="1"/>
          <a:lstStyle/>
          <a:p>
            <a:endParaRPr lang="zh-CN" altLang="en-US" sz="100">
              <a:solidFill>
                <a:srgbClr val="5A0000"/>
              </a:solidFill>
            </a:endParaRPr>
          </a:p>
        </p:txBody>
      </p:sp>
      <p:sp>
        <p:nvSpPr>
          <p:cNvPr id="15" name="Freeform 6"/>
          <p:cNvSpPr/>
          <p:nvPr/>
        </p:nvSpPr>
        <p:spPr bwMode="auto">
          <a:xfrm rot="19290703">
            <a:off x="6747886" y="3113524"/>
            <a:ext cx="1619319" cy="1260987"/>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17324B"/>
          </a:solidFill>
          <a:ln w="3175" cap="flat">
            <a:noFill/>
            <a:prstDash val="solid"/>
            <a:miter lim="800000"/>
          </a:ln>
        </p:spPr>
        <p:txBody>
          <a:bodyPr vert="horz" wrap="square" lIns="123138" tIns="61569" rIns="123138" bIns="61569" numCol="1" anchor="t" anchorCtr="0" compatLnSpc="1"/>
          <a:lstStyle/>
          <a:p>
            <a:endParaRPr lang="zh-CN" altLang="en-US" sz="100"/>
          </a:p>
        </p:txBody>
      </p:sp>
      <p:sp>
        <p:nvSpPr>
          <p:cNvPr id="16" name="Freeform 5"/>
          <p:cNvSpPr/>
          <p:nvPr/>
        </p:nvSpPr>
        <p:spPr bwMode="auto">
          <a:xfrm rot="19810786">
            <a:off x="9121463" y="2851358"/>
            <a:ext cx="1559879" cy="1521925"/>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5A0000"/>
          </a:solidFill>
          <a:ln w="3175" cap="flat">
            <a:noFill/>
            <a:prstDash val="solid"/>
            <a:miter lim="800000"/>
          </a:ln>
        </p:spPr>
        <p:txBody>
          <a:bodyPr vert="horz" wrap="square" lIns="123138" tIns="61569" rIns="123138" bIns="61569" numCol="1" anchor="t" anchorCtr="0" compatLnSpc="1"/>
          <a:lstStyle/>
          <a:p>
            <a:endParaRPr lang="zh-CN" altLang="en-US" sz="100"/>
          </a:p>
        </p:txBody>
      </p:sp>
      <p:grpSp>
        <p:nvGrpSpPr>
          <p:cNvPr id="17" name="组合 16"/>
          <p:cNvGrpSpPr/>
          <p:nvPr/>
        </p:nvGrpSpPr>
        <p:grpSpPr>
          <a:xfrm>
            <a:off x="1853936"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18" name="流程图: 可选过程 17"/>
            <p:cNvSpPr/>
            <p:nvPr/>
          </p:nvSpPr>
          <p:spPr>
            <a:xfrm>
              <a:off x="3477359" y="8032286"/>
              <a:ext cx="2534423" cy="584775"/>
            </a:xfrm>
            <a:prstGeom prst="flowChartAlternateProcess">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 name="TextBox 72"/>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grpSp>
        <p:nvGrpSpPr>
          <p:cNvPr id="20" name="组合 19"/>
          <p:cNvGrpSpPr/>
          <p:nvPr/>
        </p:nvGrpSpPr>
        <p:grpSpPr>
          <a:xfrm>
            <a:off x="4274980"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21" name="流程图: 可选过程 20"/>
            <p:cNvSpPr/>
            <p:nvPr/>
          </p:nvSpPr>
          <p:spPr>
            <a:xfrm>
              <a:off x="3477359" y="8032286"/>
              <a:ext cx="2534423" cy="584775"/>
            </a:xfrm>
            <a:prstGeom prst="flowChartAlternateProcess">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TextBox 75"/>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grpSp>
        <p:nvGrpSpPr>
          <p:cNvPr id="63" name="组合 62"/>
          <p:cNvGrpSpPr/>
          <p:nvPr/>
        </p:nvGrpSpPr>
        <p:grpSpPr>
          <a:xfrm>
            <a:off x="6662223"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64" name="流程图: 可选过程 63"/>
            <p:cNvSpPr/>
            <p:nvPr/>
          </p:nvSpPr>
          <p:spPr>
            <a:xfrm>
              <a:off x="3477359" y="8032286"/>
              <a:ext cx="2534423" cy="584775"/>
            </a:xfrm>
            <a:prstGeom prst="flowChartAlternateProcess">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9" name="TextBox 78"/>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grpSp>
        <p:nvGrpSpPr>
          <p:cNvPr id="80" name="组合 79"/>
          <p:cNvGrpSpPr/>
          <p:nvPr/>
        </p:nvGrpSpPr>
        <p:grpSpPr>
          <a:xfrm>
            <a:off x="9189647" y="1988840"/>
            <a:ext cx="1281109" cy="330835"/>
            <a:chOff x="3477359" y="8005745"/>
            <a:chExt cx="2534423" cy="641376"/>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2" name="TextBox 81"/>
            <p:cNvSpPr txBox="1"/>
            <p:nvPr/>
          </p:nvSpPr>
          <p:spPr>
            <a:xfrm>
              <a:off x="3781553" y="8005745"/>
              <a:ext cx="1839110" cy="641376"/>
            </a:xfrm>
            <a:prstGeom prst="rect">
              <a:avLst/>
            </a:prstGeom>
            <a:noFill/>
          </p:spPr>
          <p:txBody>
            <a:bodyPr wrap="none" rtlCol="0">
              <a:spAutoFit/>
            </a:bodyPr>
            <a:lstStyle/>
            <a:p>
              <a:pPr algn="ctr"/>
              <a:r>
                <a:rPr lang="zh-CN" altLang="en-US" sz="1465" dirty="0">
                  <a:solidFill>
                    <a:schemeClr val="bg1"/>
                  </a:solidFill>
                  <a:latin typeface="微软雅黑" panose="020B0503020204020204" charset="-122"/>
                  <a:ea typeface="微软雅黑" panose="020B0503020204020204" charset="-122"/>
                </a:rPr>
                <a:t>添加标题</a:t>
              </a:r>
            </a:p>
          </p:txBody>
        </p:sp>
      </p:grpSp>
      <p:sp>
        <p:nvSpPr>
          <p:cNvPr id="84" name="TextBox 83"/>
          <p:cNvSpPr txBox="1"/>
          <p:nvPr/>
        </p:nvSpPr>
        <p:spPr>
          <a:xfrm>
            <a:off x="1584099"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5" name="TextBox 84"/>
          <p:cNvSpPr txBox="1"/>
          <p:nvPr/>
        </p:nvSpPr>
        <p:spPr>
          <a:xfrm>
            <a:off x="4036967"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6" name="TextBox 85"/>
          <p:cNvSpPr txBox="1"/>
          <p:nvPr/>
        </p:nvSpPr>
        <p:spPr>
          <a:xfrm>
            <a:off x="6395936"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7" name="TextBox 86"/>
          <p:cNvSpPr txBox="1"/>
          <p:nvPr/>
        </p:nvSpPr>
        <p:spPr>
          <a:xfrm>
            <a:off x="8988224" y="4713108"/>
            <a:ext cx="2196941" cy="922020"/>
          </a:xfrm>
          <a:prstGeom prst="rect">
            <a:avLst/>
          </a:prstGeom>
          <a:noFill/>
        </p:spPr>
        <p:txBody>
          <a:bodyPr wrap="square" lIns="91464" tIns="45732" rIns="91464" bIns="45732"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0000"/>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400" b="0" i="0" u="none" strike="noStrike" kern="0" cap="none" spc="0" normalizeH="0" baseline="0" noProof="0" dirty="0" smtClean="0">
                <a:ln>
                  <a:noFill/>
                </a:ln>
                <a:solidFill>
                  <a:srgbClr val="5A0000"/>
                </a:solidFill>
                <a:effectLst/>
                <a:uLnTx/>
                <a:uFillTx/>
                <a:latin typeface="微软雅黑" panose="020B0503020204020204" charset="-122"/>
                <a:ea typeface="微软雅黑" panose="020B0503020204020204" charset="-122"/>
              </a:rPr>
              <a:t>粘贴</a:t>
            </a:r>
          </a:p>
        </p:txBody>
      </p:sp>
      <p:sp>
        <p:nvSpPr>
          <p:cNvPr id="8" name="矩形 7"/>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9" name="直接连接符 8"/>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25" name="文本框 24"/>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26" name="矩形 25"/>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anim calcmode="lin" valueType="num">
                                      <p:cBhvr>
                                        <p:cTn id="20" dur="500" fill="hold"/>
                                        <p:tgtEl>
                                          <p:spTgt spid="63"/>
                                        </p:tgtEl>
                                        <p:attrNameLst>
                                          <p:attrName>ppt_x</p:attrName>
                                        </p:attrNameLst>
                                      </p:cBhvr>
                                      <p:tavLst>
                                        <p:tav tm="0">
                                          <p:val>
                                            <p:strVal val="#ppt_x"/>
                                          </p:val>
                                        </p:tav>
                                        <p:tav tm="100000">
                                          <p:val>
                                            <p:strVal val="#ppt_x"/>
                                          </p:val>
                                        </p:tav>
                                      </p:tavLst>
                                    </p:anim>
                                    <p:anim calcmode="lin" valueType="num">
                                      <p:cBhvr>
                                        <p:cTn id="21" dur="500" fill="hold"/>
                                        <p:tgtEl>
                                          <p:spTgt spid="6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strVal val="2/3*#ppt_w"/>
                                          </p:val>
                                        </p:tav>
                                        <p:tav tm="100000">
                                          <p:val>
                                            <p:strVal val="#ppt_w"/>
                                          </p:val>
                                        </p:tav>
                                      </p:tavLst>
                                    </p:anim>
                                    <p:anim calcmode="lin" valueType="num">
                                      <p:cBhvr>
                                        <p:cTn id="32" dur="500" fill="hold"/>
                                        <p:tgtEl>
                                          <p:spTgt spid="10"/>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1)">
                                      <p:cBhvr>
                                        <p:cTn id="51" dur="1000"/>
                                        <p:tgtEl>
                                          <p:spTgt spid="15"/>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heel(1)">
                                      <p:cBhvr>
                                        <p:cTn id="59" dur="1000"/>
                                        <p:tgtEl>
                                          <p:spTgt spid="16"/>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nimBg="1"/>
      <p:bldP spid="68" grpId="0" bldLvl="0" animBg="1"/>
      <p:bldP spid="15" grpId="0" bldLvl="0" animBg="1"/>
      <p:bldP spid="16" grpId="0" bldLvl="0" animBg="1"/>
      <p:bldP spid="84" grpId="0"/>
      <p:bldP spid="85" grpId="0"/>
      <p:bldP spid="86" grpId="0"/>
      <p:bldP spid="8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635" y="1483995"/>
            <a:ext cx="12217400" cy="6330950"/>
          </a:xfrm>
          <a:prstGeom prst="rect">
            <a:avLst/>
          </a:prstGeom>
        </p:spPr>
      </p:pic>
      <p:sp>
        <p:nvSpPr>
          <p:cNvPr id="219" name=" 219"/>
          <p:cNvSpPr/>
          <p:nvPr/>
        </p:nvSpPr>
        <p:spPr>
          <a:xfrm>
            <a:off x="210058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 219"/>
          <p:cNvSpPr/>
          <p:nvPr/>
        </p:nvSpPr>
        <p:spPr>
          <a:xfrm>
            <a:off x="583438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 219"/>
          <p:cNvSpPr/>
          <p:nvPr/>
        </p:nvSpPr>
        <p:spPr>
          <a:xfrm>
            <a:off x="770636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 name=" 219"/>
          <p:cNvSpPr/>
          <p:nvPr/>
        </p:nvSpPr>
        <p:spPr>
          <a:xfrm>
            <a:off x="9577705"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 219"/>
          <p:cNvSpPr/>
          <p:nvPr/>
        </p:nvSpPr>
        <p:spPr>
          <a:xfrm>
            <a:off x="3964940" y="1680210"/>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7" name="文本框 11"/>
          <p:cNvSpPr/>
          <p:nvPr/>
        </p:nvSpPr>
        <p:spPr>
          <a:xfrm>
            <a:off x="5463858" y="609918"/>
            <a:ext cx="1203960" cy="70104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4000" b="1" dirty="0">
                <a:solidFill>
                  <a:srgbClr val="780B09"/>
                </a:solidFill>
                <a:latin typeface="楷体" panose="02010609060101010101" charset="-122"/>
                <a:ea typeface="楷体" panose="02010609060101010101" charset="-122"/>
                <a:sym typeface="微软雅黑" panose="020B0503020204020204" charset="-122"/>
              </a:rPr>
              <a:t>目录</a:t>
            </a:r>
          </a:p>
        </p:txBody>
      </p:sp>
      <p:sp>
        <p:nvSpPr>
          <p:cNvPr id="19" name="文本框 11"/>
          <p:cNvSpPr/>
          <p:nvPr/>
        </p:nvSpPr>
        <p:spPr>
          <a:xfrm>
            <a:off x="9577706" y="1800543"/>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4" name="矩形 3"/>
          <p:cNvSpPr/>
          <p:nvPr/>
        </p:nvSpPr>
        <p:spPr>
          <a:xfrm>
            <a:off x="-635" y="868680"/>
            <a:ext cx="5591175" cy="14160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26225" y="890270"/>
            <a:ext cx="5591175" cy="141605"/>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e8529529fab40806d0839db9034255aa"/>
          <p:cNvPicPr>
            <a:picLocks noChangeAspect="1"/>
          </p:cNvPicPr>
          <p:nvPr/>
        </p:nvPicPr>
        <p:blipFill>
          <a:blip r:embed="rId3"/>
          <a:stretch>
            <a:fillRect/>
          </a:stretch>
        </p:blipFill>
        <p:spPr>
          <a:xfrm>
            <a:off x="1882140" y="4356100"/>
            <a:ext cx="963930" cy="586105"/>
          </a:xfrm>
          <a:prstGeom prst="rect">
            <a:avLst/>
          </a:prstGeom>
        </p:spPr>
      </p:pic>
      <p:sp>
        <p:nvSpPr>
          <p:cNvPr id="32" name="文本框 11"/>
          <p:cNvSpPr/>
          <p:nvPr/>
        </p:nvSpPr>
        <p:spPr>
          <a:xfrm>
            <a:off x="5826126" y="181514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33" name="文本框 11"/>
          <p:cNvSpPr/>
          <p:nvPr/>
        </p:nvSpPr>
        <p:spPr>
          <a:xfrm>
            <a:off x="3956686" y="180117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34" name="文本框 11"/>
          <p:cNvSpPr/>
          <p:nvPr/>
        </p:nvSpPr>
        <p:spPr>
          <a:xfrm>
            <a:off x="2094231" y="1801813"/>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35" name="文本框 11"/>
          <p:cNvSpPr/>
          <p:nvPr/>
        </p:nvSpPr>
        <p:spPr>
          <a:xfrm>
            <a:off x="7705091" y="1815148"/>
            <a:ext cx="540385" cy="265176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此</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处</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b="1" dirty="0">
                <a:solidFill>
                  <a:srgbClr val="5A0000"/>
                </a:solidFill>
                <a:latin typeface="楷体" panose="02010609060101010101" charset="-122"/>
                <a:ea typeface="楷体" panose="02010609060101010101" charset="-122"/>
                <a:sym typeface="微软雅黑" panose="020B0503020204020204" charset="-122"/>
              </a:rPr>
              <a:t>题</a:t>
            </a:r>
          </a:p>
        </p:txBody>
      </p:sp>
      <p:pic>
        <p:nvPicPr>
          <p:cNvPr id="36" name="图片 35" descr="e8529529fab40806d0839db9034255aa"/>
          <p:cNvPicPr>
            <a:picLocks noChangeAspect="1"/>
          </p:cNvPicPr>
          <p:nvPr/>
        </p:nvPicPr>
        <p:blipFill>
          <a:blip r:embed="rId3"/>
          <a:stretch>
            <a:fillRect/>
          </a:stretch>
        </p:blipFill>
        <p:spPr>
          <a:xfrm>
            <a:off x="3744595" y="1229360"/>
            <a:ext cx="963930" cy="586105"/>
          </a:xfrm>
          <a:prstGeom prst="rect">
            <a:avLst/>
          </a:prstGeom>
        </p:spPr>
      </p:pic>
      <p:pic>
        <p:nvPicPr>
          <p:cNvPr id="37" name="图片 36" descr="e8529529fab40806d0839db9034255aa"/>
          <p:cNvPicPr>
            <a:picLocks noChangeAspect="1"/>
          </p:cNvPicPr>
          <p:nvPr/>
        </p:nvPicPr>
        <p:blipFill>
          <a:blip r:embed="rId3"/>
          <a:stretch>
            <a:fillRect/>
          </a:stretch>
        </p:blipFill>
        <p:spPr>
          <a:xfrm>
            <a:off x="5704205" y="4356100"/>
            <a:ext cx="963930" cy="586105"/>
          </a:xfrm>
          <a:prstGeom prst="rect">
            <a:avLst/>
          </a:prstGeom>
        </p:spPr>
      </p:pic>
      <p:pic>
        <p:nvPicPr>
          <p:cNvPr id="38" name="图片 37" descr="e8529529fab40806d0839db9034255aa"/>
          <p:cNvPicPr>
            <a:picLocks noChangeAspect="1"/>
          </p:cNvPicPr>
          <p:nvPr/>
        </p:nvPicPr>
        <p:blipFill>
          <a:blip r:embed="rId3"/>
          <a:stretch>
            <a:fillRect/>
          </a:stretch>
        </p:blipFill>
        <p:spPr>
          <a:xfrm>
            <a:off x="7566660" y="1229360"/>
            <a:ext cx="963930" cy="586105"/>
          </a:xfrm>
          <a:prstGeom prst="rect">
            <a:avLst/>
          </a:prstGeom>
        </p:spPr>
      </p:pic>
      <p:pic>
        <p:nvPicPr>
          <p:cNvPr id="39" name="图片 38" descr="e8529529fab40806d0839db9034255aa"/>
          <p:cNvPicPr>
            <a:picLocks noChangeAspect="1"/>
          </p:cNvPicPr>
          <p:nvPr/>
        </p:nvPicPr>
        <p:blipFill>
          <a:blip r:embed="rId3"/>
          <a:stretch>
            <a:fillRect/>
          </a:stretch>
        </p:blipFill>
        <p:spPr>
          <a:xfrm>
            <a:off x="9365615" y="4356100"/>
            <a:ext cx="963930" cy="58610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latin typeface="Arial" panose="020B0604020202020204" pitchFamily="34" charset="0"/>
              </a:rPr>
              <a:t> </a:t>
            </a:r>
          </a:p>
        </p:txBody>
      </p:sp>
      <p:grpSp>
        <p:nvGrpSpPr>
          <p:cNvPr id="32" name="组合 31"/>
          <p:cNvGrpSpPr/>
          <p:nvPr/>
        </p:nvGrpSpPr>
        <p:grpSpPr>
          <a:xfrm>
            <a:off x="9477761" y="2609767"/>
            <a:ext cx="1528156" cy="1528156"/>
            <a:chOff x="5252030" y="2008764"/>
            <a:chExt cx="809336" cy="809336"/>
          </a:xfrm>
          <a:solidFill>
            <a:srgbClr val="63282E"/>
          </a:solidFill>
        </p:grpSpPr>
        <p:sp>
          <p:nvSpPr>
            <p:cNvPr id="33" name="椭圆 3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tx1"/>
                </a:solidFill>
                <a:latin typeface="Arial" panose="020B0604020202020204" pitchFamily="34" charset="0"/>
                <a:ea typeface="微软雅黑" panose="020B0503020204020204" charset="-122"/>
              </a:endParaRPr>
            </a:p>
          </p:txBody>
        </p:sp>
        <p:sp>
          <p:nvSpPr>
            <p:cNvPr id="34" name="椭圆 3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tx1"/>
                </a:solidFill>
                <a:latin typeface="Arial" panose="020B0604020202020204" pitchFamily="34" charset="0"/>
                <a:ea typeface="微软雅黑" panose="020B0503020204020204" charset="-122"/>
              </a:endParaRPr>
            </a:p>
          </p:txBody>
        </p:sp>
      </p:grpSp>
      <p:sp>
        <p:nvSpPr>
          <p:cNvPr id="55" name="TextBox 54"/>
          <p:cNvSpPr txBox="1"/>
          <p:nvPr/>
        </p:nvSpPr>
        <p:spPr>
          <a:xfrm>
            <a:off x="9553378" y="2985127"/>
            <a:ext cx="1415772" cy="757130"/>
          </a:xfrm>
          <a:prstGeom prst="rect">
            <a:avLst/>
          </a:prstGeom>
          <a:noFill/>
        </p:spPr>
        <p:txBody>
          <a:bodyPr wrap="none" rtlCol="0">
            <a:spAutoFit/>
          </a:bodyPr>
          <a:lstStyle/>
          <a:p>
            <a:pPr defTabSz="1096645">
              <a:defRPr/>
            </a:pPr>
            <a:r>
              <a:rPr lang="en-US" altLang="zh-CN" sz="4320" i="1" kern="0" dirty="0" smtClean="0">
                <a:solidFill>
                  <a:schemeClr val="bg1"/>
                </a:solidFill>
                <a:latin typeface="Arial" panose="020B0604020202020204" pitchFamily="34" charset="0"/>
                <a:ea typeface="微软雅黑" panose="020B0503020204020204" charset="-122"/>
              </a:rPr>
              <a:t>2021</a:t>
            </a:r>
            <a:endParaRPr lang="en-US" sz="4320" i="1" kern="0" dirty="0">
              <a:solidFill>
                <a:schemeClr val="bg1"/>
              </a:solidFill>
              <a:latin typeface="Arial" panose="020B0604020202020204" pitchFamily="34" charset="0"/>
              <a:ea typeface="微软雅黑" panose="020B0503020204020204" charset="-122"/>
            </a:endParaRPr>
          </a:p>
        </p:txBody>
      </p:sp>
      <p:sp>
        <p:nvSpPr>
          <p:cNvPr id="59" name="AutoShape 7"/>
          <p:cNvSpPr>
            <a:spLocks noChangeArrowheads="1"/>
          </p:cNvSpPr>
          <p:nvPr/>
        </p:nvSpPr>
        <p:spPr bwMode="auto">
          <a:xfrm>
            <a:off x="904753" y="2878593"/>
            <a:ext cx="8019438" cy="109904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a:outerShdw blurRad="508000" dist="177800" dir="1860000" algn="ctr" rotWithShape="0">
              <a:srgbClr val="000000">
                <a:alpha val="43000"/>
              </a:srgbClr>
            </a:outerShdw>
          </a:effectLst>
        </p:spPr>
        <p:txBody>
          <a:bodyPr wrap="none" anchor="ctr"/>
          <a:lstStyle/>
          <a:p>
            <a:pPr marL="428625" indent="-428625">
              <a:lnSpc>
                <a:spcPct val="120000"/>
              </a:lnSpc>
              <a:defRPr/>
            </a:pPr>
            <a:endParaRPr lang="zh-CN" altLang="en-US" sz="1440" kern="0" dirty="0">
              <a:solidFill>
                <a:srgbClr val="5A0000"/>
              </a:solidFill>
              <a:latin typeface="Arial" panose="020B0604020202020204" pitchFamily="34" charset="0"/>
              <a:ea typeface="微软雅黑" panose="020B0503020204020204" charset="-122"/>
            </a:endParaRPr>
          </a:p>
        </p:txBody>
      </p:sp>
      <p:sp>
        <p:nvSpPr>
          <p:cNvPr id="60" name="AutoShape 8"/>
          <p:cNvSpPr>
            <a:spLocks noChangeArrowheads="1"/>
          </p:cNvSpPr>
          <p:nvPr/>
        </p:nvSpPr>
        <p:spPr bwMode="auto">
          <a:xfrm>
            <a:off x="6332469" y="2862896"/>
            <a:ext cx="680710" cy="1125715"/>
          </a:xfrm>
          <a:prstGeom prst="chevron">
            <a:avLst>
              <a:gd name="adj" fmla="val 55472"/>
            </a:avLst>
          </a:prstGeom>
          <a:solidFill>
            <a:srgbClr val="5A000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1" name="AutoShape 8"/>
          <p:cNvSpPr>
            <a:spLocks noChangeArrowheads="1"/>
          </p:cNvSpPr>
          <p:nvPr/>
        </p:nvSpPr>
        <p:spPr bwMode="auto">
          <a:xfrm>
            <a:off x="4190410" y="2862896"/>
            <a:ext cx="680710" cy="1125715"/>
          </a:xfrm>
          <a:prstGeom prst="chevron">
            <a:avLst>
              <a:gd name="adj" fmla="val 55472"/>
            </a:avLst>
          </a:prstGeom>
          <a:solidFill>
            <a:srgbClr val="17324B"/>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2" name="AutoShape 8"/>
          <p:cNvSpPr>
            <a:spLocks noChangeArrowheads="1"/>
          </p:cNvSpPr>
          <p:nvPr/>
        </p:nvSpPr>
        <p:spPr bwMode="auto">
          <a:xfrm>
            <a:off x="2048349" y="2862896"/>
            <a:ext cx="680710" cy="1125715"/>
          </a:xfrm>
          <a:prstGeom prst="chevron">
            <a:avLst>
              <a:gd name="adj" fmla="val 55472"/>
            </a:avLst>
          </a:prstGeom>
          <a:solidFill>
            <a:srgbClr val="5A0000"/>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3" name="AutoShape 8"/>
          <p:cNvSpPr>
            <a:spLocks noChangeArrowheads="1"/>
          </p:cNvSpPr>
          <p:nvPr/>
        </p:nvSpPr>
        <p:spPr bwMode="auto">
          <a:xfrm>
            <a:off x="8474531" y="2862896"/>
            <a:ext cx="680710" cy="1125715"/>
          </a:xfrm>
          <a:prstGeom prst="chevron">
            <a:avLst>
              <a:gd name="adj" fmla="val 55472"/>
            </a:avLst>
          </a:prstGeom>
          <a:solidFill>
            <a:srgbClr val="17324B"/>
          </a:solidFill>
          <a:ln w="25400" cap="flat" cmpd="sng" algn="ctr">
            <a:noFill/>
            <a:prstDash val="solid"/>
          </a:ln>
          <a:effectLst>
            <a:outerShdw blurRad="508000" dist="177800" dir="1860000" algn="ctr" rotWithShape="0">
              <a:srgbClr val="000000">
                <a:alpha val="43000"/>
              </a:srgbClr>
            </a:outerShdw>
          </a:effectLst>
        </p:spPr>
        <p:txBody>
          <a:bodyPr rtlCol="0" anchor="ctr"/>
          <a:lstStyle/>
          <a:p>
            <a:pPr algn="ctr"/>
            <a:endParaRPr lang="zh-CN" altLang="en-US" sz="2400" b="1" kern="0" dirty="0">
              <a:solidFill>
                <a:schemeClr val="tx1"/>
              </a:solidFill>
              <a:latin typeface="Arial" panose="020B0604020202020204" pitchFamily="34" charset="0"/>
              <a:ea typeface="微软雅黑" panose="020B0503020204020204" charset="-122"/>
            </a:endParaRPr>
          </a:p>
        </p:txBody>
      </p:sp>
      <p:sp>
        <p:nvSpPr>
          <p:cNvPr id="64" name="TextBox 63"/>
          <p:cNvSpPr txBox="1"/>
          <p:nvPr/>
        </p:nvSpPr>
        <p:spPr>
          <a:xfrm>
            <a:off x="926077" y="3206543"/>
            <a:ext cx="671979" cy="35471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smtClean="0">
                <a:solidFill>
                  <a:srgbClr val="5A0000"/>
                </a:solidFill>
                <a:latin typeface="Arial" panose="020B0604020202020204" pitchFamily="34" charset="0"/>
                <a:ea typeface="微软雅黑" panose="020B0503020204020204" charset="-122"/>
              </a:rPr>
              <a:t>2017</a:t>
            </a:r>
            <a:endParaRPr lang="en-US" sz="1705" kern="0" dirty="0">
              <a:solidFill>
                <a:srgbClr val="5A0000"/>
              </a:solidFill>
              <a:latin typeface="Arial" panose="020B0604020202020204" pitchFamily="34" charset="0"/>
              <a:ea typeface="微软雅黑" panose="020B0503020204020204" charset="-122"/>
            </a:endParaRPr>
          </a:p>
        </p:txBody>
      </p:sp>
      <p:sp>
        <p:nvSpPr>
          <p:cNvPr id="65" name="TextBox 64"/>
          <p:cNvSpPr txBox="1"/>
          <p:nvPr/>
        </p:nvSpPr>
        <p:spPr>
          <a:xfrm>
            <a:off x="3068137" y="3206543"/>
            <a:ext cx="671979" cy="35471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smtClean="0">
                <a:solidFill>
                  <a:srgbClr val="5A0000"/>
                </a:solidFill>
                <a:latin typeface="Arial" panose="020B0604020202020204" pitchFamily="34" charset="0"/>
                <a:ea typeface="微软雅黑" panose="020B0503020204020204" charset="-122"/>
              </a:rPr>
              <a:t>2018</a:t>
            </a:r>
            <a:endParaRPr lang="en-US" sz="1705" kern="0" dirty="0">
              <a:solidFill>
                <a:srgbClr val="5A0000"/>
              </a:solidFill>
              <a:latin typeface="Arial" panose="020B0604020202020204" pitchFamily="34" charset="0"/>
              <a:ea typeface="微软雅黑" panose="020B0503020204020204" charset="-122"/>
            </a:endParaRPr>
          </a:p>
        </p:txBody>
      </p:sp>
      <p:sp>
        <p:nvSpPr>
          <p:cNvPr id="66" name="TextBox 65"/>
          <p:cNvSpPr txBox="1"/>
          <p:nvPr/>
        </p:nvSpPr>
        <p:spPr>
          <a:xfrm>
            <a:off x="5210195" y="3206543"/>
            <a:ext cx="671979" cy="354712"/>
          </a:xfrm>
          <a:prstGeom prst="rect">
            <a:avLst/>
          </a:prstGeom>
          <a:noFill/>
        </p:spPr>
        <p:txBody>
          <a:bodyPr wrap="none" rtlCol="0">
            <a:spAutoFit/>
          </a:bodyPr>
          <a:lstStyle/>
          <a:p>
            <a:pPr>
              <a:defRPr/>
            </a:pPr>
            <a:r>
              <a:rPr lang="en-US" altLang="zh-CN" sz="1705" i="1" kern="0" dirty="0" smtClean="0">
                <a:solidFill>
                  <a:srgbClr val="5A0000"/>
                </a:solidFill>
                <a:latin typeface="Arial" panose="020B0604020202020204" pitchFamily="34" charset="0"/>
                <a:ea typeface="微软雅黑" panose="020B0503020204020204" charset="-122"/>
              </a:rPr>
              <a:t>2019</a:t>
            </a:r>
            <a:endParaRPr lang="en-US" altLang="zh-CN" sz="1705" i="1" kern="0" dirty="0">
              <a:solidFill>
                <a:srgbClr val="5A0000"/>
              </a:solidFill>
              <a:latin typeface="Arial" panose="020B0604020202020204" pitchFamily="34" charset="0"/>
              <a:ea typeface="微软雅黑" panose="020B0503020204020204" charset="-122"/>
            </a:endParaRPr>
          </a:p>
        </p:txBody>
      </p:sp>
      <p:sp>
        <p:nvSpPr>
          <p:cNvPr id="67" name="TextBox 66"/>
          <p:cNvSpPr txBox="1"/>
          <p:nvPr/>
        </p:nvSpPr>
        <p:spPr>
          <a:xfrm>
            <a:off x="7352254" y="3206543"/>
            <a:ext cx="671979" cy="35471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705" kern="0" dirty="0" smtClean="0">
                <a:solidFill>
                  <a:srgbClr val="5A0000"/>
                </a:solidFill>
                <a:latin typeface="Arial" panose="020B0604020202020204" pitchFamily="34" charset="0"/>
                <a:ea typeface="微软雅黑" panose="020B0503020204020204" charset="-122"/>
              </a:rPr>
              <a:t>2020</a:t>
            </a:r>
            <a:endParaRPr lang="en-US" altLang="zh-CN" sz="1705" kern="0" dirty="0">
              <a:solidFill>
                <a:srgbClr val="5A0000"/>
              </a:solidFill>
              <a:latin typeface="Arial" panose="020B0604020202020204" pitchFamily="34" charset="0"/>
              <a:ea typeface="微软雅黑" panose="020B0503020204020204" charset="-122"/>
            </a:endParaRPr>
          </a:p>
        </p:txBody>
      </p:sp>
      <p:grpSp>
        <p:nvGrpSpPr>
          <p:cNvPr id="68" name="组合 67"/>
          <p:cNvGrpSpPr/>
          <p:nvPr/>
        </p:nvGrpSpPr>
        <p:grpSpPr>
          <a:xfrm>
            <a:off x="1241657" y="3793625"/>
            <a:ext cx="2488385" cy="1630040"/>
            <a:chOff x="941884" y="3983470"/>
            <a:chExt cx="2073910" cy="1358533"/>
          </a:xfrm>
        </p:grpSpPr>
        <p:cxnSp>
          <p:nvCxnSpPr>
            <p:cNvPr id="69" name="直接连接符 68"/>
            <p:cNvCxnSpPr/>
            <p:nvPr/>
          </p:nvCxnSpPr>
          <p:spPr>
            <a:xfrm>
              <a:off x="941884" y="3983470"/>
              <a:ext cx="0" cy="1358533"/>
            </a:xfrm>
            <a:prstGeom prst="line">
              <a:avLst/>
            </a:prstGeom>
            <a:noFill/>
            <a:ln w="6350" cap="flat" cmpd="sng" algn="ctr">
              <a:solidFill>
                <a:schemeClr val="bg1">
                  <a:lumMod val="50000"/>
                </a:schemeClr>
              </a:solidFill>
              <a:prstDash val="solid"/>
              <a:headEnd type="oval" w="med" len="med"/>
              <a:tailEnd type="oval" w="med" len="med"/>
            </a:ln>
            <a:effectLst/>
          </p:spPr>
        </p:cxnSp>
        <p:sp>
          <p:nvSpPr>
            <p:cNvPr id="70" name="TextBox 69"/>
            <p:cNvSpPr txBox="1"/>
            <p:nvPr/>
          </p:nvSpPr>
          <p:spPr>
            <a:xfrm>
              <a:off x="1089863" y="4393272"/>
              <a:ext cx="1925931" cy="829835"/>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grpSp>
        <p:nvGrpSpPr>
          <p:cNvPr id="71" name="组合 70"/>
          <p:cNvGrpSpPr/>
          <p:nvPr/>
        </p:nvGrpSpPr>
        <p:grpSpPr>
          <a:xfrm>
            <a:off x="3386545" y="1228831"/>
            <a:ext cx="2392351" cy="1887967"/>
            <a:chOff x="2293144" y="1845881"/>
            <a:chExt cx="1993872" cy="1573500"/>
          </a:xfrm>
        </p:grpSpPr>
        <p:cxnSp>
          <p:nvCxnSpPr>
            <p:cNvPr id="72" name="直接连接符 71"/>
            <p:cNvCxnSpPr/>
            <p:nvPr/>
          </p:nvCxnSpPr>
          <p:spPr>
            <a:xfrm>
              <a:off x="2293144" y="2060848"/>
              <a:ext cx="0" cy="1358533"/>
            </a:xfrm>
            <a:prstGeom prst="line">
              <a:avLst/>
            </a:prstGeom>
            <a:noFill/>
            <a:ln w="6350" cap="flat" cmpd="sng" algn="ctr">
              <a:solidFill>
                <a:schemeClr val="tx1">
                  <a:lumMod val="50000"/>
                  <a:lumOff val="50000"/>
                </a:schemeClr>
              </a:solidFill>
              <a:prstDash val="solid"/>
              <a:headEnd type="oval" w="med" len="med"/>
              <a:tailEnd type="oval" w="med" len="med"/>
            </a:ln>
            <a:effectLst/>
          </p:spPr>
        </p:cxnSp>
        <p:sp>
          <p:nvSpPr>
            <p:cNvPr id="73" name="TextBox 72"/>
            <p:cNvSpPr txBox="1"/>
            <p:nvPr/>
          </p:nvSpPr>
          <p:spPr>
            <a:xfrm>
              <a:off x="2361085" y="1845881"/>
              <a:ext cx="1925931" cy="829836"/>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grpSp>
        <p:nvGrpSpPr>
          <p:cNvPr id="74" name="组合 73"/>
          <p:cNvGrpSpPr/>
          <p:nvPr/>
        </p:nvGrpSpPr>
        <p:grpSpPr>
          <a:xfrm>
            <a:off x="5492885" y="3819532"/>
            <a:ext cx="2520078" cy="1630040"/>
            <a:chOff x="3648596" y="3980384"/>
            <a:chExt cx="2100324" cy="1358533"/>
          </a:xfrm>
        </p:grpSpPr>
        <p:cxnSp>
          <p:nvCxnSpPr>
            <p:cNvPr id="9" name="直接连接符 8"/>
            <p:cNvCxnSpPr/>
            <p:nvPr/>
          </p:nvCxnSpPr>
          <p:spPr>
            <a:xfrm>
              <a:off x="3648596" y="3980384"/>
              <a:ext cx="0" cy="1358533"/>
            </a:xfrm>
            <a:prstGeom prst="line">
              <a:avLst/>
            </a:prstGeom>
            <a:noFill/>
            <a:ln w="6350" cap="flat" cmpd="sng" algn="ctr">
              <a:solidFill>
                <a:srgbClr val="888888"/>
              </a:solidFill>
              <a:prstDash val="solid"/>
              <a:headEnd type="oval" w="med" len="med"/>
              <a:tailEnd type="oval" w="med" len="med"/>
            </a:ln>
            <a:effectLst/>
          </p:spPr>
        </p:cxnSp>
        <p:sp>
          <p:nvSpPr>
            <p:cNvPr id="11" name="TextBox 75"/>
            <p:cNvSpPr txBox="1"/>
            <p:nvPr/>
          </p:nvSpPr>
          <p:spPr>
            <a:xfrm>
              <a:off x="3822989" y="4393273"/>
              <a:ext cx="1925931" cy="829835"/>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grpSp>
        <p:nvGrpSpPr>
          <p:cNvPr id="12" name="组合 11"/>
          <p:cNvGrpSpPr/>
          <p:nvPr/>
        </p:nvGrpSpPr>
        <p:grpSpPr>
          <a:xfrm>
            <a:off x="7665808" y="1228831"/>
            <a:ext cx="2310832" cy="1802836"/>
            <a:chOff x="5044092" y="1916832"/>
            <a:chExt cx="1925931" cy="1502549"/>
          </a:xfrm>
        </p:grpSpPr>
        <p:cxnSp>
          <p:nvCxnSpPr>
            <p:cNvPr id="13" name="直接连接符 12"/>
            <p:cNvCxnSpPr/>
            <p:nvPr/>
          </p:nvCxnSpPr>
          <p:spPr>
            <a:xfrm>
              <a:off x="5044092" y="2060848"/>
              <a:ext cx="0" cy="1358533"/>
            </a:xfrm>
            <a:prstGeom prst="line">
              <a:avLst/>
            </a:prstGeom>
            <a:noFill/>
            <a:ln w="6350" cap="flat" cmpd="sng" algn="ctr">
              <a:solidFill>
                <a:srgbClr val="888888"/>
              </a:solidFill>
              <a:prstDash val="solid"/>
              <a:headEnd type="oval" w="med" len="med"/>
              <a:tailEnd type="oval" w="med" len="med"/>
            </a:ln>
            <a:effectLst/>
          </p:spPr>
        </p:cxnSp>
        <p:sp>
          <p:nvSpPr>
            <p:cNvPr id="14" name="TextBox 78"/>
            <p:cNvSpPr txBox="1"/>
            <p:nvPr/>
          </p:nvSpPr>
          <p:spPr>
            <a:xfrm>
              <a:off x="5044092" y="1916832"/>
              <a:ext cx="1925931" cy="829836"/>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单击此处添加标题</a:t>
              </a:r>
            </a:p>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sp>
        <p:nvSpPr>
          <p:cNvPr id="15" name="矩形 14"/>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16" name="直接连接符 15"/>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19" name="矩形 18"/>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8" name="任意多边形 7"/>
          <p:cNvSpPr/>
          <p:nvPr/>
        </p:nvSpPr>
        <p:spPr>
          <a:xfrm>
            <a:off x="5731623" y="1197038"/>
            <a:ext cx="6459959" cy="4977946"/>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gradFill>
              <a:gsLst>
                <a:gs pos="0">
                  <a:schemeClr val="bg1">
                    <a:lumMod val="85000"/>
                  </a:schemeClr>
                </a:gs>
                <a:gs pos="100000">
                  <a:schemeClr val="bg1">
                    <a:lumMod val="95000"/>
                  </a:schemeClr>
                </a:gs>
              </a:gsLst>
              <a:lin ang="5400000" scaled="0"/>
            </a:gradFill>
          </a:ln>
          <a:effectLst>
            <a:outerShdw blurRad="1524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9" name="组合 8"/>
          <p:cNvGrpSpPr/>
          <p:nvPr/>
        </p:nvGrpSpPr>
        <p:grpSpPr>
          <a:xfrm>
            <a:off x="11374069" y="3196566"/>
            <a:ext cx="109479" cy="744364"/>
            <a:chOff x="7917305" y="1679687"/>
            <a:chExt cx="213360" cy="853440"/>
          </a:xfrm>
          <a:solidFill>
            <a:srgbClr val="5A0000"/>
          </a:solidFill>
        </p:grpSpPr>
        <p:sp>
          <p:nvSpPr>
            <p:cNvPr id="10" name="矩形 9"/>
            <p:cNvSpPr/>
            <p:nvPr/>
          </p:nvSpPr>
          <p:spPr>
            <a:xfrm>
              <a:off x="7917305" y="167968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1" name="矩形 10"/>
            <p:cNvSpPr/>
            <p:nvPr/>
          </p:nvSpPr>
          <p:spPr>
            <a:xfrm>
              <a:off x="7917305" y="189304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2" name="矩形 11"/>
            <p:cNvSpPr/>
            <p:nvPr/>
          </p:nvSpPr>
          <p:spPr>
            <a:xfrm>
              <a:off x="7917305" y="210640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3" name="矩形 12"/>
            <p:cNvSpPr/>
            <p:nvPr/>
          </p:nvSpPr>
          <p:spPr>
            <a:xfrm>
              <a:off x="7917305" y="2319767"/>
              <a:ext cx="213360" cy="213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14" name="组合 13"/>
          <p:cNvGrpSpPr/>
          <p:nvPr/>
        </p:nvGrpSpPr>
        <p:grpSpPr>
          <a:xfrm rot="16200000" flipH="1">
            <a:off x="5583386" y="4287860"/>
            <a:ext cx="1201921" cy="919926"/>
            <a:chOff x="911201" y="1622002"/>
            <a:chExt cx="2283025" cy="1747386"/>
          </a:xfrm>
          <a:solidFill>
            <a:srgbClr val="5A0000"/>
          </a:solidFill>
        </p:grpSpPr>
        <p:sp>
          <p:nvSpPr>
            <p:cNvPr id="15" name="矩形 14"/>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6" name="任意多边形 1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7" name="椭圆 16"/>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8" name="椭圆 17"/>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9" name="椭圆 18"/>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0" name="椭圆 19"/>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1" name="椭圆 20"/>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22" name="组合 21"/>
          <p:cNvGrpSpPr/>
          <p:nvPr/>
        </p:nvGrpSpPr>
        <p:grpSpPr>
          <a:xfrm rot="16200000" flipH="1">
            <a:off x="9194062" y="5177191"/>
            <a:ext cx="1201921" cy="919926"/>
            <a:chOff x="911201" y="1622002"/>
            <a:chExt cx="2283025" cy="1747386"/>
          </a:xfrm>
          <a:solidFill>
            <a:srgbClr val="17324B"/>
          </a:solidFill>
        </p:grpSpPr>
        <p:sp>
          <p:nvSpPr>
            <p:cNvPr id="23" name="矩形 22"/>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4" name="任意多边形 23"/>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5" name="椭圆 24"/>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6" name="椭圆 25"/>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7" name="椭圆 26"/>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8" name="椭圆 27"/>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29" name="椭圆 28"/>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30" name="组合 29"/>
          <p:cNvGrpSpPr/>
          <p:nvPr/>
        </p:nvGrpSpPr>
        <p:grpSpPr>
          <a:xfrm rot="16200000" flipH="1">
            <a:off x="6854695" y="3005610"/>
            <a:ext cx="1201921" cy="919926"/>
            <a:chOff x="911201" y="1622002"/>
            <a:chExt cx="2283025" cy="1747386"/>
          </a:xfrm>
          <a:solidFill>
            <a:srgbClr val="17324B"/>
          </a:solidFill>
        </p:grpSpPr>
        <p:sp>
          <p:nvSpPr>
            <p:cNvPr id="31" name="矩形 30"/>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2" name="任意多边形 31"/>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3" name="椭圆 32"/>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4" name="椭圆 33"/>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5" name="椭圆 34"/>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6" name="椭圆 35"/>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37" name="椭圆 36"/>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grpSp>
        <p:nvGrpSpPr>
          <p:cNvPr id="38" name="组合 37"/>
          <p:cNvGrpSpPr/>
          <p:nvPr/>
        </p:nvGrpSpPr>
        <p:grpSpPr>
          <a:xfrm>
            <a:off x="9877201" y="5158670"/>
            <a:ext cx="931573" cy="931573"/>
            <a:chOff x="9875871" y="5229802"/>
            <a:chExt cx="931637" cy="931637"/>
          </a:xfrm>
        </p:grpSpPr>
        <p:sp>
          <p:nvSpPr>
            <p:cNvPr id="39" name="椭圆 38"/>
            <p:cNvSpPr/>
            <p:nvPr/>
          </p:nvSpPr>
          <p:spPr>
            <a:xfrm>
              <a:off x="9875871" y="5229802"/>
              <a:ext cx="931637" cy="931637"/>
            </a:xfrm>
            <a:prstGeom prst="ellipse">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40" name="椭圆 39"/>
            <p:cNvSpPr/>
            <p:nvPr/>
          </p:nvSpPr>
          <p:spPr>
            <a:xfrm>
              <a:off x="9960129" y="5314060"/>
              <a:ext cx="763118" cy="763118"/>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42" name="组合 41"/>
            <p:cNvGrpSpPr/>
            <p:nvPr/>
          </p:nvGrpSpPr>
          <p:grpSpPr>
            <a:xfrm>
              <a:off x="10195461" y="5547711"/>
              <a:ext cx="292455" cy="308081"/>
              <a:chOff x="6596990" y="5657399"/>
              <a:chExt cx="428184" cy="496168"/>
            </a:xfrm>
            <a:solidFill>
              <a:schemeClr val="tx1"/>
            </a:solidFill>
          </p:grpSpPr>
          <p:sp>
            <p:nvSpPr>
              <p:cNvPr id="43" name="Freeform 25"/>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4" name="Freeform 26"/>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5"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6" name="Freeform 28"/>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7"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8"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49" name="Freeform 31"/>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0"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51" name="组合 50"/>
          <p:cNvGrpSpPr/>
          <p:nvPr/>
        </p:nvGrpSpPr>
        <p:grpSpPr>
          <a:xfrm>
            <a:off x="6226472" y="4282039"/>
            <a:ext cx="931573" cy="931573"/>
            <a:chOff x="6224892" y="4353111"/>
            <a:chExt cx="931637" cy="931637"/>
          </a:xfrm>
        </p:grpSpPr>
        <p:sp>
          <p:nvSpPr>
            <p:cNvPr id="52" name="椭圆 51"/>
            <p:cNvSpPr/>
            <p:nvPr/>
          </p:nvSpPr>
          <p:spPr>
            <a:xfrm>
              <a:off x="6224892" y="4353111"/>
              <a:ext cx="931637" cy="931637"/>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53" name="椭圆 52"/>
            <p:cNvSpPr/>
            <p:nvPr/>
          </p:nvSpPr>
          <p:spPr>
            <a:xfrm>
              <a:off x="6309150" y="4437369"/>
              <a:ext cx="763118" cy="763118"/>
            </a:xfrm>
            <a:prstGeom prst="ellipse">
              <a:avLst/>
            </a:prstGeom>
            <a:gradFill flip="none" rotWithShape="1">
              <a:gsLst>
                <a:gs pos="0">
                  <a:schemeClr val="bg1">
                    <a:lumMod val="85000"/>
                  </a:schemeClr>
                </a:gs>
                <a:gs pos="100000">
                  <a:schemeClr val="bg1">
                    <a:lumMod val="60000"/>
                    <a:lumOff val="40000"/>
                  </a:schemeClr>
                </a:gs>
              </a:gsLst>
              <a:lin ang="2700000" scaled="1"/>
              <a:tileRect/>
            </a:gradFill>
            <a:ln>
              <a:gradFill>
                <a:gsLst>
                  <a:gs pos="0">
                    <a:schemeClr val="bg1"/>
                  </a:gs>
                  <a:gs pos="100000">
                    <a:schemeClr val="accent1">
                      <a:tint val="23500"/>
                      <a:satMod val="160000"/>
                    </a:schemeClr>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54" name="组合 53"/>
            <p:cNvGrpSpPr/>
            <p:nvPr/>
          </p:nvGrpSpPr>
          <p:grpSpPr>
            <a:xfrm>
              <a:off x="6560055" y="4656435"/>
              <a:ext cx="280881" cy="344039"/>
              <a:chOff x="6605340" y="4486155"/>
              <a:chExt cx="403136" cy="493783"/>
            </a:xfrm>
            <a:solidFill>
              <a:schemeClr val="tx1"/>
            </a:solidFill>
          </p:grpSpPr>
          <p:sp>
            <p:nvSpPr>
              <p:cNvPr id="55" name="Freeform 115"/>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6"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7" name="Freeform 117"/>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8" name="Freeform 118"/>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59" name="Freeform 119"/>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0" name="Freeform 120"/>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1" name="Freeform 121"/>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2"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3" name="Freeform 123"/>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64" name="组合 63"/>
          <p:cNvGrpSpPr/>
          <p:nvPr/>
        </p:nvGrpSpPr>
        <p:grpSpPr>
          <a:xfrm>
            <a:off x="7526214" y="3005367"/>
            <a:ext cx="931573" cy="931573"/>
            <a:chOff x="7524723" y="3076352"/>
            <a:chExt cx="931637" cy="931637"/>
          </a:xfrm>
        </p:grpSpPr>
        <p:sp>
          <p:nvSpPr>
            <p:cNvPr id="65" name="椭圆 64"/>
            <p:cNvSpPr/>
            <p:nvPr/>
          </p:nvSpPr>
          <p:spPr>
            <a:xfrm>
              <a:off x="7524723" y="3076352"/>
              <a:ext cx="931637" cy="931637"/>
            </a:xfrm>
            <a:prstGeom prst="ellipse">
              <a:avLst/>
            </a:prstGeom>
            <a:solidFill>
              <a:srgbClr val="173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66" name="椭圆 65"/>
            <p:cNvSpPr/>
            <p:nvPr/>
          </p:nvSpPr>
          <p:spPr>
            <a:xfrm>
              <a:off x="7608981" y="3160610"/>
              <a:ext cx="763118" cy="763118"/>
            </a:xfrm>
            <a:prstGeom prst="ellipse">
              <a:avLst/>
            </a:prstGeom>
            <a:gradFill>
              <a:gsLst>
                <a:gs pos="0">
                  <a:schemeClr val="bg1">
                    <a:lumMod val="85000"/>
                  </a:schemeClr>
                </a:gs>
                <a:gs pos="100000">
                  <a:schemeClr val="bg1">
                    <a:lumMod val="60000"/>
                    <a:lumOff val="40000"/>
                  </a:schemeClr>
                </a:gs>
              </a:gsLst>
              <a:lin ang="5400000" scaled="0"/>
            </a:gradFill>
            <a:ln>
              <a:gradFill>
                <a:gsLst>
                  <a:gs pos="0">
                    <a:schemeClr val="bg1">
                      <a:lumMod val="75000"/>
                    </a:schemeClr>
                  </a:gs>
                  <a:gs pos="100000">
                    <a:schemeClr val="bg1"/>
                  </a:gs>
                </a:gsLst>
                <a:lin ang="5400000" scaled="0"/>
              </a:gra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67" name="组合 66"/>
            <p:cNvGrpSpPr/>
            <p:nvPr/>
          </p:nvGrpSpPr>
          <p:grpSpPr>
            <a:xfrm>
              <a:off x="7845514" y="3367127"/>
              <a:ext cx="364366" cy="342888"/>
              <a:chOff x="5067933" y="4413400"/>
              <a:chExt cx="586815" cy="552226"/>
            </a:xfrm>
            <a:solidFill>
              <a:schemeClr val="tx1"/>
            </a:solidFill>
          </p:grpSpPr>
          <p:sp>
            <p:nvSpPr>
              <p:cNvPr id="68"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69" name="Freeform 125"/>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0"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71" name="组合 70"/>
          <p:cNvGrpSpPr/>
          <p:nvPr/>
        </p:nvGrpSpPr>
        <p:grpSpPr>
          <a:xfrm>
            <a:off x="5816368" y="1281781"/>
            <a:ext cx="931573" cy="931573"/>
            <a:chOff x="5814759" y="1352647"/>
            <a:chExt cx="931637" cy="931637"/>
          </a:xfrm>
        </p:grpSpPr>
        <p:sp>
          <p:nvSpPr>
            <p:cNvPr id="72" name="椭圆 71"/>
            <p:cNvSpPr/>
            <p:nvPr/>
          </p:nvSpPr>
          <p:spPr>
            <a:xfrm>
              <a:off x="5814759" y="1352647"/>
              <a:ext cx="931637" cy="931637"/>
            </a:xfrm>
            <a:prstGeom prst="ellipse">
              <a:avLst/>
            </a:prstGeom>
            <a:solidFill>
              <a:srgbClr val="5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73" name="椭圆 72"/>
            <p:cNvSpPr/>
            <p:nvPr/>
          </p:nvSpPr>
          <p:spPr>
            <a:xfrm>
              <a:off x="5899017" y="1436905"/>
              <a:ext cx="763118" cy="763118"/>
            </a:xfrm>
            <a:prstGeom prst="ellipse">
              <a:avLst/>
            </a:prstGeom>
            <a:gradFill>
              <a:gsLst>
                <a:gs pos="0">
                  <a:schemeClr val="bg1">
                    <a:lumMod val="85000"/>
                  </a:schemeClr>
                </a:gs>
                <a:gs pos="100000">
                  <a:schemeClr val="bg1">
                    <a:lumMod val="60000"/>
                    <a:lumOff val="40000"/>
                  </a:schemeClr>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nvGrpSpPr>
            <p:cNvPr id="74" name="组合 73"/>
            <p:cNvGrpSpPr/>
            <p:nvPr/>
          </p:nvGrpSpPr>
          <p:grpSpPr>
            <a:xfrm>
              <a:off x="6113964" y="1661043"/>
              <a:ext cx="352516" cy="331040"/>
              <a:chOff x="3411256" y="4486155"/>
              <a:chExt cx="567731" cy="533142"/>
            </a:xfrm>
            <a:solidFill>
              <a:schemeClr val="tx1"/>
            </a:solidFill>
          </p:grpSpPr>
          <p:sp>
            <p:nvSpPr>
              <p:cNvPr id="75" name="Freeform 156"/>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6"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7"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8"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9"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0"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1" name="Freeform 162"/>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2" name="Freeform 163"/>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3" name="Freeform 164"/>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grpSp>
        <p:nvGrpSpPr>
          <p:cNvPr id="84" name="组合 83"/>
          <p:cNvGrpSpPr/>
          <p:nvPr/>
        </p:nvGrpSpPr>
        <p:grpSpPr>
          <a:xfrm rot="16200000" flipH="1">
            <a:off x="5149465" y="1268672"/>
            <a:ext cx="1201921" cy="919926"/>
            <a:chOff x="911201" y="1622002"/>
            <a:chExt cx="2283025" cy="1747386"/>
          </a:xfrm>
          <a:solidFill>
            <a:srgbClr val="5A0000"/>
          </a:solidFill>
        </p:grpSpPr>
        <p:sp>
          <p:nvSpPr>
            <p:cNvPr id="85" name="矩形 84"/>
            <p:cNvSpPr/>
            <p:nvPr/>
          </p:nvSpPr>
          <p:spPr>
            <a:xfrm>
              <a:off x="2026099" y="1679379"/>
              <a:ext cx="60759" cy="4896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6" name="任意多边形 8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7" name="椭圆 86"/>
            <p:cNvSpPr/>
            <p:nvPr/>
          </p:nvSpPr>
          <p:spPr>
            <a:xfrm>
              <a:off x="911201"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8" name="椭圆 87"/>
            <p:cNvSpPr/>
            <p:nvPr/>
          </p:nvSpPr>
          <p:spPr>
            <a:xfrm>
              <a:off x="3095293" y="2587444"/>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89" name="椭圆 88"/>
            <p:cNvSpPr/>
            <p:nvPr/>
          </p:nvSpPr>
          <p:spPr>
            <a:xfrm>
              <a:off x="1952570" y="2048530"/>
              <a:ext cx="209661" cy="2096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90" name="椭圆 89"/>
            <p:cNvSpPr/>
            <p:nvPr/>
          </p:nvSpPr>
          <p:spPr>
            <a:xfrm>
              <a:off x="2007933" y="210683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91" name="椭圆 90"/>
            <p:cNvSpPr/>
            <p:nvPr/>
          </p:nvSpPr>
          <p:spPr>
            <a:xfrm>
              <a:off x="2007011" y="1622002"/>
              <a:ext cx="98933" cy="989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grpSp>
      <p:sp>
        <p:nvSpPr>
          <p:cNvPr id="92" name="文本框 49"/>
          <p:cNvSpPr txBox="1"/>
          <p:nvPr/>
        </p:nvSpPr>
        <p:spPr>
          <a:xfrm>
            <a:off x="3682391" y="1592702"/>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93" name="矩形 92"/>
          <p:cNvSpPr/>
          <p:nvPr/>
        </p:nvSpPr>
        <p:spPr>
          <a:xfrm>
            <a:off x="1214278" y="1453030"/>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4" name="文本框 49"/>
          <p:cNvSpPr txBox="1"/>
          <p:nvPr/>
        </p:nvSpPr>
        <p:spPr>
          <a:xfrm>
            <a:off x="5431071" y="3321859"/>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5" name="矩形 94"/>
          <p:cNvSpPr/>
          <p:nvPr/>
        </p:nvSpPr>
        <p:spPr>
          <a:xfrm>
            <a:off x="2962958" y="3165791"/>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6" name="文本框 49"/>
          <p:cNvSpPr txBox="1"/>
          <p:nvPr/>
        </p:nvSpPr>
        <p:spPr>
          <a:xfrm>
            <a:off x="4116312" y="4615295"/>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7" name="矩形 96"/>
          <p:cNvSpPr/>
          <p:nvPr/>
        </p:nvSpPr>
        <p:spPr>
          <a:xfrm>
            <a:off x="1648199" y="4495755"/>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8" name="文本框 49"/>
          <p:cNvSpPr txBox="1"/>
          <p:nvPr/>
        </p:nvSpPr>
        <p:spPr>
          <a:xfrm>
            <a:off x="7720869" y="5493715"/>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9" name="矩形 98"/>
          <p:cNvSpPr/>
          <p:nvPr/>
        </p:nvSpPr>
        <p:spPr>
          <a:xfrm>
            <a:off x="5252756" y="5374177"/>
            <a:ext cx="2578419"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00" name="矩形 9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101" name="直接连接符 10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104" name="文本框 10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105" name="矩形 10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1+#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1+#ppt_w/2"/>
                                          </p:val>
                                        </p:tav>
                                        <p:tav tm="100000">
                                          <p:val>
                                            <p:strVal val="#ppt_x"/>
                                          </p:val>
                                        </p:tav>
                                      </p:tavLst>
                                    </p:anim>
                                    <p:anim calcmode="lin" valueType="num">
                                      <p:cBhvr additive="base">
                                        <p:cTn id="21" dur="500" fill="hold"/>
                                        <p:tgtEl>
                                          <p:spTgt spid="5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1+#ppt_w/2"/>
                                          </p:val>
                                        </p:tav>
                                        <p:tav tm="100000">
                                          <p:val>
                                            <p:strVal val="#ppt_x"/>
                                          </p:val>
                                        </p:tav>
                                      </p:tavLst>
                                    </p:anim>
                                    <p:anim calcmode="lin" valueType="num">
                                      <p:cBhvr additive="base">
                                        <p:cTn id="26" dur="500" fill="hold"/>
                                        <p:tgtEl>
                                          <p:spTgt spid="6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1+#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right)">
                                      <p:cBhvr>
                                        <p:cTn id="35" dur="500"/>
                                        <p:tgtEl>
                                          <p:spTgt spid="22"/>
                                        </p:tgtEl>
                                      </p:cBhvr>
                                    </p:animEffect>
                                  </p:childTnLst>
                                </p:cTn>
                              </p:par>
                            </p:childTnLst>
                          </p:cTn>
                        </p:par>
                        <p:par>
                          <p:cTn id="36" fill="hold">
                            <p:stCondLst>
                              <p:cond delay="3500"/>
                            </p:stCondLst>
                            <p:childTnLst>
                              <p:par>
                                <p:cTn id="37" presetID="22" presetClass="entr" presetSubtype="2" fill="hold" grpId="0" nodeType="after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wipe(right)">
                                      <p:cBhvr>
                                        <p:cTn id="39" dur="500"/>
                                        <p:tgtEl>
                                          <p:spTgt spid="9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wipe(right)">
                                      <p:cBhvr>
                                        <p:cTn id="42" dur="500"/>
                                        <p:tgtEl>
                                          <p:spTgt spid="99"/>
                                        </p:tgtEl>
                                      </p:cBhvr>
                                    </p:animEffect>
                                  </p:childTnLst>
                                </p:cTn>
                              </p:par>
                            </p:childTnLst>
                          </p:cTn>
                        </p:par>
                        <p:par>
                          <p:cTn id="43" fill="hold">
                            <p:stCondLst>
                              <p:cond delay="400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96"/>
                                        </p:tgtEl>
                                        <p:attrNameLst>
                                          <p:attrName>style.visibility</p:attrName>
                                        </p:attrNameLst>
                                      </p:cBhvr>
                                      <p:to>
                                        <p:strVal val="visible"/>
                                      </p:to>
                                    </p:set>
                                    <p:animEffect transition="in" filter="wipe(right)">
                                      <p:cBhvr>
                                        <p:cTn id="50" dur="500"/>
                                        <p:tgtEl>
                                          <p:spTgt spid="96"/>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wipe(right)">
                                      <p:cBhvr>
                                        <p:cTn id="53" dur="500"/>
                                        <p:tgtEl>
                                          <p:spTgt spid="97"/>
                                        </p:tgtEl>
                                      </p:cBhvr>
                                    </p:animEffect>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right)">
                                      <p:cBhvr>
                                        <p:cTn id="57" dur="500"/>
                                        <p:tgtEl>
                                          <p:spTgt spid="30"/>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right)">
                                      <p:cBhvr>
                                        <p:cTn id="61" dur="500"/>
                                        <p:tgtEl>
                                          <p:spTgt spid="94"/>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right)">
                                      <p:cBhvr>
                                        <p:cTn id="64" dur="500"/>
                                        <p:tgtEl>
                                          <p:spTgt spid="95"/>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right)">
                                      <p:cBhvr>
                                        <p:cTn id="68" dur="500"/>
                                        <p:tgtEl>
                                          <p:spTgt spid="84"/>
                                        </p:tgtEl>
                                      </p:cBhvr>
                                    </p:animEffect>
                                  </p:childTnLst>
                                </p:cTn>
                              </p:par>
                            </p:childTnLst>
                          </p:cTn>
                        </p:par>
                        <p:par>
                          <p:cTn id="69" fill="hold">
                            <p:stCondLst>
                              <p:cond delay="650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wipe(right)">
                                      <p:cBhvr>
                                        <p:cTn id="7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2" grpId="0"/>
      <p:bldP spid="93" grpId="0"/>
      <p:bldP spid="94" grpId="0"/>
      <p:bldP spid="95" grpId="0"/>
      <p:bldP spid="96" grpId="0"/>
      <p:bldP spid="97" grpId="0"/>
      <p:bldP spid="98" grpId="0"/>
      <p:bldP spid="9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戊</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cxnSp>
        <p:nvCxnSpPr>
          <p:cNvPr id="102" name="直接连接符 20"/>
          <p:cNvCxnSpPr>
            <a:cxnSpLocks noChangeShapeType="1"/>
          </p:cNvCxnSpPr>
          <p:nvPr/>
        </p:nvCxnSpPr>
        <p:spPr bwMode="auto">
          <a:xfrm flipV="1">
            <a:off x="4834827" y="2492106"/>
            <a:ext cx="851629" cy="943737"/>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3" name="直接连接符 20"/>
          <p:cNvCxnSpPr>
            <a:cxnSpLocks noChangeShapeType="1"/>
          </p:cNvCxnSpPr>
          <p:nvPr/>
        </p:nvCxnSpPr>
        <p:spPr bwMode="auto">
          <a:xfrm flipH="1" flipV="1">
            <a:off x="6459820" y="2492106"/>
            <a:ext cx="851630" cy="943737"/>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4" name="直接连接符 20"/>
          <p:cNvCxnSpPr>
            <a:cxnSpLocks noChangeShapeType="1"/>
          </p:cNvCxnSpPr>
          <p:nvPr/>
        </p:nvCxnSpPr>
        <p:spPr bwMode="auto">
          <a:xfrm flipH="1" flipV="1">
            <a:off x="6690541" y="2390521"/>
            <a:ext cx="3039697" cy="1199065"/>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5" name="直接连接符 20"/>
          <p:cNvCxnSpPr>
            <a:cxnSpLocks noChangeShapeType="1"/>
          </p:cNvCxnSpPr>
          <p:nvPr/>
        </p:nvCxnSpPr>
        <p:spPr bwMode="auto">
          <a:xfrm flipV="1">
            <a:off x="2668449" y="2390521"/>
            <a:ext cx="2851256" cy="1117439"/>
          </a:xfrm>
          <a:prstGeom prst="line">
            <a:avLst/>
          </a:prstGeom>
          <a:noFill/>
          <a:ln w="6350">
            <a:solidFill>
              <a:schemeClr val="bg1">
                <a:lumMod val="50000"/>
              </a:schemeClr>
            </a:solidFill>
            <a:prstDash val="sysDot"/>
            <a:miter lim="800000"/>
          </a:ln>
          <a:extLst>
            <a:ext uri="{909E8E84-426E-40DD-AFC4-6F175D3DCCD1}">
              <a14:hiddenFill xmlns:a14="http://schemas.microsoft.com/office/drawing/2010/main">
                <a:noFill/>
              </a14:hiddenFill>
            </a:ext>
          </a:extLst>
        </p:spPr>
      </p:cxnSp>
      <p:grpSp>
        <p:nvGrpSpPr>
          <p:cNvPr id="89" name="组合 88"/>
          <p:cNvGrpSpPr/>
          <p:nvPr/>
        </p:nvGrpSpPr>
        <p:grpSpPr>
          <a:xfrm>
            <a:off x="4143387" y="2930203"/>
            <a:ext cx="1291615" cy="1492020"/>
            <a:chOff x="4966840" y="32547"/>
            <a:chExt cx="1506022" cy="1739302"/>
          </a:xfrm>
        </p:grpSpPr>
        <p:sp>
          <p:nvSpPr>
            <p:cNvPr id="100"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01"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sp>
        <p:nvSpPr>
          <p:cNvPr id="106" name="TextBox 105"/>
          <p:cNvSpPr txBox="1"/>
          <p:nvPr/>
        </p:nvSpPr>
        <p:spPr>
          <a:xfrm>
            <a:off x="3778203" y="4660524"/>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07" name="TextBox 106"/>
          <p:cNvSpPr txBox="1"/>
          <p:nvPr/>
        </p:nvSpPr>
        <p:spPr>
          <a:xfrm>
            <a:off x="9182770" y="4672599"/>
            <a:ext cx="197149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08" name="TextBox 107"/>
          <p:cNvSpPr txBox="1"/>
          <p:nvPr/>
        </p:nvSpPr>
        <p:spPr>
          <a:xfrm>
            <a:off x="1318128" y="4660525"/>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09" name="TextBox 108"/>
          <p:cNvSpPr txBox="1"/>
          <p:nvPr/>
        </p:nvSpPr>
        <p:spPr>
          <a:xfrm>
            <a:off x="6370313" y="4668943"/>
            <a:ext cx="1680534" cy="400050"/>
          </a:xfrm>
          <a:prstGeom prst="rect">
            <a:avLst/>
          </a:prstGeom>
          <a:noFill/>
        </p:spPr>
        <p:txBody>
          <a:bodyPr wrap="square" lIns="91399" tIns="45699" rIns="91399" bIns="45699" rtlCol="0">
            <a:spAutoFit/>
          </a:body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10" name="TextBox 109"/>
          <p:cNvSpPr txBox="1"/>
          <p:nvPr/>
        </p:nvSpPr>
        <p:spPr>
          <a:xfrm>
            <a:off x="3651611" y="5014557"/>
            <a:ext cx="2147598" cy="689955"/>
          </a:xfrm>
          <a:prstGeom prst="rect">
            <a:avLst/>
          </a:prstGeom>
          <a:noFill/>
        </p:spPr>
        <p:txBody>
          <a:bodyPr wrap="square" lIns="91399" tIns="45699" rIns="91399" bIns="45699"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defRPr kumimoji="0" sz="1200" b="0" i="0" u="none" strike="noStrike" kern="0" cap="none" spc="0" normalizeH="0" baseline="0">
                <a:ln>
                  <a:noFill/>
                </a:ln>
                <a:solidFill>
                  <a:srgbClr val="484849"/>
                </a:solidFill>
                <a:effectLst/>
                <a:uLnTx/>
                <a:uFillTx/>
                <a:latin typeface="微软雅黑" panose="020B0503020204020204" charset="-122"/>
                <a:ea typeface="微软雅黑" panose="020B0503020204020204" charset="-122"/>
              </a:defRPr>
            </a:lvl1p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11" name="TextBox 110"/>
          <p:cNvSpPr txBox="1"/>
          <p:nvPr/>
        </p:nvSpPr>
        <p:spPr>
          <a:xfrm>
            <a:off x="9039347" y="5046042"/>
            <a:ext cx="2170459"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12" name="TextBox 111"/>
          <p:cNvSpPr txBox="1"/>
          <p:nvPr/>
        </p:nvSpPr>
        <p:spPr>
          <a:xfrm>
            <a:off x="1273384" y="5014557"/>
            <a:ext cx="2154426"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13" name="TextBox 112"/>
          <p:cNvSpPr txBox="1"/>
          <p:nvPr/>
        </p:nvSpPr>
        <p:spPr>
          <a:xfrm>
            <a:off x="6231227" y="5051620"/>
            <a:ext cx="2183422" cy="689955"/>
          </a:xfrm>
          <a:prstGeom prst="rect">
            <a:avLst/>
          </a:prstGeom>
          <a:noFill/>
        </p:spPr>
        <p:txBody>
          <a:bodyPr wrap="square" lIns="91399" tIns="45699" rIns="91399" bIns="45699" rtlCol="0">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grpSp>
        <p:nvGrpSpPr>
          <p:cNvPr id="114" name="组合 113"/>
          <p:cNvGrpSpPr/>
          <p:nvPr/>
        </p:nvGrpSpPr>
        <p:grpSpPr>
          <a:xfrm>
            <a:off x="5114885" y="758307"/>
            <a:ext cx="2007282" cy="2318731"/>
            <a:chOff x="3752572" y="829317"/>
            <a:chExt cx="1506022" cy="1739302"/>
          </a:xfrm>
        </p:grpSpPr>
        <p:grpSp>
          <p:nvGrpSpPr>
            <p:cNvPr id="115" name="组合 114"/>
            <p:cNvGrpSpPr/>
            <p:nvPr/>
          </p:nvGrpSpPr>
          <p:grpSpPr>
            <a:xfrm>
              <a:off x="3752572" y="829317"/>
              <a:ext cx="1506022" cy="1739302"/>
              <a:chOff x="4966840" y="32547"/>
              <a:chExt cx="1506022" cy="1739302"/>
            </a:xfrm>
          </p:grpSpPr>
          <p:sp>
            <p:nvSpPr>
              <p:cNvPr id="117"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prstClr val="white"/>
                  </a:solidFill>
                  <a:latin typeface="Arial" panose="020B0604020202020204" pitchFamily="34" charset="0"/>
                  <a:ea typeface="微软雅黑" panose="020B0503020204020204" charset="-122"/>
                </a:endParaRPr>
              </a:p>
            </p:txBody>
          </p:sp>
          <p:sp>
            <p:nvSpPr>
              <p:cNvPr id="118"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solidFill>
                  <a:schemeClr val="bg1"/>
                </a:solidFill>
                <a:prstDash val="solid"/>
                <a:miter lim="800000"/>
              </a:ln>
              <a:effectLst/>
            </p:spPr>
            <p:txBody>
              <a:bodyPr vert="horz" wrap="square" lIns="91434" tIns="45717" rIns="91434" bIns="45717" numCol="1" anchor="t" anchorCtr="0" compatLnSpc="1"/>
              <a:lstStyle/>
              <a:p>
                <a:endParaRPr lang="zh-CN" altLang="en-US" sz="1705">
                  <a:latin typeface="Arial" panose="020B0604020202020204" pitchFamily="34" charset="0"/>
                  <a:ea typeface="微软雅黑" panose="020B0503020204020204" charset="-122"/>
                </a:endParaRPr>
              </a:p>
            </p:txBody>
          </p:sp>
        </p:grpSp>
        <p:sp>
          <p:nvSpPr>
            <p:cNvPr id="116" name="TextBox 115"/>
            <p:cNvSpPr txBox="1"/>
            <p:nvPr/>
          </p:nvSpPr>
          <p:spPr>
            <a:xfrm>
              <a:off x="4000809" y="1387552"/>
              <a:ext cx="925698" cy="607784"/>
            </a:xfrm>
            <a:prstGeom prst="rect">
              <a:avLst/>
            </a:prstGeom>
            <a:noFill/>
          </p:spPr>
          <p:txBody>
            <a:bodyPr wrap="square" rtlCol="0">
              <a:spAutoFit/>
            </a:bodyPr>
            <a:lstStyle/>
            <a:p>
              <a:pPr algn="ctr">
                <a:defRPr/>
              </a:pPr>
              <a:r>
                <a:rPr lang="en-US" altLang="zh-CN" sz="2275" dirty="0">
                  <a:solidFill>
                    <a:schemeClr val="bg1"/>
                  </a:solidFill>
                  <a:latin typeface="Arial" panose="020B0604020202020204" pitchFamily="34" charset="0"/>
                  <a:ea typeface="微软雅黑" panose="020B0503020204020204" charset="-122"/>
                </a:rPr>
                <a:t>此处添加标题</a:t>
              </a:r>
            </a:p>
          </p:txBody>
        </p:sp>
      </p:grpSp>
      <p:sp>
        <p:nvSpPr>
          <p:cNvPr id="119" name="Freeform 12"/>
          <p:cNvSpPr/>
          <p:nvPr/>
        </p:nvSpPr>
        <p:spPr bwMode="auto">
          <a:xfrm>
            <a:off x="4402316" y="3280155"/>
            <a:ext cx="773757" cy="735730"/>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121882" tIns="60941" rIns="121882" bIns="60941"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nvGrpSpPr>
          <p:cNvPr id="120" name="组合 119"/>
          <p:cNvGrpSpPr/>
          <p:nvPr/>
        </p:nvGrpSpPr>
        <p:grpSpPr>
          <a:xfrm>
            <a:off x="9509118" y="2930203"/>
            <a:ext cx="1291615" cy="1492020"/>
            <a:chOff x="4966840" y="32547"/>
            <a:chExt cx="1506022" cy="1739302"/>
          </a:xfrm>
        </p:grpSpPr>
        <p:sp>
          <p:nvSpPr>
            <p:cNvPr id="121"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22"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5A0000"/>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sp>
        <p:nvSpPr>
          <p:cNvPr id="123" name="Freeform 18"/>
          <p:cNvSpPr>
            <a:spLocks noEditPoints="1"/>
          </p:cNvSpPr>
          <p:nvPr/>
        </p:nvSpPr>
        <p:spPr bwMode="auto">
          <a:xfrm>
            <a:off x="9793060" y="3384692"/>
            <a:ext cx="719911" cy="631190"/>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p:spPr>
        <p:txBody>
          <a:bodyPr vert="horz" wrap="square" lIns="121882" tIns="60941" rIns="121882" bIns="60941" numCol="1" anchor="t" anchorCtr="0" compatLnSpc="1"/>
          <a:lstStyle/>
          <a:p>
            <a:pPr defTabSz="1218565">
              <a:defRPr/>
            </a:pPr>
            <a:endParaRPr lang="zh-CN" altLang="en-US" sz="2400" kern="0">
              <a:solidFill>
                <a:srgbClr val="63282E"/>
              </a:solidFill>
              <a:latin typeface="Arial" panose="020B0604020202020204" pitchFamily="34" charset="0"/>
              <a:ea typeface="微软雅黑" panose="020B0503020204020204" charset="-122"/>
            </a:endParaRPr>
          </a:p>
        </p:txBody>
      </p:sp>
      <p:grpSp>
        <p:nvGrpSpPr>
          <p:cNvPr id="124" name="组合 123"/>
          <p:cNvGrpSpPr/>
          <p:nvPr/>
        </p:nvGrpSpPr>
        <p:grpSpPr>
          <a:xfrm>
            <a:off x="1545318" y="2955254"/>
            <a:ext cx="1291615" cy="1492020"/>
            <a:chOff x="229394" y="1453367"/>
            <a:chExt cx="969072" cy="1119178"/>
          </a:xfrm>
        </p:grpSpPr>
        <p:sp>
          <p:nvSpPr>
            <p:cNvPr id="125" name="Freeform 27"/>
            <p:cNvSpPr/>
            <p:nvPr/>
          </p:nvSpPr>
          <p:spPr bwMode="auto">
            <a:xfrm>
              <a:off x="229394" y="1453367"/>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26"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7324B"/>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nvGrpSpPr>
          <p:cNvPr id="127" name="组合 126"/>
          <p:cNvGrpSpPr/>
          <p:nvPr/>
        </p:nvGrpSpPr>
        <p:grpSpPr>
          <a:xfrm>
            <a:off x="1947483" y="3473773"/>
            <a:ext cx="525152" cy="452511"/>
            <a:chOff x="3320568" y="5902574"/>
            <a:chExt cx="394011" cy="339433"/>
          </a:xfrm>
        </p:grpSpPr>
        <p:sp>
          <p:nvSpPr>
            <p:cNvPr id="128"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29"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30" name="Freeform 16"/>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31" name="Freeform 17"/>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grpSp>
        <p:nvGrpSpPr>
          <p:cNvPr id="132" name="组合 131"/>
          <p:cNvGrpSpPr/>
          <p:nvPr/>
        </p:nvGrpSpPr>
        <p:grpSpPr>
          <a:xfrm>
            <a:off x="6650611" y="2990053"/>
            <a:ext cx="1291615" cy="1492020"/>
            <a:chOff x="229394" y="1453366"/>
            <a:chExt cx="969072" cy="1119178"/>
          </a:xfrm>
        </p:grpSpPr>
        <p:sp>
          <p:nvSpPr>
            <p:cNvPr id="133" name="Freeform 27"/>
            <p:cNvSpPr/>
            <p:nvPr/>
          </p:nvSpPr>
          <p:spPr bwMode="auto">
            <a:xfrm>
              <a:off x="229394"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rgbClr val="5A0000"/>
                </a:solidFill>
                <a:latin typeface="Arial" panose="020B0604020202020204" pitchFamily="34" charset="0"/>
                <a:ea typeface="微软雅黑" panose="020B0503020204020204" charset="-122"/>
              </a:endParaRPr>
            </a:p>
          </p:txBody>
        </p:sp>
        <p:sp>
          <p:nvSpPr>
            <p:cNvPr id="134"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7324B"/>
            </a:solidFill>
            <a:ln w="28575" cap="flat">
              <a:noFill/>
              <a:prstDash val="solid"/>
              <a:miter lim="800000"/>
            </a:ln>
            <a:effectLst/>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grpSp>
      <p:grpSp>
        <p:nvGrpSpPr>
          <p:cNvPr id="135" name="组合 134"/>
          <p:cNvGrpSpPr/>
          <p:nvPr/>
        </p:nvGrpSpPr>
        <p:grpSpPr>
          <a:xfrm>
            <a:off x="7048287" y="3487447"/>
            <a:ext cx="558471" cy="460449"/>
            <a:chOff x="5161140" y="7206311"/>
            <a:chExt cx="419009" cy="345387"/>
          </a:xfrm>
        </p:grpSpPr>
        <p:sp>
          <p:nvSpPr>
            <p:cNvPr id="136"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sp>
          <p:nvSpPr>
            <p:cNvPr id="137"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pPr defTabSz="1218565">
                <a:defRPr/>
              </a:pPr>
              <a:endParaRPr lang="zh-CN" altLang="en-US" sz="2400" kern="0">
                <a:solidFill>
                  <a:srgbClr val="5A0000"/>
                </a:solidFill>
                <a:latin typeface="Arial" panose="020B0604020202020204" pitchFamily="34" charset="0"/>
                <a:ea typeface="微软雅黑" panose="020B0503020204020204" charset="-122"/>
              </a:endParaRPr>
            </a:p>
          </p:txBody>
        </p:sp>
      </p:gr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1000" fill="hold"/>
                                        <p:tgtEl>
                                          <p:spTgt spid="114"/>
                                        </p:tgtEl>
                                        <p:attrNameLst>
                                          <p:attrName>ppt_w</p:attrName>
                                        </p:attrNameLst>
                                      </p:cBhvr>
                                      <p:tavLst>
                                        <p:tav tm="0">
                                          <p:val>
                                            <p:fltVal val="0"/>
                                          </p:val>
                                        </p:tav>
                                        <p:tav tm="100000">
                                          <p:val>
                                            <p:strVal val="#ppt_w"/>
                                          </p:val>
                                        </p:tav>
                                      </p:tavLst>
                                    </p:anim>
                                    <p:anim calcmode="lin" valueType="num">
                                      <p:cBhvr>
                                        <p:cTn id="8" dur="1000" fill="hold"/>
                                        <p:tgtEl>
                                          <p:spTgt spid="114"/>
                                        </p:tgtEl>
                                        <p:attrNameLst>
                                          <p:attrName>ppt_h</p:attrName>
                                        </p:attrNameLst>
                                      </p:cBhvr>
                                      <p:tavLst>
                                        <p:tav tm="0">
                                          <p:val>
                                            <p:fltVal val="0"/>
                                          </p:val>
                                        </p:tav>
                                        <p:tav tm="100000">
                                          <p:val>
                                            <p:strVal val="#ppt_h"/>
                                          </p:val>
                                        </p:tav>
                                      </p:tavLst>
                                    </p:anim>
                                    <p:anim calcmode="lin" valueType="num">
                                      <p:cBhvr>
                                        <p:cTn id="9" dur="1000" fill="hold"/>
                                        <p:tgtEl>
                                          <p:spTgt spid="1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up)">
                                      <p:cBhvr>
                                        <p:cTn id="14" dur="500"/>
                                        <p:tgtEl>
                                          <p:spTgt spid="105"/>
                                        </p:tgtEl>
                                      </p:cBhvr>
                                    </p:animEffect>
                                  </p:childTnLst>
                                </p:cTn>
                              </p:par>
                              <p:par>
                                <p:cTn id="15" presetID="22" presetClass="entr" presetSubtype="1" fill="hold"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up)">
                                      <p:cBhvr>
                                        <p:cTn id="17" dur="500"/>
                                        <p:tgtEl>
                                          <p:spTgt spid="102"/>
                                        </p:tgtEl>
                                      </p:cBhvr>
                                    </p:animEffect>
                                  </p:childTnLst>
                                </p:cTn>
                              </p:par>
                              <p:par>
                                <p:cTn id="18" presetID="22" presetClass="entr" presetSubtype="1" fill="hold"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up)">
                                      <p:cBhvr>
                                        <p:cTn id="20" dur="500"/>
                                        <p:tgtEl>
                                          <p:spTgt spid="103"/>
                                        </p:tgtEl>
                                      </p:cBhvr>
                                    </p:animEffect>
                                  </p:childTnLst>
                                </p:cTn>
                              </p:par>
                              <p:par>
                                <p:cTn id="21" presetID="22" presetClass="entr" presetSubtype="1"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up)">
                                      <p:cBhvr>
                                        <p:cTn id="23" dur="500"/>
                                        <p:tgtEl>
                                          <p:spTgt spid="104"/>
                                        </p:tgtEl>
                                      </p:cBhvr>
                                    </p:animEffect>
                                  </p:childTnLst>
                                </p:cTn>
                              </p:par>
                              <p:par>
                                <p:cTn id="24" presetID="2" presetClass="entr" presetSubtype="4" fill="hold" nodeType="withEffect">
                                  <p:stCondLst>
                                    <p:cond delay="400"/>
                                  </p:stCondLst>
                                  <p:childTnLst>
                                    <p:set>
                                      <p:cBhvr>
                                        <p:cTn id="25" dur="1" fill="hold">
                                          <p:stCondLst>
                                            <p:cond delay="0"/>
                                          </p:stCondLst>
                                        </p:cTn>
                                        <p:tgtEl>
                                          <p:spTgt spid="124"/>
                                        </p:tgtEl>
                                        <p:attrNameLst>
                                          <p:attrName>style.visibility</p:attrName>
                                        </p:attrNameLst>
                                      </p:cBhvr>
                                      <p:to>
                                        <p:strVal val="visible"/>
                                      </p:to>
                                    </p:set>
                                    <p:anim calcmode="lin" valueType="num">
                                      <p:cBhvr additive="base">
                                        <p:cTn id="26" dur="500" fill="hold"/>
                                        <p:tgtEl>
                                          <p:spTgt spid="124"/>
                                        </p:tgtEl>
                                        <p:attrNameLst>
                                          <p:attrName>ppt_x</p:attrName>
                                        </p:attrNameLst>
                                      </p:cBhvr>
                                      <p:tavLst>
                                        <p:tav tm="0">
                                          <p:val>
                                            <p:strVal val="#ppt_x"/>
                                          </p:val>
                                        </p:tav>
                                        <p:tav tm="100000">
                                          <p:val>
                                            <p:strVal val="#ppt_x"/>
                                          </p:val>
                                        </p:tav>
                                      </p:tavLst>
                                    </p:anim>
                                    <p:anim calcmode="lin" valueType="num">
                                      <p:cBhvr additive="base">
                                        <p:cTn id="27" dur="500" fill="hold"/>
                                        <p:tgtEl>
                                          <p:spTgt spid="12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ppt_x"/>
                                          </p:val>
                                        </p:tav>
                                        <p:tav tm="100000">
                                          <p:val>
                                            <p:strVal val="#ppt_x"/>
                                          </p:val>
                                        </p:tav>
                                      </p:tavLst>
                                    </p:anim>
                                    <p:anim calcmode="lin" valueType="num">
                                      <p:cBhvr additive="base">
                                        <p:cTn id="31" dur="500" fill="hold"/>
                                        <p:tgtEl>
                                          <p:spTgt spid="8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400"/>
                                  </p:stCondLst>
                                  <p:childTnLst>
                                    <p:set>
                                      <p:cBhvr>
                                        <p:cTn id="33" dur="1" fill="hold">
                                          <p:stCondLst>
                                            <p:cond delay="0"/>
                                          </p:stCondLst>
                                        </p:cTn>
                                        <p:tgtEl>
                                          <p:spTgt spid="132"/>
                                        </p:tgtEl>
                                        <p:attrNameLst>
                                          <p:attrName>style.visibility</p:attrName>
                                        </p:attrNameLst>
                                      </p:cBhvr>
                                      <p:to>
                                        <p:strVal val="visible"/>
                                      </p:to>
                                    </p:set>
                                    <p:anim calcmode="lin" valueType="num">
                                      <p:cBhvr additive="base">
                                        <p:cTn id="34" dur="500" fill="hold"/>
                                        <p:tgtEl>
                                          <p:spTgt spid="132"/>
                                        </p:tgtEl>
                                        <p:attrNameLst>
                                          <p:attrName>ppt_x</p:attrName>
                                        </p:attrNameLst>
                                      </p:cBhvr>
                                      <p:tavLst>
                                        <p:tav tm="0">
                                          <p:val>
                                            <p:strVal val="#ppt_x"/>
                                          </p:val>
                                        </p:tav>
                                        <p:tav tm="100000">
                                          <p:val>
                                            <p:strVal val="#ppt_x"/>
                                          </p:val>
                                        </p:tav>
                                      </p:tavLst>
                                    </p:anim>
                                    <p:anim calcmode="lin" valueType="num">
                                      <p:cBhvr additive="base">
                                        <p:cTn id="35" dur="500" fill="hold"/>
                                        <p:tgtEl>
                                          <p:spTgt spid="13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120"/>
                                        </p:tgtEl>
                                        <p:attrNameLst>
                                          <p:attrName>style.visibility</p:attrName>
                                        </p:attrNameLst>
                                      </p:cBhvr>
                                      <p:to>
                                        <p:strVal val="visible"/>
                                      </p:to>
                                    </p:set>
                                    <p:anim calcmode="lin" valueType="num">
                                      <p:cBhvr additive="base">
                                        <p:cTn id="38" dur="500" fill="hold"/>
                                        <p:tgtEl>
                                          <p:spTgt spid="120"/>
                                        </p:tgtEl>
                                        <p:attrNameLst>
                                          <p:attrName>ppt_x</p:attrName>
                                        </p:attrNameLst>
                                      </p:cBhvr>
                                      <p:tavLst>
                                        <p:tav tm="0">
                                          <p:val>
                                            <p:strVal val="#ppt_x"/>
                                          </p:val>
                                        </p:tav>
                                        <p:tav tm="100000">
                                          <p:val>
                                            <p:strVal val="#ppt_x"/>
                                          </p:val>
                                        </p:tav>
                                      </p:tavLst>
                                    </p:anim>
                                    <p:anim calcmode="lin" valueType="num">
                                      <p:cBhvr additive="base">
                                        <p:cTn id="39" dur="500" fill="hold"/>
                                        <p:tgtEl>
                                          <p:spTgt spid="120"/>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27"/>
                                        </p:tgtEl>
                                        <p:attrNameLst>
                                          <p:attrName>style.visibility</p:attrName>
                                        </p:attrNameLst>
                                      </p:cBhvr>
                                      <p:to>
                                        <p:strVal val="visible"/>
                                      </p:to>
                                    </p:set>
                                    <p:anim calcmode="lin" valueType="num">
                                      <p:cBhvr>
                                        <p:cTn id="43" dur="500" fill="hold"/>
                                        <p:tgtEl>
                                          <p:spTgt spid="127"/>
                                        </p:tgtEl>
                                        <p:attrNameLst>
                                          <p:attrName>ppt_w</p:attrName>
                                        </p:attrNameLst>
                                      </p:cBhvr>
                                      <p:tavLst>
                                        <p:tav tm="0">
                                          <p:val>
                                            <p:fltVal val="0"/>
                                          </p:val>
                                        </p:tav>
                                        <p:tav tm="100000">
                                          <p:val>
                                            <p:strVal val="#ppt_w"/>
                                          </p:val>
                                        </p:tav>
                                      </p:tavLst>
                                    </p:anim>
                                    <p:anim calcmode="lin" valueType="num">
                                      <p:cBhvr>
                                        <p:cTn id="44" dur="500" fill="hold"/>
                                        <p:tgtEl>
                                          <p:spTgt spid="127"/>
                                        </p:tgtEl>
                                        <p:attrNameLst>
                                          <p:attrName>ppt_h</p:attrName>
                                        </p:attrNameLst>
                                      </p:cBhvr>
                                      <p:tavLst>
                                        <p:tav tm="0">
                                          <p:val>
                                            <p:fltVal val="0"/>
                                          </p:val>
                                        </p:tav>
                                        <p:tav tm="100000">
                                          <p:val>
                                            <p:strVal val="#ppt_h"/>
                                          </p:val>
                                        </p:tav>
                                      </p:tavLst>
                                    </p:anim>
                                    <p:animEffect transition="in" filter="fade">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par>
                                <p:cTn id="51" presetID="53" presetClass="entr" presetSubtype="16" fill="hold" nodeType="withEffect">
                                  <p:stCondLst>
                                    <p:cond delay="0"/>
                                  </p:stCondLst>
                                  <p:childTnLst>
                                    <p:set>
                                      <p:cBhvr>
                                        <p:cTn id="52" dur="1" fill="hold">
                                          <p:stCondLst>
                                            <p:cond delay="0"/>
                                          </p:stCondLst>
                                        </p:cTn>
                                        <p:tgtEl>
                                          <p:spTgt spid="135"/>
                                        </p:tgtEl>
                                        <p:attrNameLst>
                                          <p:attrName>style.visibility</p:attrName>
                                        </p:attrNameLst>
                                      </p:cBhvr>
                                      <p:to>
                                        <p:strVal val="visible"/>
                                      </p:to>
                                    </p:set>
                                    <p:anim calcmode="lin" valueType="num">
                                      <p:cBhvr>
                                        <p:cTn id="53" dur="500" fill="hold"/>
                                        <p:tgtEl>
                                          <p:spTgt spid="135"/>
                                        </p:tgtEl>
                                        <p:attrNameLst>
                                          <p:attrName>ppt_w</p:attrName>
                                        </p:attrNameLst>
                                      </p:cBhvr>
                                      <p:tavLst>
                                        <p:tav tm="0">
                                          <p:val>
                                            <p:fltVal val="0"/>
                                          </p:val>
                                        </p:tav>
                                        <p:tav tm="100000">
                                          <p:val>
                                            <p:strVal val="#ppt_w"/>
                                          </p:val>
                                        </p:tav>
                                      </p:tavLst>
                                    </p:anim>
                                    <p:anim calcmode="lin" valueType="num">
                                      <p:cBhvr>
                                        <p:cTn id="54" dur="500" fill="hold"/>
                                        <p:tgtEl>
                                          <p:spTgt spid="135"/>
                                        </p:tgtEl>
                                        <p:attrNameLst>
                                          <p:attrName>ppt_h</p:attrName>
                                        </p:attrNameLst>
                                      </p:cBhvr>
                                      <p:tavLst>
                                        <p:tav tm="0">
                                          <p:val>
                                            <p:fltVal val="0"/>
                                          </p:val>
                                        </p:tav>
                                        <p:tav tm="100000">
                                          <p:val>
                                            <p:strVal val="#ppt_h"/>
                                          </p:val>
                                        </p:tav>
                                      </p:tavLst>
                                    </p:anim>
                                    <p:animEffect transition="in" filter="fade">
                                      <p:cBhvr>
                                        <p:cTn id="55" dur="500"/>
                                        <p:tgtEl>
                                          <p:spTgt spid="13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3"/>
                                        </p:tgtEl>
                                        <p:attrNameLst>
                                          <p:attrName>style.visibility</p:attrName>
                                        </p:attrNameLst>
                                      </p:cBhvr>
                                      <p:to>
                                        <p:strVal val="visible"/>
                                      </p:to>
                                    </p:set>
                                    <p:anim calcmode="lin" valueType="num">
                                      <p:cBhvr>
                                        <p:cTn id="58" dur="500" fill="hold"/>
                                        <p:tgtEl>
                                          <p:spTgt spid="123"/>
                                        </p:tgtEl>
                                        <p:attrNameLst>
                                          <p:attrName>ppt_w</p:attrName>
                                        </p:attrNameLst>
                                      </p:cBhvr>
                                      <p:tavLst>
                                        <p:tav tm="0">
                                          <p:val>
                                            <p:fltVal val="0"/>
                                          </p:val>
                                        </p:tav>
                                        <p:tav tm="100000">
                                          <p:val>
                                            <p:strVal val="#ppt_w"/>
                                          </p:val>
                                        </p:tav>
                                      </p:tavLst>
                                    </p:anim>
                                    <p:anim calcmode="lin" valueType="num">
                                      <p:cBhvr>
                                        <p:cTn id="59" dur="500" fill="hold"/>
                                        <p:tgtEl>
                                          <p:spTgt spid="123"/>
                                        </p:tgtEl>
                                        <p:attrNameLst>
                                          <p:attrName>ppt_h</p:attrName>
                                        </p:attrNameLst>
                                      </p:cBhvr>
                                      <p:tavLst>
                                        <p:tav tm="0">
                                          <p:val>
                                            <p:fltVal val="0"/>
                                          </p:val>
                                        </p:tav>
                                        <p:tav tm="100000">
                                          <p:val>
                                            <p:strVal val="#ppt_h"/>
                                          </p:val>
                                        </p:tav>
                                      </p:tavLst>
                                    </p:anim>
                                    <p:animEffect transition="in" filter="fade">
                                      <p:cBhvr>
                                        <p:cTn id="60" dur="500"/>
                                        <p:tgtEl>
                                          <p:spTgt spid="123"/>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wipe(left)">
                                      <p:cBhvr>
                                        <p:cTn id="64" dur="500"/>
                                        <p:tgtEl>
                                          <p:spTgt spid="10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left)">
                                      <p:cBhvr>
                                        <p:cTn id="67" dur="500"/>
                                        <p:tgtEl>
                                          <p:spTgt spid="10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wipe(left)">
                                      <p:cBhvr>
                                        <p:cTn id="70" dur="500"/>
                                        <p:tgtEl>
                                          <p:spTgt spid="10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left)">
                                      <p:cBhvr>
                                        <p:cTn id="73" dur="500"/>
                                        <p:tgtEl>
                                          <p:spTgt spid="109"/>
                                        </p:tgtEl>
                                      </p:cBhvr>
                                    </p:animEffect>
                                  </p:childTnLst>
                                </p:cTn>
                              </p:par>
                            </p:childTnLst>
                          </p:cTn>
                        </p:par>
                        <p:par>
                          <p:cTn id="74" fill="hold">
                            <p:stCondLst>
                              <p:cond delay="2500"/>
                            </p:stCondLst>
                            <p:childTnLst>
                              <p:par>
                                <p:cTn id="75" presetID="42" presetClass="entr" presetSubtype="0" fill="hold" grpId="0" nodeType="after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1000"/>
                                        <p:tgtEl>
                                          <p:spTgt spid="110"/>
                                        </p:tgtEl>
                                      </p:cBhvr>
                                    </p:animEffect>
                                    <p:anim calcmode="lin" valueType="num">
                                      <p:cBhvr>
                                        <p:cTn id="78" dur="1000" fill="hold"/>
                                        <p:tgtEl>
                                          <p:spTgt spid="110"/>
                                        </p:tgtEl>
                                        <p:attrNameLst>
                                          <p:attrName>ppt_x</p:attrName>
                                        </p:attrNameLst>
                                      </p:cBhvr>
                                      <p:tavLst>
                                        <p:tav tm="0">
                                          <p:val>
                                            <p:strVal val="#ppt_x"/>
                                          </p:val>
                                        </p:tav>
                                        <p:tav tm="100000">
                                          <p:val>
                                            <p:strVal val="#ppt_x"/>
                                          </p:val>
                                        </p:tav>
                                      </p:tavLst>
                                    </p:anim>
                                    <p:anim calcmode="lin" valueType="num">
                                      <p:cBhvr>
                                        <p:cTn id="79" dur="1000" fill="hold"/>
                                        <p:tgtEl>
                                          <p:spTgt spid="11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2"/>
                                        </p:tgtEl>
                                        <p:attrNameLst>
                                          <p:attrName>style.visibility</p:attrName>
                                        </p:attrNameLst>
                                      </p:cBhvr>
                                      <p:to>
                                        <p:strVal val="visible"/>
                                      </p:to>
                                    </p:set>
                                    <p:animEffect transition="in" filter="fade">
                                      <p:cBhvr>
                                        <p:cTn id="82" dur="1000"/>
                                        <p:tgtEl>
                                          <p:spTgt spid="112"/>
                                        </p:tgtEl>
                                      </p:cBhvr>
                                    </p:animEffect>
                                    <p:anim calcmode="lin" valueType="num">
                                      <p:cBhvr>
                                        <p:cTn id="83" dur="1000" fill="hold"/>
                                        <p:tgtEl>
                                          <p:spTgt spid="112"/>
                                        </p:tgtEl>
                                        <p:attrNameLst>
                                          <p:attrName>ppt_x</p:attrName>
                                        </p:attrNameLst>
                                      </p:cBhvr>
                                      <p:tavLst>
                                        <p:tav tm="0">
                                          <p:val>
                                            <p:strVal val="#ppt_x"/>
                                          </p:val>
                                        </p:tav>
                                        <p:tav tm="100000">
                                          <p:val>
                                            <p:strVal val="#ppt_x"/>
                                          </p:val>
                                        </p:tav>
                                      </p:tavLst>
                                    </p:anim>
                                    <p:anim calcmode="lin" valueType="num">
                                      <p:cBhvr>
                                        <p:cTn id="84" dur="1000" fill="hold"/>
                                        <p:tgtEl>
                                          <p:spTgt spid="11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1000"/>
                                        <p:tgtEl>
                                          <p:spTgt spid="111"/>
                                        </p:tgtEl>
                                      </p:cBhvr>
                                    </p:animEffect>
                                    <p:anim calcmode="lin" valueType="num">
                                      <p:cBhvr>
                                        <p:cTn id="88" dur="1000" fill="hold"/>
                                        <p:tgtEl>
                                          <p:spTgt spid="111"/>
                                        </p:tgtEl>
                                        <p:attrNameLst>
                                          <p:attrName>ppt_x</p:attrName>
                                        </p:attrNameLst>
                                      </p:cBhvr>
                                      <p:tavLst>
                                        <p:tav tm="0">
                                          <p:val>
                                            <p:strVal val="#ppt_x"/>
                                          </p:val>
                                        </p:tav>
                                        <p:tav tm="100000">
                                          <p:val>
                                            <p:strVal val="#ppt_x"/>
                                          </p:val>
                                        </p:tav>
                                      </p:tavLst>
                                    </p:anim>
                                    <p:anim calcmode="lin" valueType="num">
                                      <p:cBhvr>
                                        <p:cTn id="89" dur="1000" fill="hold"/>
                                        <p:tgtEl>
                                          <p:spTgt spid="1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1000"/>
                                        <p:tgtEl>
                                          <p:spTgt spid="113"/>
                                        </p:tgtEl>
                                      </p:cBhvr>
                                    </p:animEffect>
                                    <p:anim calcmode="lin" valueType="num">
                                      <p:cBhvr>
                                        <p:cTn id="93" dur="1000" fill="hold"/>
                                        <p:tgtEl>
                                          <p:spTgt spid="113"/>
                                        </p:tgtEl>
                                        <p:attrNameLst>
                                          <p:attrName>ppt_x</p:attrName>
                                        </p:attrNameLst>
                                      </p:cBhvr>
                                      <p:tavLst>
                                        <p:tav tm="0">
                                          <p:val>
                                            <p:strVal val="#ppt_x"/>
                                          </p:val>
                                        </p:tav>
                                        <p:tav tm="100000">
                                          <p:val>
                                            <p:strVal val="#ppt_x"/>
                                          </p:val>
                                        </p:tav>
                                      </p:tavLst>
                                    </p:anim>
                                    <p:anim calcmode="lin" valueType="num">
                                      <p:cBhvr>
                                        <p:cTn id="9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9" grpId="0" bldLvl="0" animBg="1"/>
      <p:bldP spid="12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 name="Freeform 13"/>
          <p:cNvSpPr/>
          <p:nvPr/>
        </p:nvSpPr>
        <p:spPr bwMode="auto">
          <a:xfrm>
            <a:off x="5943228" y="1916984"/>
            <a:ext cx="449797" cy="4128239"/>
          </a:xfrm>
          <a:custGeom>
            <a:avLst/>
            <a:gdLst>
              <a:gd name="T0" fmla="*/ 0 w 148"/>
              <a:gd name="T1" fmla="*/ 1750 h 1750"/>
              <a:gd name="T2" fmla="*/ 148 w 148"/>
              <a:gd name="T3" fmla="*/ 1750 h 1750"/>
              <a:gd name="T4" fmla="*/ 105 w 148"/>
              <a:gd name="T5" fmla="*/ 1128 h 1750"/>
              <a:gd name="T6" fmla="*/ 86 w 148"/>
              <a:gd name="T7" fmla="*/ 74 h 1750"/>
              <a:gd name="T8" fmla="*/ 114 w 148"/>
              <a:gd name="T9" fmla="*/ 85 h 1750"/>
              <a:gd name="T10" fmla="*/ 74 w 148"/>
              <a:gd name="T11" fmla="*/ 0 h 1750"/>
              <a:gd name="T12" fmla="*/ 34 w 148"/>
              <a:gd name="T13" fmla="*/ 85 h 1750"/>
              <a:gd name="T14" fmla="*/ 62 w 148"/>
              <a:gd name="T15" fmla="*/ 74 h 1750"/>
              <a:gd name="T16" fmla="*/ 43 w 148"/>
              <a:gd name="T17" fmla="*/ 1128 h 1750"/>
              <a:gd name="T18" fmla="*/ 0 w 148"/>
              <a:gd name="T19"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750">
                <a:moveTo>
                  <a:pt x="0" y="1750"/>
                </a:moveTo>
                <a:cubicBezTo>
                  <a:pt x="148" y="1750"/>
                  <a:pt x="148" y="1750"/>
                  <a:pt x="148" y="1750"/>
                </a:cubicBezTo>
                <a:cubicBezTo>
                  <a:pt x="132" y="1610"/>
                  <a:pt x="105" y="1128"/>
                  <a:pt x="105" y="1128"/>
                </a:cubicBezTo>
                <a:cubicBezTo>
                  <a:pt x="86" y="74"/>
                  <a:pt x="86" y="74"/>
                  <a:pt x="86" y="74"/>
                </a:cubicBezTo>
                <a:cubicBezTo>
                  <a:pt x="100" y="78"/>
                  <a:pt x="114" y="85"/>
                  <a:pt x="114" y="85"/>
                </a:cubicBezTo>
                <a:cubicBezTo>
                  <a:pt x="74" y="0"/>
                  <a:pt x="74" y="0"/>
                  <a:pt x="74" y="0"/>
                </a:cubicBezTo>
                <a:cubicBezTo>
                  <a:pt x="34" y="85"/>
                  <a:pt x="34" y="85"/>
                  <a:pt x="34" y="85"/>
                </a:cubicBezTo>
                <a:cubicBezTo>
                  <a:pt x="34" y="85"/>
                  <a:pt x="48" y="78"/>
                  <a:pt x="62" y="74"/>
                </a:cubicBezTo>
                <a:cubicBezTo>
                  <a:pt x="43" y="1128"/>
                  <a:pt x="43" y="1128"/>
                  <a:pt x="43" y="1128"/>
                </a:cubicBezTo>
                <a:cubicBezTo>
                  <a:pt x="43" y="1128"/>
                  <a:pt x="14" y="1604"/>
                  <a:pt x="0" y="1750"/>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5" name="Freeform 14"/>
          <p:cNvSpPr/>
          <p:nvPr/>
        </p:nvSpPr>
        <p:spPr bwMode="auto">
          <a:xfrm>
            <a:off x="6541387" y="2842481"/>
            <a:ext cx="1483623" cy="3202740"/>
          </a:xfrm>
          <a:custGeom>
            <a:avLst/>
            <a:gdLst>
              <a:gd name="T0" fmla="*/ 221 w 487"/>
              <a:gd name="T1" fmla="*/ 1062 h 1358"/>
              <a:gd name="T2" fmla="*/ 74 w 487"/>
              <a:gd name="T3" fmla="*/ 710 h 1358"/>
              <a:gd name="T4" fmla="*/ 56 w 487"/>
              <a:gd name="T5" fmla="*/ 523 h 1358"/>
              <a:gd name="T6" fmla="*/ 89 w 487"/>
              <a:gd name="T7" fmla="*/ 338 h 1358"/>
              <a:gd name="T8" fmla="*/ 185 w 487"/>
              <a:gd name="T9" fmla="*/ 170 h 1358"/>
              <a:gd name="T10" fmla="*/ 337 w 487"/>
              <a:gd name="T11" fmla="*/ 49 h 1358"/>
              <a:gd name="T12" fmla="*/ 342 w 487"/>
              <a:gd name="T13" fmla="*/ 77 h 1358"/>
              <a:gd name="T14" fmla="*/ 399 w 487"/>
              <a:gd name="T15" fmla="*/ 0 h 1358"/>
              <a:gd name="T16" fmla="*/ 303 w 487"/>
              <a:gd name="T17" fmla="*/ 13 h 1358"/>
              <a:gd name="T18" fmla="*/ 327 w 487"/>
              <a:gd name="T19" fmla="*/ 30 h 1358"/>
              <a:gd name="T20" fmla="*/ 159 w 487"/>
              <a:gd name="T21" fmla="*/ 153 h 1358"/>
              <a:gd name="T22" fmla="*/ 49 w 487"/>
              <a:gd name="T23" fmla="*/ 327 h 1358"/>
              <a:gd name="T24" fmla="*/ 6 w 487"/>
              <a:gd name="T25" fmla="*/ 521 h 1358"/>
              <a:gd name="T26" fmla="*/ 14 w 487"/>
              <a:gd name="T27" fmla="*/ 718 h 1358"/>
              <a:gd name="T28" fmla="*/ 152 w 487"/>
              <a:gd name="T29" fmla="*/ 1093 h 1358"/>
              <a:gd name="T30" fmla="*/ 333 w 487"/>
              <a:gd name="T31" fmla="*/ 1358 h 1358"/>
              <a:gd name="T32" fmla="*/ 487 w 487"/>
              <a:gd name="T33" fmla="*/ 1358 h 1358"/>
              <a:gd name="T34" fmla="*/ 221 w 487"/>
              <a:gd name="T35" fmla="*/ 1062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7" h="1358">
                <a:moveTo>
                  <a:pt x="221" y="1062"/>
                </a:moveTo>
                <a:cubicBezTo>
                  <a:pt x="151" y="952"/>
                  <a:pt x="99" y="833"/>
                  <a:pt x="74" y="710"/>
                </a:cubicBezTo>
                <a:cubicBezTo>
                  <a:pt x="61" y="648"/>
                  <a:pt x="55" y="585"/>
                  <a:pt x="56" y="523"/>
                </a:cubicBezTo>
                <a:cubicBezTo>
                  <a:pt x="58" y="460"/>
                  <a:pt x="69" y="398"/>
                  <a:pt x="89" y="338"/>
                </a:cubicBezTo>
                <a:cubicBezTo>
                  <a:pt x="110" y="278"/>
                  <a:pt x="142" y="220"/>
                  <a:pt x="185" y="170"/>
                </a:cubicBezTo>
                <a:cubicBezTo>
                  <a:pt x="226" y="122"/>
                  <a:pt x="278" y="81"/>
                  <a:pt x="337" y="49"/>
                </a:cubicBezTo>
                <a:cubicBezTo>
                  <a:pt x="341" y="62"/>
                  <a:pt x="342" y="77"/>
                  <a:pt x="342" y="77"/>
                </a:cubicBezTo>
                <a:cubicBezTo>
                  <a:pt x="399" y="0"/>
                  <a:pt x="399" y="0"/>
                  <a:pt x="399" y="0"/>
                </a:cubicBezTo>
                <a:cubicBezTo>
                  <a:pt x="303" y="13"/>
                  <a:pt x="303" y="13"/>
                  <a:pt x="303" y="13"/>
                </a:cubicBezTo>
                <a:cubicBezTo>
                  <a:pt x="303" y="13"/>
                  <a:pt x="317" y="20"/>
                  <a:pt x="327" y="30"/>
                </a:cubicBezTo>
                <a:cubicBezTo>
                  <a:pt x="262" y="61"/>
                  <a:pt x="205" y="103"/>
                  <a:pt x="159" y="153"/>
                </a:cubicBezTo>
                <a:cubicBezTo>
                  <a:pt x="110" y="205"/>
                  <a:pt x="74" y="264"/>
                  <a:pt x="49" y="327"/>
                </a:cubicBezTo>
                <a:cubicBezTo>
                  <a:pt x="25" y="389"/>
                  <a:pt x="11" y="455"/>
                  <a:pt x="6" y="521"/>
                </a:cubicBezTo>
                <a:cubicBezTo>
                  <a:pt x="0" y="586"/>
                  <a:pt x="4" y="652"/>
                  <a:pt x="14" y="718"/>
                </a:cubicBezTo>
                <a:cubicBezTo>
                  <a:pt x="35" y="848"/>
                  <a:pt x="83" y="975"/>
                  <a:pt x="152" y="1093"/>
                </a:cubicBezTo>
                <a:cubicBezTo>
                  <a:pt x="207" y="1188"/>
                  <a:pt x="275" y="1286"/>
                  <a:pt x="333" y="1358"/>
                </a:cubicBezTo>
                <a:cubicBezTo>
                  <a:pt x="487" y="1358"/>
                  <a:pt x="487" y="1358"/>
                  <a:pt x="487" y="1358"/>
                </a:cubicBezTo>
                <a:cubicBezTo>
                  <a:pt x="382" y="1272"/>
                  <a:pt x="292" y="1172"/>
                  <a:pt x="221" y="1062"/>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6" name="Freeform 15"/>
          <p:cNvSpPr/>
          <p:nvPr/>
        </p:nvSpPr>
        <p:spPr bwMode="auto">
          <a:xfrm>
            <a:off x="4313599" y="2842481"/>
            <a:ext cx="1478912" cy="3202740"/>
          </a:xfrm>
          <a:custGeom>
            <a:avLst/>
            <a:gdLst>
              <a:gd name="T0" fmla="*/ 481 w 486"/>
              <a:gd name="T1" fmla="*/ 521 h 1358"/>
              <a:gd name="T2" fmla="*/ 437 w 486"/>
              <a:gd name="T3" fmla="*/ 327 h 1358"/>
              <a:gd name="T4" fmla="*/ 328 w 486"/>
              <a:gd name="T5" fmla="*/ 153 h 1358"/>
              <a:gd name="T6" fmla="*/ 158 w 486"/>
              <a:gd name="T7" fmla="*/ 29 h 1358"/>
              <a:gd name="T8" fmla="*/ 181 w 486"/>
              <a:gd name="T9" fmla="*/ 13 h 1358"/>
              <a:gd name="T10" fmla="*/ 85 w 486"/>
              <a:gd name="T11" fmla="*/ 0 h 1358"/>
              <a:gd name="T12" fmla="*/ 142 w 486"/>
              <a:gd name="T13" fmla="*/ 77 h 1358"/>
              <a:gd name="T14" fmla="*/ 147 w 486"/>
              <a:gd name="T15" fmla="*/ 48 h 1358"/>
              <a:gd name="T16" fmla="*/ 301 w 486"/>
              <a:gd name="T17" fmla="*/ 170 h 1358"/>
              <a:gd name="T18" fmla="*/ 397 w 486"/>
              <a:gd name="T19" fmla="*/ 338 h 1358"/>
              <a:gd name="T20" fmla="*/ 430 w 486"/>
              <a:gd name="T21" fmla="*/ 523 h 1358"/>
              <a:gd name="T22" fmla="*/ 413 w 486"/>
              <a:gd name="T23" fmla="*/ 710 h 1358"/>
              <a:gd name="T24" fmla="*/ 265 w 486"/>
              <a:gd name="T25" fmla="*/ 1062 h 1358"/>
              <a:gd name="T26" fmla="*/ 0 w 486"/>
              <a:gd name="T27" fmla="*/ 1358 h 1358"/>
              <a:gd name="T28" fmla="*/ 153 w 486"/>
              <a:gd name="T29" fmla="*/ 1358 h 1358"/>
              <a:gd name="T30" fmla="*/ 334 w 486"/>
              <a:gd name="T31" fmla="*/ 1093 h 1358"/>
              <a:gd name="T32" fmla="*/ 472 w 486"/>
              <a:gd name="T33" fmla="*/ 718 h 1358"/>
              <a:gd name="T34" fmla="*/ 481 w 486"/>
              <a:gd name="T35" fmla="*/ 521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6" h="1358">
                <a:moveTo>
                  <a:pt x="481" y="521"/>
                </a:moveTo>
                <a:cubicBezTo>
                  <a:pt x="475" y="455"/>
                  <a:pt x="462" y="389"/>
                  <a:pt x="437" y="327"/>
                </a:cubicBezTo>
                <a:cubicBezTo>
                  <a:pt x="412" y="264"/>
                  <a:pt x="376" y="205"/>
                  <a:pt x="328" y="153"/>
                </a:cubicBezTo>
                <a:cubicBezTo>
                  <a:pt x="281" y="103"/>
                  <a:pt x="223" y="60"/>
                  <a:pt x="158" y="29"/>
                </a:cubicBezTo>
                <a:cubicBezTo>
                  <a:pt x="168" y="20"/>
                  <a:pt x="181" y="13"/>
                  <a:pt x="181" y="13"/>
                </a:cubicBezTo>
                <a:cubicBezTo>
                  <a:pt x="85" y="0"/>
                  <a:pt x="85" y="0"/>
                  <a:pt x="85" y="0"/>
                </a:cubicBezTo>
                <a:cubicBezTo>
                  <a:pt x="142" y="77"/>
                  <a:pt x="142" y="77"/>
                  <a:pt x="142" y="77"/>
                </a:cubicBezTo>
                <a:cubicBezTo>
                  <a:pt x="142" y="77"/>
                  <a:pt x="143" y="61"/>
                  <a:pt x="147" y="48"/>
                </a:cubicBezTo>
                <a:cubicBezTo>
                  <a:pt x="207" y="80"/>
                  <a:pt x="260" y="121"/>
                  <a:pt x="301" y="170"/>
                </a:cubicBezTo>
                <a:cubicBezTo>
                  <a:pt x="345" y="220"/>
                  <a:pt x="376" y="278"/>
                  <a:pt x="397" y="338"/>
                </a:cubicBezTo>
                <a:cubicBezTo>
                  <a:pt x="418" y="398"/>
                  <a:pt x="428" y="460"/>
                  <a:pt x="430" y="523"/>
                </a:cubicBezTo>
                <a:cubicBezTo>
                  <a:pt x="432" y="585"/>
                  <a:pt x="425" y="648"/>
                  <a:pt x="413" y="710"/>
                </a:cubicBezTo>
                <a:cubicBezTo>
                  <a:pt x="387" y="833"/>
                  <a:pt x="335" y="952"/>
                  <a:pt x="265" y="1062"/>
                </a:cubicBezTo>
                <a:cubicBezTo>
                  <a:pt x="194" y="1172"/>
                  <a:pt x="105" y="1272"/>
                  <a:pt x="0" y="1358"/>
                </a:cubicBezTo>
                <a:cubicBezTo>
                  <a:pt x="153" y="1358"/>
                  <a:pt x="153" y="1358"/>
                  <a:pt x="153" y="1358"/>
                </a:cubicBezTo>
                <a:cubicBezTo>
                  <a:pt x="218" y="1281"/>
                  <a:pt x="279" y="1188"/>
                  <a:pt x="334" y="1093"/>
                </a:cubicBezTo>
                <a:cubicBezTo>
                  <a:pt x="403" y="975"/>
                  <a:pt x="451" y="848"/>
                  <a:pt x="472" y="718"/>
                </a:cubicBezTo>
                <a:cubicBezTo>
                  <a:pt x="482" y="652"/>
                  <a:pt x="486" y="586"/>
                  <a:pt x="481" y="521"/>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7" name="Freeform 16"/>
          <p:cNvSpPr/>
          <p:nvPr/>
        </p:nvSpPr>
        <p:spPr bwMode="auto">
          <a:xfrm>
            <a:off x="6296472" y="2411525"/>
            <a:ext cx="880753" cy="3633699"/>
          </a:xfrm>
          <a:custGeom>
            <a:avLst/>
            <a:gdLst>
              <a:gd name="T0" fmla="*/ 191 w 290"/>
              <a:gd name="T1" fmla="*/ 1344 h 1540"/>
              <a:gd name="T2" fmla="*/ 71 w 290"/>
              <a:gd name="T3" fmla="*/ 913 h 1540"/>
              <a:gd name="T4" fmla="*/ 54 w 290"/>
              <a:gd name="T5" fmla="*/ 691 h 1540"/>
              <a:gd name="T6" fmla="*/ 68 w 290"/>
              <a:gd name="T7" fmla="*/ 469 h 1540"/>
              <a:gd name="T8" fmla="*/ 124 w 290"/>
              <a:gd name="T9" fmla="*/ 253 h 1540"/>
              <a:gd name="T10" fmla="*/ 174 w 290"/>
              <a:gd name="T11" fmla="*/ 150 h 1540"/>
              <a:gd name="T12" fmla="*/ 239 w 290"/>
              <a:gd name="T13" fmla="*/ 63 h 1540"/>
              <a:gd name="T14" fmla="*/ 251 w 290"/>
              <a:gd name="T15" fmla="*/ 90 h 1540"/>
              <a:gd name="T16" fmla="*/ 286 w 290"/>
              <a:gd name="T17" fmla="*/ 0 h 1540"/>
              <a:gd name="T18" fmla="*/ 196 w 290"/>
              <a:gd name="T19" fmla="*/ 38 h 1540"/>
              <a:gd name="T20" fmla="*/ 223 w 290"/>
              <a:gd name="T21" fmla="*/ 48 h 1540"/>
              <a:gd name="T22" fmla="*/ 149 w 290"/>
              <a:gd name="T23" fmla="*/ 139 h 1540"/>
              <a:gd name="T24" fmla="*/ 93 w 290"/>
              <a:gd name="T25" fmla="*/ 243 h 1540"/>
              <a:gd name="T26" fmla="*/ 27 w 290"/>
              <a:gd name="T27" fmla="*/ 464 h 1540"/>
              <a:gd name="T28" fmla="*/ 3 w 290"/>
              <a:gd name="T29" fmla="*/ 691 h 1540"/>
              <a:gd name="T30" fmla="*/ 11 w 290"/>
              <a:gd name="T31" fmla="*/ 919 h 1540"/>
              <a:gd name="T32" fmla="*/ 155 w 290"/>
              <a:gd name="T33" fmla="*/ 1540 h 1540"/>
              <a:gd name="T34" fmla="*/ 290 w 290"/>
              <a:gd name="T35" fmla="*/ 1540 h 1540"/>
              <a:gd name="T36" fmla="*/ 191 w 290"/>
              <a:gd name="T37" fmla="*/ 1344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191" y="1344"/>
                </a:moveTo>
                <a:cubicBezTo>
                  <a:pt x="132" y="1206"/>
                  <a:pt x="92" y="1061"/>
                  <a:pt x="71" y="913"/>
                </a:cubicBezTo>
                <a:cubicBezTo>
                  <a:pt x="60" y="840"/>
                  <a:pt x="54" y="766"/>
                  <a:pt x="54" y="691"/>
                </a:cubicBezTo>
                <a:cubicBezTo>
                  <a:pt x="53" y="617"/>
                  <a:pt x="57" y="543"/>
                  <a:pt x="68" y="469"/>
                </a:cubicBezTo>
                <a:cubicBezTo>
                  <a:pt x="80" y="396"/>
                  <a:pt x="97" y="323"/>
                  <a:pt x="124" y="253"/>
                </a:cubicBezTo>
                <a:cubicBezTo>
                  <a:pt x="138" y="218"/>
                  <a:pt x="154" y="183"/>
                  <a:pt x="174" y="150"/>
                </a:cubicBezTo>
                <a:cubicBezTo>
                  <a:pt x="192" y="120"/>
                  <a:pt x="214" y="90"/>
                  <a:pt x="239" y="63"/>
                </a:cubicBezTo>
                <a:cubicBezTo>
                  <a:pt x="247" y="75"/>
                  <a:pt x="251" y="90"/>
                  <a:pt x="251" y="90"/>
                </a:cubicBezTo>
                <a:cubicBezTo>
                  <a:pt x="286" y="0"/>
                  <a:pt x="286" y="0"/>
                  <a:pt x="286" y="0"/>
                </a:cubicBezTo>
                <a:cubicBezTo>
                  <a:pt x="196" y="38"/>
                  <a:pt x="196" y="38"/>
                  <a:pt x="196" y="38"/>
                </a:cubicBezTo>
                <a:cubicBezTo>
                  <a:pt x="196" y="38"/>
                  <a:pt x="211" y="41"/>
                  <a:pt x="223" y="48"/>
                </a:cubicBezTo>
                <a:cubicBezTo>
                  <a:pt x="194" y="76"/>
                  <a:pt x="170" y="107"/>
                  <a:pt x="149" y="139"/>
                </a:cubicBezTo>
                <a:cubicBezTo>
                  <a:pt x="127" y="172"/>
                  <a:pt x="109" y="207"/>
                  <a:pt x="93" y="243"/>
                </a:cubicBezTo>
                <a:cubicBezTo>
                  <a:pt x="62" y="315"/>
                  <a:pt x="41" y="389"/>
                  <a:pt x="27" y="464"/>
                </a:cubicBezTo>
                <a:cubicBezTo>
                  <a:pt x="13" y="539"/>
                  <a:pt x="5" y="615"/>
                  <a:pt x="3" y="691"/>
                </a:cubicBezTo>
                <a:cubicBezTo>
                  <a:pt x="0" y="767"/>
                  <a:pt x="3" y="843"/>
                  <a:pt x="11" y="919"/>
                </a:cubicBezTo>
                <a:cubicBezTo>
                  <a:pt x="27" y="1070"/>
                  <a:pt x="84" y="1330"/>
                  <a:pt x="155" y="1540"/>
                </a:cubicBezTo>
                <a:cubicBezTo>
                  <a:pt x="290" y="1540"/>
                  <a:pt x="290" y="1540"/>
                  <a:pt x="290" y="1540"/>
                </a:cubicBezTo>
                <a:cubicBezTo>
                  <a:pt x="252" y="1477"/>
                  <a:pt x="219" y="1411"/>
                  <a:pt x="191" y="1344"/>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8" name="Freeform 17"/>
          <p:cNvSpPr/>
          <p:nvPr/>
        </p:nvSpPr>
        <p:spPr bwMode="auto">
          <a:xfrm>
            <a:off x="5156674" y="2411525"/>
            <a:ext cx="883109" cy="3633699"/>
          </a:xfrm>
          <a:custGeom>
            <a:avLst/>
            <a:gdLst>
              <a:gd name="T0" fmla="*/ 288 w 290"/>
              <a:gd name="T1" fmla="*/ 691 h 1540"/>
              <a:gd name="T2" fmla="*/ 263 w 290"/>
              <a:gd name="T3" fmla="*/ 464 h 1540"/>
              <a:gd name="T4" fmla="*/ 197 w 290"/>
              <a:gd name="T5" fmla="*/ 243 h 1540"/>
              <a:gd name="T6" fmla="*/ 141 w 290"/>
              <a:gd name="T7" fmla="*/ 139 h 1540"/>
              <a:gd name="T8" fmla="*/ 67 w 290"/>
              <a:gd name="T9" fmla="*/ 48 h 1540"/>
              <a:gd name="T10" fmla="*/ 94 w 290"/>
              <a:gd name="T11" fmla="*/ 38 h 1540"/>
              <a:gd name="T12" fmla="*/ 4 w 290"/>
              <a:gd name="T13" fmla="*/ 0 h 1540"/>
              <a:gd name="T14" fmla="*/ 39 w 290"/>
              <a:gd name="T15" fmla="*/ 90 h 1540"/>
              <a:gd name="T16" fmla="*/ 51 w 290"/>
              <a:gd name="T17" fmla="*/ 63 h 1540"/>
              <a:gd name="T18" fmla="*/ 116 w 290"/>
              <a:gd name="T19" fmla="*/ 150 h 1540"/>
              <a:gd name="T20" fmla="*/ 166 w 290"/>
              <a:gd name="T21" fmla="*/ 253 h 1540"/>
              <a:gd name="T22" fmla="*/ 222 w 290"/>
              <a:gd name="T23" fmla="*/ 469 h 1540"/>
              <a:gd name="T24" fmla="*/ 237 w 290"/>
              <a:gd name="T25" fmla="*/ 691 h 1540"/>
              <a:gd name="T26" fmla="*/ 220 w 290"/>
              <a:gd name="T27" fmla="*/ 913 h 1540"/>
              <a:gd name="T28" fmla="*/ 100 w 290"/>
              <a:gd name="T29" fmla="*/ 1344 h 1540"/>
              <a:gd name="T30" fmla="*/ 0 w 290"/>
              <a:gd name="T31" fmla="*/ 1540 h 1540"/>
              <a:gd name="T32" fmla="*/ 139 w 290"/>
              <a:gd name="T33" fmla="*/ 1540 h 1540"/>
              <a:gd name="T34" fmla="*/ 279 w 290"/>
              <a:gd name="T35" fmla="*/ 919 h 1540"/>
              <a:gd name="T36" fmla="*/ 288 w 290"/>
              <a:gd name="T37" fmla="*/ 691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288" y="691"/>
                </a:moveTo>
                <a:cubicBezTo>
                  <a:pt x="285" y="615"/>
                  <a:pt x="278" y="539"/>
                  <a:pt x="263" y="464"/>
                </a:cubicBezTo>
                <a:cubicBezTo>
                  <a:pt x="249" y="389"/>
                  <a:pt x="228" y="315"/>
                  <a:pt x="197" y="243"/>
                </a:cubicBezTo>
                <a:cubicBezTo>
                  <a:pt x="181" y="207"/>
                  <a:pt x="163" y="172"/>
                  <a:pt x="141" y="139"/>
                </a:cubicBezTo>
                <a:cubicBezTo>
                  <a:pt x="120" y="107"/>
                  <a:pt x="96" y="76"/>
                  <a:pt x="67" y="48"/>
                </a:cubicBezTo>
                <a:cubicBezTo>
                  <a:pt x="79" y="41"/>
                  <a:pt x="94" y="38"/>
                  <a:pt x="94" y="38"/>
                </a:cubicBezTo>
                <a:cubicBezTo>
                  <a:pt x="4" y="0"/>
                  <a:pt x="4" y="0"/>
                  <a:pt x="4" y="0"/>
                </a:cubicBezTo>
                <a:cubicBezTo>
                  <a:pt x="39" y="90"/>
                  <a:pt x="39" y="90"/>
                  <a:pt x="39" y="90"/>
                </a:cubicBezTo>
                <a:cubicBezTo>
                  <a:pt x="39" y="90"/>
                  <a:pt x="43" y="75"/>
                  <a:pt x="51" y="63"/>
                </a:cubicBezTo>
                <a:cubicBezTo>
                  <a:pt x="76" y="90"/>
                  <a:pt x="98" y="120"/>
                  <a:pt x="116" y="150"/>
                </a:cubicBezTo>
                <a:cubicBezTo>
                  <a:pt x="136" y="183"/>
                  <a:pt x="152" y="218"/>
                  <a:pt x="166" y="253"/>
                </a:cubicBezTo>
                <a:cubicBezTo>
                  <a:pt x="193" y="323"/>
                  <a:pt x="211" y="396"/>
                  <a:pt x="222" y="469"/>
                </a:cubicBezTo>
                <a:cubicBezTo>
                  <a:pt x="233" y="543"/>
                  <a:pt x="237" y="617"/>
                  <a:pt x="237" y="691"/>
                </a:cubicBezTo>
                <a:cubicBezTo>
                  <a:pt x="236" y="766"/>
                  <a:pt x="230" y="840"/>
                  <a:pt x="220" y="913"/>
                </a:cubicBezTo>
                <a:cubicBezTo>
                  <a:pt x="198" y="1061"/>
                  <a:pt x="159" y="1206"/>
                  <a:pt x="100" y="1344"/>
                </a:cubicBezTo>
                <a:cubicBezTo>
                  <a:pt x="71" y="1411"/>
                  <a:pt x="38" y="1477"/>
                  <a:pt x="0" y="1540"/>
                </a:cubicBezTo>
                <a:cubicBezTo>
                  <a:pt x="139" y="1540"/>
                  <a:pt x="139" y="1540"/>
                  <a:pt x="139" y="1540"/>
                </a:cubicBezTo>
                <a:cubicBezTo>
                  <a:pt x="223" y="1332"/>
                  <a:pt x="263" y="1070"/>
                  <a:pt x="279" y="919"/>
                </a:cubicBezTo>
                <a:cubicBezTo>
                  <a:pt x="287" y="843"/>
                  <a:pt x="290" y="767"/>
                  <a:pt x="288" y="691"/>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grpSp>
        <p:nvGrpSpPr>
          <p:cNvPr id="10" name="组合 9"/>
          <p:cNvGrpSpPr/>
          <p:nvPr/>
        </p:nvGrpSpPr>
        <p:grpSpPr>
          <a:xfrm>
            <a:off x="4983924" y="1270695"/>
            <a:ext cx="3416932" cy="727075"/>
            <a:chOff x="3737493" y="859957"/>
            <a:chExt cx="2562699" cy="545306"/>
          </a:xfrm>
        </p:grpSpPr>
        <p:sp>
          <p:nvSpPr>
            <p:cNvPr id="11" name="Freeform 27"/>
            <p:cNvSpPr/>
            <p:nvPr/>
          </p:nvSpPr>
          <p:spPr bwMode="auto">
            <a:xfrm>
              <a:off x="3737493" y="900459"/>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12" name="文本框 8"/>
            <p:cNvSpPr txBox="1"/>
            <p:nvPr/>
          </p:nvSpPr>
          <p:spPr>
            <a:xfrm>
              <a:off x="4136225" y="859957"/>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panose="02010600030101010101" charset="-122"/>
                  <a:ea typeface="黑体" panose="02010600030101010101" charset="-122"/>
                </a:rPr>
                <a:t>请在此输入你的标题</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13" name="组合 12"/>
          <p:cNvGrpSpPr/>
          <p:nvPr/>
        </p:nvGrpSpPr>
        <p:grpSpPr>
          <a:xfrm>
            <a:off x="7982808" y="2682144"/>
            <a:ext cx="3421416" cy="727075"/>
            <a:chOff x="6105855" y="2241082"/>
            <a:chExt cx="2566062" cy="545306"/>
          </a:xfrm>
        </p:grpSpPr>
        <p:sp>
          <p:nvSpPr>
            <p:cNvPr id="14" name="Freeform 27"/>
            <p:cNvSpPr/>
            <p:nvPr/>
          </p:nvSpPr>
          <p:spPr bwMode="auto">
            <a:xfrm>
              <a:off x="6105855" y="2365967"/>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15" name="文本框 8"/>
            <p:cNvSpPr txBox="1"/>
            <p:nvPr/>
          </p:nvSpPr>
          <p:spPr>
            <a:xfrm>
              <a:off x="6507950" y="224108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panose="02010600030101010101" charset="-122"/>
                  <a:ea typeface="黑体" panose="02010600030101010101" charset="-122"/>
                </a:rPr>
                <a:t>请在此输入你的标题</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16" name="组合 15"/>
          <p:cNvGrpSpPr/>
          <p:nvPr/>
        </p:nvGrpSpPr>
        <p:grpSpPr>
          <a:xfrm>
            <a:off x="8127770" y="4426384"/>
            <a:ext cx="3434116" cy="727075"/>
            <a:chOff x="6105855" y="3326932"/>
            <a:chExt cx="2575587" cy="545306"/>
          </a:xfrm>
        </p:grpSpPr>
        <p:sp>
          <p:nvSpPr>
            <p:cNvPr id="17" name="Freeform 27"/>
            <p:cNvSpPr/>
            <p:nvPr/>
          </p:nvSpPr>
          <p:spPr bwMode="auto">
            <a:xfrm>
              <a:off x="6105855" y="338189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17324B"/>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18" name="文本框 8"/>
            <p:cNvSpPr txBox="1"/>
            <p:nvPr/>
          </p:nvSpPr>
          <p:spPr>
            <a:xfrm>
              <a:off x="6517475" y="332693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5A0000"/>
                  </a:solidFill>
                  <a:latin typeface="黑体" panose="02010600030101010101" charset="-122"/>
                  <a:ea typeface="黑体" panose="02010600030101010101" charset="-122"/>
                </a:rPr>
                <a:t>请在此输入你的标题</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a:p>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19" name="组合 18"/>
          <p:cNvGrpSpPr/>
          <p:nvPr/>
        </p:nvGrpSpPr>
        <p:grpSpPr>
          <a:xfrm>
            <a:off x="1139148" y="2512609"/>
            <a:ext cx="3363063" cy="727075"/>
            <a:chOff x="602450" y="2393482"/>
            <a:chExt cx="2522297" cy="545306"/>
          </a:xfrm>
        </p:grpSpPr>
        <p:sp>
          <p:nvSpPr>
            <p:cNvPr id="20" name="Freeform 27"/>
            <p:cNvSpPr/>
            <p:nvPr/>
          </p:nvSpPr>
          <p:spPr bwMode="auto">
            <a:xfrm>
              <a:off x="2745354" y="244441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5A0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21" name="文本框 8"/>
            <p:cNvSpPr txBox="1"/>
            <p:nvPr/>
          </p:nvSpPr>
          <p:spPr>
            <a:xfrm>
              <a:off x="602450" y="2393482"/>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smtClean="0">
                  <a:solidFill>
                    <a:srgbClr val="5A0000"/>
                  </a:solidFill>
                  <a:latin typeface="黑体" panose="02010600030101010101" charset="-122"/>
                  <a:ea typeface="黑体" panose="02010600030101010101" charset="-122"/>
                </a:rPr>
                <a:t>请在此输入你的标题</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grpSp>
        <p:nvGrpSpPr>
          <p:cNvPr id="22" name="组合 21"/>
          <p:cNvGrpSpPr/>
          <p:nvPr/>
        </p:nvGrpSpPr>
        <p:grpSpPr>
          <a:xfrm>
            <a:off x="803867" y="4499409"/>
            <a:ext cx="3363063" cy="727075"/>
            <a:chOff x="602450" y="3374557"/>
            <a:chExt cx="2522297" cy="545306"/>
          </a:xfrm>
        </p:grpSpPr>
        <p:sp>
          <p:nvSpPr>
            <p:cNvPr id="23" name="Freeform 27"/>
            <p:cNvSpPr/>
            <p:nvPr/>
          </p:nvSpPr>
          <p:spPr bwMode="auto">
            <a:xfrm>
              <a:off x="2745354" y="3454516"/>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rgbClr val="17324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rgbClr val="5A0000"/>
                </a:solidFill>
                <a:effectLst/>
                <a:uLnTx/>
                <a:uFillTx/>
                <a:latin typeface="黑体" panose="02010600030101010101" charset="-122"/>
                <a:ea typeface="黑体" panose="02010600030101010101" charset="-122"/>
              </a:endParaRPr>
            </a:p>
          </p:txBody>
        </p:sp>
        <p:sp>
          <p:nvSpPr>
            <p:cNvPr id="24" name="文本框 8"/>
            <p:cNvSpPr txBox="1"/>
            <p:nvPr/>
          </p:nvSpPr>
          <p:spPr>
            <a:xfrm>
              <a:off x="602450" y="3374557"/>
              <a:ext cx="2163967" cy="54530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smtClean="0">
                  <a:solidFill>
                    <a:srgbClr val="5A0000"/>
                  </a:solidFill>
                  <a:latin typeface="黑体" panose="02010600030101010101" charset="-122"/>
                  <a:ea typeface="黑体" panose="02010600030101010101" charset="-122"/>
                </a:rPr>
                <a:t>请在此输入你的标题</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a:p>
              <a:pPr algn="r"/>
              <a:r>
                <a:rPr lang="zh-CN" altLang="en-US" sz="1335" dirty="0" smtClean="0">
                  <a:solidFill>
                    <a:srgbClr val="5A0000"/>
                  </a:solidFill>
                  <a:latin typeface="黑体" panose="02010600030101010101" charset="-122"/>
                  <a:ea typeface="黑体" panose="02010600030101010101" charset="-122"/>
                </a:rPr>
                <a:t>请在此粘贴或者输入你的文字内容</a:t>
              </a:r>
            </a:p>
          </p:txBody>
        </p:sp>
      </p:gr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25" name="图片 24"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750"/>
                                        <p:tgtEl>
                                          <p:spTgt spid="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75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750"/>
                                        <p:tgtEl>
                                          <p:spTgt spid="6"/>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55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750"/>
                                        <p:tgtEl>
                                          <p:spTgt spid="5"/>
                                        </p:tgtEl>
                                      </p:cBhvr>
                                    </p:animEffect>
                                  </p:childTnLst>
                                </p:cTn>
                              </p:par>
                            </p:childTnLst>
                          </p:cTn>
                        </p:par>
                        <p:par>
                          <p:cTn id="48" fill="hold">
                            <p:stCondLst>
                              <p:cond delay="6500"/>
                            </p:stCondLst>
                            <p:childTnLst>
                              <p:par>
                                <p:cTn id="49" presetID="53" presetClass="entr" presetSubtype="16"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8" name="AutoShape 3"/>
          <p:cNvSpPr>
            <a:spLocks noChangeAspect="1" noChangeArrowheads="1" noTextEdit="1"/>
          </p:cNvSpPr>
          <p:nvPr/>
        </p:nvSpPr>
        <p:spPr bwMode="auto">
          <a:xfrm>
            <a:off x="2931272" y="827286"/>
            <a:ext cx="6330516" cy="4410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sz="170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9" name="Freeform 150"/>
          <p:cNvSpPr>
            <a:spLocks noChangeArrowheads="1"/>
          </p:cNvSpPr>
          <p:nvPr/>
        </p:nvSpPr>
        <p:spPr bwMode="auto">
          <a:xfrm>
            <a:off x="4065726" y="1896336"/>
            <a:ext cx="4065839" cy="2029745"/>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5A0000"/>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0" name="Freeform 151"/>
          <p:cNvSpPr>
            <a:spLocks noChangeArrowheads="1"/>
          </p:cNvSpPr>
          <p:nvPr/>
        </p:nvSpPr>
        <p:spPr bwMode="auto">
          <a:xfrm>
            <a:off x="3511198" y="1339692"/>
            <a:ext cx="5174895" cy="2586389"/>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17324B"/>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1" name="Freeform 152"/>
          <p:cNvSpPr>
            <a:spLocks noChangeArrowheads="1"/>
          </p:cNvSpPr>
          <p:nvPr/>
        </p:nvSpPr>
        <p:spPr bwMode="auto">
          <a:xfrm>
            <a:off x="2931271" y="759764"/>
            <a:ext cx="6334749" cy="3166316"/>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5A0000"/>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2" name="Freeform 153"/>
          <p:cNvSpPr>
            <a:spLocks noChangeArrowheads="1"/>
          </p:cNvSpPr>
          <p:nvPr/>
        </p:nvSpPr>
        <p:spPr bwMode="auto">
          <a:xfrm>
            <a:off x="4626607" y="2455097"/>
            <a:ext cx="2944081" cy="147098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17324B"/>
          </a:solidFill>
          <a:ln>
            <a:noFill/>
          </a:ln>
        </p:spPr>
        <p:txBody>
          <a:bodyPr/>
          <a:lstStyle/>
          <a:p>
            <a:endParaRPr lang="zh-CN" altLang="zh-CN" sz="2135">
              <a:solidFill>
                <a:srgbClr val="5A0000"/>
              </a:solidFill>
              <a:latin typeface="Arial" panose="020B0604020202020204" pitchFamily="34" charset="0"/>
              <a:ea typeface="微软雅黑" panose="020B0503020204020204" charset="-122"/>
              <a:sym typeface="宋体" panose="02010600030101010101" pitchFamily="2" charset="-122"/>
            </a:endParaRPr>
          </a:p>
        </p:txBody>
      </p:sp>
      <p:sp>
        <p:nvSpPr>
          <p:cNvPr id="14" name="矩形 1"/>
          <p:cNvSpPr>
            <a:spLocks noChangeArrowheads="1"/>
          </p:cNvSpPr>
          <p:nvPr/>
        </p:nvSpPr>
        <p:spPr bwMode="auto">
          <a:xfrm>
            <a:off x="1045015" y="5346357"/>
            <a:ext cx="10173422" cy="68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p>
        </p:txBody>
      </p:sp>
      <p:sp>
        <p:nvSpPr>
          <p:cNvPr id="15" name="TextBox 204"/>
          <p:cNvSpPr>
            <a:spLocks noChangeArrowheads="1"/>
          </p:cNvSpPr>
          <p:nvPr/>
        </p:nvSpPr>
        <p:spPr bwMode="auto">
          <a:xfrm>
            <a:off x="7697676" y="3938778"/>
            <a:ext cx="431771"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6" name="TextBox 205"/>
          <p:cNvSpPr>
            <a:spLocks noChangeArrowheads="1"/>
          </p:cNvSpPr>
          <p:nvPr/>
        </p:nvSpPr>
        <p:spPr bwMode="auto">
          <a:xfrm>
            <a:off x="8891397" y="3938778"/>
            <a:ext cx="374625"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7" name="TextBox 206"/>
          <p:cNvSpPr>
            <a:spLocks noChangeArrowheads="1"/>
          </p:cNvSpPr>
          <p:nvPr/>
        </p:nvSpPr>
        <p:spPr bwMode="auto">
          <a:xfrm>
            <a:off x="8300888" y="3938778"/>
            <a:ext cx="385207"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8" name="TextBox 207"/>
          <p:cNvSpPr>
            <a:spLocks noChangeArrowheads="1"/>
          </p:cNvSpPr>
          <p:nvPr/>
        </p:nvSpPr>
        <p:spPr bwMode="auto">
          <a:xfrm>
            <a:off x="7119870" y="3938778"/>
            <a:ext cx="385207" cy="67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95" b="1" dirty="0">
                <a:solidFill>
                  <a:srgbClr val="5A0000"/>
                </a:solidFill>
                <a:latin typeface="Arial" panose="020B0604020202020204" pitchFamily="34" charset="0"/>
                <a:ea typeface="微软雅黑" panose="020B0503020204020204" charset="-122"/>
                <a:sym typeface="Arial" panose="020B0604020202020204" pitchFamily="34" charset="0"/>
              </a:rPr>
              <a:t>标题</a:t>
            </a:r>
          </a:p>
        </p:txBody>
      </p:sp>
      <p:sp>
        <p:nvSpPr>
          <p:cNvPr id="19" name="TextBox 682"/>
          <p:cNvSpPr>
            <a:spLocks noChangeArrowheads="1"/>
          </p:cNvSpPr>
          <p:nvPr/>
        </p:nvSpPr>
        <p:spPr bwMode="auto">
          <a:xfrm>
            <a:off x="5725243" y="2395834"/>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dirty="0">
                <a:solidFill>
                  <a:schemeClr val="bg1"/>
                </a:solidFill>
                <a:latin typeface="Arial" panose="020B0604020202020204" pitchFamily="34" charset="0"/>
                <a:ea typeface="微软雅黑" panose="020B0503020204020204" charset="-122"/>
              </a:rPr>
              <a:t>20</a:t>
            </a:r>
            <a:r>
              <a:rPr lang="en-US" sz="1600" dirty="0">
                <a:solidFill>
                  <a:schemeClr val="bg1"/>
                </a:solidFill>
                <a:latin typeface="Arial" panose="020B0604020202020204" pitchFamily="34" charset="0"/>
                <a:ea typeface="微软雅黑" panose="020B0503020204020204" charset="-122"/>
              </a:rPr>
              <a:t>%</a:t>
            </a:r>
            <a:endParaRPr lang="zh-CN" altLang="en-US" sz="2665" dirty="0">
              <a:solidFill>
                <a:schemeClr val="bg1"/>
              </a:solidFill>
              <a:latin typeface="Arial" panose="020B0604020202020204" pitchFamily="34" charset="0"/>
              <a:ea typeface="微软雅黑" panose="020B0503020204020204" charset="-122"/>
            </a:endParaRPr>
          </a:p>
        </p:txBody>
      </p:sp>
      <p:sp>
        <p:nvSpPr>
          <p:cNvPr id="20" name="TextBox 682"/>
          <p:cNvSpPr>
            <a:spLocks noChangeArrowheads="1"/>
          </p:cNvSpPr>
          <p:nvPr/>
        </p:nvSpPr>
        <p:spPr bwMode="auto">
          <a:xfrm>
            <a:off x="5725243" y="1856121"/>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a:solidFill>
                  <a:schemeClr val="bg1"/>
                </a:solidFill>
                <a:latin typeface="Arial" panose="020B0604020202020204" pitchFamily="34" charset="0"/>
                <a:ea typeface="微软雅黑" panose="020B0503020204020204" charset="-122"/>
              </a:rPr>
              <a:t>40</a:t>
            </a:r>
            <a:r>
              <a:rPr lang="en-US" sz="1600">
                <a:solidFill>
                  <a:schemeClr val="bg1"/>
                </a:solidFill>
                <a:latin typeface="Arial" panose="020B0604020202020204" pitchFamily="34" charset="0"/>
                <a:ea typeface="微软雅黑" panose="020B0503020204020204" charset="-122"/>
              </a:rPr>
              <a:t>%</a:t>
            </a:r>
            <a:endParaRPr lang="zh-CN" altLang="en-US" sz="2665">
              <a:solidFill>
                <a:schemeClr val="bg1"/>
              </a:solidFill>
              <a:latin typeface="Arial" panose="020B0604020202020204" pitchFamily="34" charset="0"/>
              <a:ea typeface="微软雅黑" panose="020B0503020204020204" charset="-122"/>
            </a:endParaRPr>
          </a:p>
        </p:txBody>
      </p:sp>
      <p:sp>
        <p:nvSpPr>
          <p:cNvPr id="21" name="TextBox 682"/>
          <p:cNvSpPr>
            <a:spLocks noChangeArrowheads="1"/>
          </p:cNvSpPr>
          <p:nvPr/>
        </p:nvSpPr>
        <p:spPr bwMode="auto">
          <a:xfrm>
            <a:off x="5725243" y="1297359"/>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a:solidFill>
                  <a:schemeClr val="bg1"/>
                </a:solidFill>
                <a:latin typeface="Arial" panose="020B0604020202020204" pitchFamily="34" charset="0"/>
                <a:ea typeface="微软雅黑" panose="020B0503020204020204" charset="-122"/>
              </a:rPr>
              <a:t>60</a:t>
            </a:r>
            <a:r>
              <a:rPr lang="en-US" sz="1600">
                <a:solidFill>
                  <a:schemeClr val="bg1"/>
                </a:solidFill>
                <a:latin typeface="Arial" panose="020B0604020202020204" pitchFamily="34" charset="0"/>
                <a:ea typeface="微软雅黑" panose="020B0503020204020204" charset="-122"/>
              </a:rPr>
              <a:t>%</a:t>
            </a:r>
            <a:endParaRPr lang="zh-CN" altLang="en-US" sz="2665">
              <a:solidFill>
                <a:schemeClr val="bg1"/>
              </a:solidFill>
              <a:latin typeface="Arial" panose="020B0604020202020204" pitchFamily="34" charset="0"/>
              <a:ea typeface="微软雅黑" panose="020B0503020204020204" charset="-122"/>
            </a:endParaRPr>
          </a:p>
        </p:txBody>
      </p:sp>
      <p:sp>
        <p:nvSpPr>
          <p:cNvPr id="22" name="TextBox 682"/>
          <p:cNvSpPr>
            <a:spLocks noChangeArrowheads="1"/>
          </p:cNvSpPr>
          <p:nvPr/>
        </p:nvSpPr>
        <p:spPr bwMode="auto">
          <a:xfrm>
            <a:off x="5725243" y="725899"/>
            <a:ext cx="7489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665" dirty="0">
                <a:solidFill>
                  <a:schemeClr val="bg1"/>
                </a:solidFill>
                <a:latin typeface="Arial" panose="020B0604020202020204" pitchFamily="34" charset="0"/>
                <a:ea typeface="微软雅黑" panose="020B0503020204020204" charset="-122"/>
              </a:rPr>
              <a:t>80</a:t>
            </a:r>
            <a:r>
              <a:rPr lang="en-US" sz="1600" dirty="0">
                <a:solidFill>
                  <a:schemeClr val="bg1"/>
                </a:solidFill>
                <a:latin typeface="Arial" panose="020B0604020202020204" pitchFamily="34" charset="0"/>
                <a:ea typeface="微软雅黑" panose="020B0503020204020204" charset="-122"/>
              </a:rPr>
              <a:t>%</a:t>
            </a:r>
            <a:endParaRPr lang="zh-CN" altLang="en-US" sz="2665" dirty="0">
              <a:solidFill>
                <a:schemeClr val="bg1"/>
              </a:solidFill>
              <a:latin typeface="Arial" panose="020B0604020202020204" pitchFamily="34" charset="0"/>
              <a:ea typeface="微软雅黑" panose="020B0503020204020204" charset="-122"/>
            </a:endParaRPr>
          </a:p>
        </p:txBody>
      </p:sp>
      <p:sp>
        <p:nvSpPr>
          <p:cNvPr id="37" name="文本框 36"/>
          <p:cNvSpPr txBox="1"/>
          <p:nvPr/>
        </p:nvSpPr>
        <p:spPr>
          <a:xfrm>
            <a:off x="1045015" y="4449684"/>
            <a:ext cx="3654068" cy="864235"/>
          </a:xfrm>
          <a:prstGeom prst="rect">
            <a:avLst/>
          </a:prstGeom>
          <a:noFill/>
        </p:spPr>
        <p:txBody>
          <a:bodyPr wrap="square">
            <a:spAutoFit/>
          </a:bodyPr>
          <a:lstStyle/>
          <a:p>
            <a:r>
              <a:rPr lang="en-US" altLang="zh-CN" sz="1895" b="1" dirty="0">
                <a:solidFill>
                  <a:srgbClr val="5A0000"/>
                </a:solidFill>
                <a:latin typeface="Arial" panose="020B0604020202020204" pitchFamily="34" charset="0"/>
                <a:ea typeface="微软雅黑" panose="020B0503020204020204" charset="-122"/>
              </a:rPr>
              <a:t>单击此处添加标题</a:t>
            </a:r>
          </a:p>
          <a:p>
            <a:r>
              <a:rPr lang="en-US" altLang="zh-CN" sz="3035" dirty="0">
                <a:solidFill>
                  <a:srgbClr val="5A0000"/>
                </a:solidFill>
                <a:latin typeface="Arial" panose="020B0604020202020204" pitchFamily="34" charset="0"/>
                <a:ea typeface="微软雅黑" panose="020B0503020204020204" charset="-122"/>
              </a:rPr>
              <a:t>TITLE WORDS</a:t>
            </a:r>
            <a:endParaRPr lang="en-US" altLang="zh-CN" sz="3035" dirty="0">
              <a:solidFill>
                <a:srgbClr val="5A0000"/>
              </a:solidFill>
              <a:latin typeface="Arial" panose="020B0604020202020204" pitchFamily="34" charset="0"/>
              <a:ea typeface="微软雅黑" panose="020B0503020204020204" charset="-122"/>
              <a:cs typeface="Arial" panose="020B0604020202020204" pitchFamily="34" charset="0"/>
            </a:endParaRPr>
          </a:p>
        </p:txBody>
      </p:sp>
      <p:sp>
        <p:nvSpPr>
          <p:cNvPr id="38" name="Shape 4017"/>
          <p:cNvSpPr/>
          <p:nvPr/>
        </p:nvSpPr>
        <p:spPr>
          <a:xfrm>
            <a:off x="5778726" y="3346816"/>
            <a:ext cx="635610" cy="64977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17324B"/>
          </a:solidFill>
          <a:ln w="12700">
            <a:miter lim="400000"/>
          </a:ln>
        </p:spPr>
        <p:txBody>
          <a:bodyPr lIns="0" tIns="0" rIns="0" bIns="0" anchor="ctr"/>
          <a:lstStyle/>
          <a:p>
            <a:pPr lvl="0"/>
            <a:endParaRPr sz="1735">
              <a:solidFill>
                <a:srgbClr val="5A0000"/>
              </a:solidFill>
              <a:latin typeface="Arial" panose="020B0604020202020204" pitchFamily="34" charset="0"/>
              <a:ea typeface="微软雅黑" panose="020B0503020204020204" charset="-122"/>
            </a:endParaRP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strVal val="4*#ppt_w"/>
                                          </p:val>
                                        </p:tav>
                                        <p:tav tm="100000">
                                          <p:val>
                                            <p:strVal val="#ppt_w"/>
                                          </p:val>
                                        </p:tav>
                                      </p:tavLst>
                                    </p:anim>
                                    <p:anim calcmode="lin" valueType="num">
                                      <p:cBhvr>
                                        <p:cTn id="8" dur="500" fill="hold"/>
                                        <p:tgtEl>
                                          <p:spTgt spid="38"/>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53"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300"/>
                                        <p:tgtEl>
                                          <p:spTgt spid="1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300"/>
                                        <p:tgtEl>
                                          <p:spTgt spid="2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300"/>
                                        <p:tgtEl>
                                          <p:spTgt spid="2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300"/>
                                        <p:tgtEl>
                                          <p:spTgt spid="22"/>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childTnLst>
                          </p:cTn>
                        </p:par>
                        <p:par>
                          <p:cTn id="70" fill="hold">
                            <p:stCondLst>
                              <p:cond delay="60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wipe(up)">
                                      <p:cBhvr>
                                        <p:cTn id="80" dur="500"/>
                                        <p:tgtEl>
                                          <p:spTgt spid="37"/>
                                        </p:tgtEl>
                                      </p:cBhvr>
                                    </p:animEffect>
                                  </p:childTnLst>
                                </p:cTn>
                              </p:par>
                            </p:childTnLst>
                          </p:cTn>
                        </p:par>
                        <p:par>
                          <p:cTn id="81" fill="hold">
                            <p:stCondLst>
                              <p:cond delay="500"/>
                            </p:stCondLst>
                            <p:childTnLst>
                              <p:par>
                                <p:cTn id="82" presetID="42"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anim calcmode="lin" valueType="num">
                                      <p:cBhvr>
                                        <p:cTn id="85" dur="500" fill="hold"/>
                                        <p:tgtEl>
                                          <p:spTgt spid="14"/>
                                        </p:tgtEl>
                                        <p:attrNameLst>
                                          <p:attrName>ppt_x</p:attrName>
                                        </p:attrNameLst>
                                      </p:cBhvr>
                                      <p:tavLst>
                                        <p:tav tm="0">
                                          <p:val>
                                            <p:strVal val="#ppt_x"/>
                                          </p:val>
                                        </p:tav>
                                        <p:tav tm="100000">
                                          <p:val>
                                            <p:strVal val="#ppt_x"/>
                                          </p:val>
                                        </p:tav>
                                      </p:tavLst>
                                    </p:anim>
                                    <p:anim calcmode="lin" valueType="num">
                                      <p:cBhvr>
                                        <p:cTn id="86"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4" grpId="0"/>
      <p:bldP spid="15" grpId="0"/>
      <p:bldP spid="16" grpId="0"/>
      <p:bldP spid="17" grpId="0"/>
      <p:bldP spid="18" grpId="0"/>
      <p:bldP spid="19" grpId="0"/>
      <p:bldP spid="20" grpId="0"/>
      <p:bldP spid="21" grpId="0"/>
      <p:bldP spid="22" grpId="0"/>
      <p:bldP spid="37" grpId="0"/>
      <p:bldP spid="38" grpId="0" bldLvl="0" animBg="1"/>
      <p:bldP spid="38"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741f20a6476c9a95ba14901b71f0725c"/>
          <p:cNvPicPr>
            <a:picLocks noChangeAspect="1"/>
          </p:cNvPicPr>
          <p:nvPr/>
        </p:nvPicPr>
        <p:blipFill>
          <a:blip r:embed="rId2"/>
          <a:stretch>
            <a:fillRect/>
          </a:stretch>
        </p:blipFill>
        <p:spPr>
          <a:xfrm>
            <a:off x="-154940" y="278130"/>
            <a:ext cx="12439015" cy="6577965"/>
          </a:xfrm>
          <a:prstGeom prst="rect">
            <a:avLst/>
          </a:prstGeom>
        </p:spPr>
      </p:pic>
      <p:sp>
        <p:nvSpPr>
          <p:cNvPr id="2057" name="文本框 11"/>
          <p:cNvSpPr/>
          <p:nvPr/>
        </p:nvSpPr>
        <p:spPr>
          <a:xfrm>
            <a:off x="4339908" y="2717483"/>
            <a:ext cx="4392930" cy="10972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6600" b="1" dirty="0">
                <a:solidFill>
                  <a:srgbClr val="5A0000"/>
                </a:solidFill>
                <a:latin typeface="楷体" panose="02010609060101010101" charset="-122"/>
                <a:ea typeface="楷体" panose="02010609060101010101" charset="-122"/>
                <a:sym typeface="微软雅黑" panose="020B0503020204020204" charset="-122"/>
              </a:rPr>
              <a:t>感谢观看！</a:t>
            </a:r>
          </a:p>
        </p:txBody>
      </p:sp>
      <p:pic>
        <p:nvPicPr>
          <p:cNvPr id="16" name="图片 15" descr="ae0cee267f1ee9feed0c653156ff6309"/>
          <p:cNvPicPr>
            <a:picLocks noChangeAspect="1"/>
          </p:cNvPicPr>
          <p:nvPr/>
        </p:nvPicPr>
        <p:blipFill>
          <a:blip r:embed="rId3"/>
          <a:stretch>
            <a:fillRect/>
          </a:stretch>
        </p:blipFill>
        <p:spPr>
          <a:xfrm>
            <a:off x="9026525" y="-58420"/>
            <a:ext cx="3257550" cy="259016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684873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7"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2" name="七边形 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壹</a:t>
            </a:r>
          </a:p>
        </p:txBody>
      </p:sp>
      <p:sp>
        <p:nvSpPr>
          <p:cNvPr id="8" name="七边形 7"/>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98" name="任意多边形 97"/>
          <p:cNvSpPr/>
          <p:nvPr/>
        </p:nvSpPr>
        <p:spPr>
          <a:xfrm>
            <a:off x="5525656" y="1948251"/>
            <a:ext cx="1832559" cy="187903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113" y="connsiteY28-114"/>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99" name="任意多边形 98"/>
          <p:cNvSpPr/>
          <p:nvPr/>
        </p:nvSpPr>
        <p:spPr>
          <a:xfrm rot="18018922">
            <a:off x="4780392" y="2028263"/>
            <a:ext cx="1824477" cy="187701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1" name="任意多边形 140"/>
          <p:cNvSpPr/>
          <p:nvPr/>
        </p:nvSpPr>
        <p:spPr>
          <a:xfrm rot="14427225">
            <a:off x="4312368" y="2769572"/>
            <a:ext cx="1824477" cy="187903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2" name="任意多边形 141"/>
          <p:cNvSpPr/>
          <p:nvPr/>
        </p:nvSpPr>
        <p:spPr>
          <a:xfrm rot="10859581">
            <a:off x="4780104" y="3477741"/>
            <a:ext cx="1826498" cy="187903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4" name="任意多边形 143"/>
          <p:cNvSpPr/>
          <p:nvPr/>
        </p:nvSpPr>
        <p:spPr>
          <a:xfrm rot="3662163">
            <a:off x="5993393" y="2672589"/>
            <a:ext cx="1824477" cy="187903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7324B"/>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145" name="任意多边形 144"/>
          <p:cNvSpPr/>
          <p:nvPr/>
        </p:nvSpPr>
        <p:spPr>
          <a:xfrm flipH="1">
            <a:off x="3357256" y="1857330"/>
            <a:ext cx="1464836"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sp>
        <p:nvSpPr>
          <p:cNvPr id="146" name="任意多边形 145"/>
          <p:cNvSpPr/>
          <p:nvPr/>
        </p:nvSpPr>
        <p:spPr>
          <a:xfrm>
            <a:off x="7297920" y="1857330"/>
            <a:ext cx="1464837"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sp>
        <p:nvSpPr>
          <p:cNvPr id="147" name="任意多边形 146"/>
          <p:cNvSpPr/>
          <p:nvPr/>
        </p:nvSpPr>
        <p:spPr>
          <a:xfrm flipH="1" flipV="1">
            <a:off x="3357256" y="4972883"/>
            <a:ext cx="1464836"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sp>
        <p:nvSpPr>
          <p:cNvPr id="148" name="任意多边形 147"/>
          <p:cNvSpPr/>
          <p:nvPr/>
        </p:nvSpPr>
        <p:spPr>
          <a:xfrm flipV="1">
            <a:off x="7297920" y="4972883"/>
            <a:ext cx="1464837" cy="525320"/>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chemeClr val="bg1">
                <a:lumMod val="50000"/>
              </a:schemeClr>
            </a:solidFill>
            <a:prstDash val="sysDot"/>
            <a:miter lim="800000"/>
            <a:headEnd type="oval" w="sm" len="sm"/>
            <a:tailEnd type="oval" w="sm" len="sm"/>
          </a:ln>
          <a:effectLst/>
        </p:spPr>
        <p:txBody>
          <a:bodyPr anchor="ctr"/>
          <a:lstStyle/>
          <a:p>
            <a:pPr algn="ctr">
              <a:defRPr/>
            </a:pPr>
            <a:endParaRPr lang="zh-CN" altLang="en-US" sz="1600" kern="0">
              <a:solidFill>
                <a:srgbClr val="5A0000"/>
              </a:solidFill>
              <a:latin typeface="Arial" panose="020B0604020202020204" pitchFamily="34" charset="0"/>
              <a:ea typeface="微软雅黑" panose="020B0503020204020204" charset="-122"/>
            </a:endParaRPr>
          </a:p>
        </p:txBody>
      </p:sp>
      <p:cxnSp>
        <p:nvCxnSpPr>
          <p:cNvPr id="149" name="直接箭头连接符 148"/>
          <p:cNvCxnSpPr/>
          <p:nvPr/>
        </p:nvCxnSpPr>
        <p:spPr>
          <a:xfrm flipH="1">
            <a:off x="7938408" y="3710094"/>
            <a:ext cx="824349" cy="14143"/>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cxnSp>
        <p:nvCxnSpPr>
          <p:cNvPr id="150" name="直接箭头连接符 149"/>
          <p:cNvCxnSpPr/>
          <p:nvPr/>
        </p:nvCxnSpPr>
        <p:spPr>
          <a:xfrm flipH="1">
            <a:off x="3357254" y="3732322"/>
            <a:ext cx="618846" cy="1"/>
          </a:xfrm>
          <a:prstGeom prst="straightConnector1">
            <a:avLst/>
          </a:prstGeom>
          <a:noFill/>
          <a:ln w="19050" cap="flat" cmpd="sng" algn="ctr">
            <a:noFill/>
            <a:prstDash val="sysDot"/>
            <a:miter lim="800000"/>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cxnSp>
      <p:sp>
        <p:nvSpPr>
          <p:cNvPr id="151" name="文本框 75"/>
          <p:cNvSpPr txBox="1"/>
          <p:nvPr/>
        </p:nvSpPr>
        <p:spPr>
          <a:xfrm>
            <a:off x="8863547" y="1509304"/>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2" name="文本框 76"/>
          <p:cNvSpPr txBox="1"/>
          <p:nvPr/>
        </p:nvSpPr>
        <p:spPr>
          <a:xfrm>
            <a:off x="8863547" y="3374193"/>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3" name="文本框 77"/>
          <p:cNvSpPr txBox="1"/>
          <p:nvPr/>
        </p:nvSpPr>
        <p:spPr>
          <a:xfrm>
            <a:off x="8863547" y="5150177"/>
            <a:ext cx="2243361" cy="689997"/>
          </a:xfrm>
          <a:prstGeom prst="rect">
            <a:avLst/>
          </a:prstGeom>
          <a:noFill/>
        </p:spPr>
        <p:txBody>
          <a:bodyPr wrap="square" anchor="ctr">
            <a:spAutoFit/>
          </a:bodyPr>
          <a:lstStyle/>
          <a:p>
            <a:pP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4" name="文本框 78"/>
          <p:cNvSpPr txBox="1"/>
          <p:nvPr/>
        </p:nvSpPr>
        <p:spPr>
          <a:xfrm>
            <a:off x="958761" y="1509304"/>
            <a:ext cx="2255302" cy="689997"/>
          </a:xfrm>
          <a:prstGeom prst="rect">
            <a:avLst/>
          </a:prstGeom>
          <a:noFill/>
        </p:spPr>
        <p:txBody>
          <a:bodyPr wrap="square" anchor="ctr">
            <a:spAutoFit/>
          </a:bodyPr>
          <a:lstStyle>
            <a:defPPr>
              <a:defRPr lang="zh-CN"/>
            </a:defPPr>
            <a:lvl1pPr>
              <a:lnSpc>
                <a:spcPct val="130000"/>
              </a:lnSpc>
              <a:defRPr sz="2400">
                <a:solidFill>
                  <a:schemeClr val="bg1"/>
                </a:solidFill>
                <a:latin typeface="时尚中黑简体" panose="01010104010101010101" pitchFamily="2" charset="-122"/>
                <a:ea typeface="时尚中黑简体" panose="01010104010101010101" pitchFamily="2" charset="-122"/>
              </a:defRPr>
            </a:lvl1pPr>
          </a:lstStyle>
          <a:p>
            <a:pPr algn="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5" name="文本框 79"/>
          <p:cNvSpPr txBox="1"/>
          <p:nvPr/>
        </p:nvSpPr>
        <p:spPr>
          <a:xfrm>
            <a:off x="939974" y="3374193"/>
            <a:ext cx="2274089" cy="689997"/>
          </a:xfrm>
          <a:prstGeom prst="rect">
            <a:avLst/>
          </a:prstGeom>
          <a:noFill/>
        </p:spPr>
        <p:txBody>
          <a:bodyPr wrap="square" anchor="ctr">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6" name="文本框 80"/>
          <p:cNvSpPr txBox="1"/>
          <p:nvPr/>
        </p:nvSpPr>
        <p:spPr>
          <a:xfrm>
            <a:off x="939976" y="5150177"/>
            <a:ext cx="2274088" cy="689997"/>
          </a:xfrm>
          <a:prstGeom prst="rect">
            <a:avLst/>
          </a:prstGeom>
          <a:noFill/>
        </p:spPr>
        <p:txBody>
          <a:bodyPr wrap="square" anchor="ctr">
            <a:spAutoFit/>
          </a:body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57" name="文本框 3"/>
          <p:cNvSpPr txBox="1"/>
          <p:nvPr/>
        </p:nvSpPr>
        <p:spPr>
          <a:xfrm>
            <a:off x="5351290" y="3201489"/>
            <a:ext cx="1414780" cy="1049655"/>
          </a:xfrm>
          <a:prstGeom prst="rect">
            <a:avLst/>
          </a:prstGeom>
          <a:noFill/>
        </p:spPr>
        <p:txBody>
          <a:bodyPr wrap="none" rtlCol="0">
            <a:spAutoFit/>
          </a:bodyPr>
          <a:lstStyle/>
          <a:p>
            <a:pPr algn="ctr">
              <a:defRPr/>
            </a:pPr>
            <a:r>
              <a:rPr lang="en-US" altLang="zh-CN" sz="3035" dirty="0">
                <a:solidFill>
                  <a:srgbClr val="5A0000"/>
                </a:solidFill>
                <a:latin typeface="Arial" panose="020B0604020202020204" pitchFamily="34" charset="0"/>
                <a:ea typeface="微软雅黑" panose="020B0503020204020204" charset="-122"/>
              </a:rPr>
              <a:t>此处添</a:t>
            </a:r>
          </a:p>
          <a:p>
            <a:pPr algn="ctr">
              <a:defRPr/>
            </a:pPr>
            <a:r>
              <a:rPr lang="en-US" altLang="zh-CN" sz="3035" dirty="0">
                <a:solidFill>
                  <a:srgbClr val="5A0000"/>
                </a:solidFill>
                <a:latin typeface="Arial" panose="020B0604020202020204" pitchFamily="34" charset="0"/>
                <a:ea typeface="微软雅黑" panose="020B0503020204020204" charset="-122"/>
              </a:rPr>
              <a:t>'加标题</a:t>
            </a:r>
          </a:p>
        </p:txBody>
      </p:sp>
      <p:cxnSp>
        <p:nvCxnSpPr>
          <p:cNvPr id="158" name="直接箭头连接符 157"/>
          <p:cNvCxnSpPr/>
          <p:nvPr/>
        </p:nvCxnSpPr>
        <p:spPr>
          <a:xfrm flipH="1">
            <a:off x="3359666" y="3710094"/>
            <a:ext cx="824349" cy="14143"/>
          </a:xfrm>
          <a:prstGeom prst="straightConnector1">
            <a:avLst/>
          </a:prstGeom>
          <a:noFill/>
          <a:ln w="6350" cap="flat" cmpd="sng" algn="ctr">
            <a:solidFill>
              <a:schemeClr val="bg1">
                <a:lumMod val="50000"/>
              </a:schemeClr>
            </a:solidFill>
            <a:prstDash val="sysDot"/>
            <a:miter lim="800000"/>
            <a:headEnd type="oval" w="sm" len="sm"/>
            <a:tailEnd type="oval" w="sm" len="sm"/>
          </a:ln>
          <a:effectLst/>
        </p:spPr>
      </p:cxnSp>
      <p:sp>
        <p:nvSpPr>
          <p:cNvPr id="23" name="TextBox 19"/>
          <p:cNvSpPr txBox="1">
            <a:spLocks noChangeArrowheads="1"/>
          </p:cNvSpPr>
          <p:nvPr/>
        </p:nvSpPr>
        <p:spPr bwMode="auto">
          <a:xfrm>
            <a:off x="1113293" y="1142070"/>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4" name="TextBox 19"/>
          <p:cNvSpPr txBox="1">
            <a:spLocks noChangeArrowheads="1"/>
          </p:cNvSpPr>
          <p:nvPr/>
        </p:nvSpPr>
        <p:spPr bwMode="auto">
          <a:xfrm>
            <a:off x="1113293" y="3014495"/>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5" name="TextBox 19"/>
          <p:cNvSpPr txBox="1">
            <a:spLocks noChangeArrowheads="1"/>
          </p:cNvSpPr>
          <p:nvPr/>
        </p:nvSpPr>
        <p:spPr bwMode="auto">
          <a:xfrm>
            <a:off x="1113293" y="4803906"/>
            <a:ext cx="2100771"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6" name="TextBox 19"/>
          <p:cNvSpPr txBox="1">
            <a:spLocks noChangeArrowheads="1"/>
          </p:cNvSpPr>
          <p:nvPr/>
        </p:nvSpPr>
        <p:spPr bwMode="auto">
          <a:xfrm>
            <a:off x="8863546" y="1150821"/>
            <a:ext cx="2322723"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7" name="TextBox 19"/>
          <p:cNvSpPr txBox="1">
            <a:spLocks noChangeArrowheads="1"/>
          </p:cNvSpPr>
          <p:nvPr/>
        </p:nvSpPr>
        <p:spPr bwMode="auto">
          <a:xfrm>
            <a:off x="8863546" y="3023246"/>
            <a:ext cx="2322723"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28" name="TextBox 19"/>
          <p:cNvSpPr txBox="1">
            <a:spLocks noChangeArrowheads="1"/>
          </p:cNvSpPr>
          <p:nvPr/>
        </p:nvSpPr>
        <p:spPr bwMode="auto">
          <a:xfrm>
            <a:off x="8863547" y="4827037"/>
            <a:ext cx="2559724" cy="43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4386" tIns="62193" rIns="124386" bIns="6219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895" dirty="0">
                <a:solidFill>
                  <a:srgbClr val="5A0000"/>
                </a:solidFill>
                <a:latin typeface="Arial" panose="020B0604020202020204" pitchFamily="34" charset="0"/>
                <a:ea typeface="微软雅黑" panose="020B0503020204020204" charset="-122"/>
              </a:rPr>
              <a:t>此处添加标题</a:t>
            </a:r>
          </a:p>
        </p:txBody>
      </p:sp>
      <p:sp>
        <p:nvSpPr>
          <p:cNvPr id="143" name="任意多边形 142"/>
          <p:cNvSpPr/>
          <p:nvPr/>
        </p:nvSpPr>
        <p:spPr>
          <a:xfrm rot="7267884">
            <a:off x="5617584" y="3424200"/>
            <a:ext cx="1826499" cy="187701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5A0000"/>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5A0000"/>
              </a:solidFill>
              <a:latin typeface="Arial" panose="020B0604020202020204" pitchFamily="34" charset="0"/>
              <a:ea typeface="微软雅黑" panose="020B0503020204020204" charset="-122"/>
            </a:endParaRPr>
          </a:p>
        </p:txBody>
      </p:sp>
      <p:sp>
        <p:nvSpPr>
          <p:cNvPr id="4" name="矩形 3"/>
          <p:cNvSpPr/>
          <p:nvPr/>
        </p:nvSpPr>
        <p:spPr>
          <a:xfrm>
            <a:off x="1091357" y="356659"/>
            <a:ext cx="2621280" cy="457200"/>
          </a:xfrm>
          <a:prstGeom prst="rect">
            <a:avLst/>
          </a:prstGeom>
        </p:spPr>
        <p:txBody>
          <a:bodyPr wrap="none">
            <a:spAutoFit/>
          </a:bodyPr>
          <a:lstStyle/>
          <a:p>
            <a:pPr algn="l"/>
            <a:r>
              <a:rPr lang="en-US" altLang="zh-CN" sz="2400" dirty="0" smtClean="0">
                <a:solidFill>
                  <a:srgbClr val="5A0000"/>
                </a:solidFill>
                <a:latin typeface="黑体" panose="02010600030101010101" charset="-122"/>
                <a:ea typeface="黑体" panose="02010600030101010101" charset="-122"/>
              </a:rPr>
              <a:t>单击此处添加标题</a:t>
            </a:r>
          </a:p>
        </p:txBody>
      </p:sp>
      <p:cxnSp>
        <p:nvCxnSpPr>
          <p:cNvPr id="5" name="直接连接符 4"/>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5A0000"/>
                </a:solidFill>
                <a:latin typeface="Impact" panose="020B0806030902050204" charset="0"/>
              </a:rPr>
              <a:t>LOGO</a:t>
            </a:r>
          </a:p>
        </p:txBody>
      </p:sp>
      <p:sp>
        <p:nvSpPr>
          <p:cNvPr id="8" name="文本框 7"/>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5A0000"/>
                </a:solidFill>
                <a:latin typeface="黑体" panose="02010600030101010101" charset="-122"/>
                <a:ea typeface="黑体" panose="02010600030101010101" charset="-122"/>
              </a:rPr>
              <a:t>公司名称</a:t>
            </a:r>
          </a:p>
        </p:txBody>
      </p:sp>
      <p:sp>
        <p:nvSpPr>
          <p:cNvPr id="9" name="矩形 8"/>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5A0000"/>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2000"/>
                                        <p:tgtEl>
                                          <p:spTgt spid="99"/>
                                        </p:tgtEl>
                                      </p:cBhvr>
                                    </p:animEffect>
                                    <p:anim calcmode="lin" valueType="num">
                                      <p:cBhvr>
                                        <p:cTn id="8" dur="2000" fill="hold"/>
                                        <p:tgtEl>
                                          <p:spTgt spid="99"/>
                                        </p:tgtEl>
                                        <p:attrNameLst>
                                          <p:attrName>style.rotation</p:attrName>
                                        </p:attrNameLst>
                                      </p:cBhvr>
                                      <p:tavLst>
                                        <p:tav tm="0">
                                          <p:val>
                                            <p:fltVal val="720"/>
                                          </p:val>
                                        </p:tav>
                                        <p:tav tm="100000">
                                          <p:val>
                                            <p:fltVal val="0"/>
                                          </p:val>
                                        </p:tav>
                                      </p:tavLst>
                                    </p:anim>
                                    <p:anim calcmode="lin" valueType="num">
                                      <p:cBhvr>
                                        <p:cTn id="9" dur="2000" fill="hold"/>
                                        <p:tgtEl>
                                          <p:spTgt spid="99"/>
                                        </p:tgtEl>
                                        <p:attrNameLst>
                                          <p:attrName>ppt_h</p:attrName>
                                        </p:attrNameLst>
                                      </p:cBhvr>
                                      <p:tavLst>
                                        <p:tav tm="0">
                                          <p:val>
                                            <p:fltVal val="0"/>
                                          </p:val>
                                        </p:tav>
                                        <p:tav tm="100000">
                                          <p:val>
                                            <p:strVal val="#ppt_h"/>
                                          </p:val>
                                        </p:tav>
                                      </p:tavLst>
                                    </p:anim>
                                    <p:anim calcmode="lin" valueType="num">
                                      <p:cBhvr>
                                        <p:cTn id="10" dur="2000" fill="hold"/>
                                        <p:tgtEl>
                                          <p:spTgt spid="9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2000"/>
                                        <p:tgtEl>
                                          <p:spTgt spid="98"/>
                                        </p:tgtEl>
                                      </p:cBhvr>
                                    </p:animEffect>
                                    <p:anim calcmode="lin" valueType="num">
                                      <p:cBhvr>
                                        <p:cTn id="14" dur="2000" fill="hold"/>
                                        <p:tgtEl>
                                          <p:spTgt spid="98"/>
                                        </p:tgtEl>
                                        <p:attrNameLst>
                                          <p:attrName>style.rotation</p:attrName>
                                        </p:attrNameLst>
                                      </p:cBhvr>
                                      <p:tavLst>
                                        <p:tav tm="0">
                                          <p:val>
                                            <p:fltVal val="720"/>
                                          </p:val>
                                        </p:tav>
                                        <p:tav tm="100000">
                                          <p:val>
                                            <p:fltVal val="0"/>
                                          </p:val>
                                        </p:tav>
                                      </p:tavLst>
                                    </p:anim>
                                    <p:anim calcmode="lin" valueType="num">
                                      <p:cBhvr>
                                        <p:cTn id="15" dur="2000" fill="hold"/>
                                        <p:tgtEl>
                                          <p:spTgt spid="98"/>
                                        </p:tgtEl>
                                        <p:attrNameLst>
                                          <p:attrName>ppt_h</p:attrName>
                                        </p:attrNameLst>
                                      </p:cBhvr>
                                      <p:tavLst>
                                        <p:tav tm="0">
                                          <p:val>
                                            <p:fltVal val="0"/>
                                          </p:val>
                                        </p:tav>
                                        <p:tav tm="100000">
                                          <p:val>
                                            <p:strVal val="#ppt_h"/>
                                          </p:val>
                                        </p:tav>
                                      </p:tavLst>
                                    </p:anim>
                                    <p:anim calcmode="lin" valueType="num">
                                      <p:cBhvr>
                                        <p:cTn id="16" dur="2000" fill="hold"/>
                                        <p:tgtEl>
                                          <p:spTgt spid="98"/>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2000"/>
                                        <p:tgtEl>
                                          <p:spTgt spid="144"/>
                                        </p:tgtEl>
                                      </p:cBhvr>
                                    </p:animEffect>
                                    <p:anim calcmode="lin" valueType="num">
                                      <p:cBhvr>
                                        <p:cTn id="20" dur="2000" fill="hold"/>
                                        <p:tgtEl>
                                          <p:spTgt spid="144"/>
                                        </p:tgtEl>
                                        <p:attrNameLst>
                                          <p:attrName>style.rotation</p:attrName>
                                        </p:attrNameLst>
                                      </p:cBhvr>
                                      <p:tavLst>
                                        <p:tav tm="0">
                                          <p:val>
                                            <p:fltVal val="720"/>
                                          </p:val>
                                        </p:tav>
                                        <p:tav tm="100000">
                                          <p:val>
                                            <p:fltVal val="0"/>
                                          </p:val>
                                        </p:tav>
                                      </p:tavLst>
                                    </p:anim>
                                    <p:anim calcmode="lin" valueType="num">
                                      <p:cBhvr>
                                        <p:cTn id="21" dur="2000" fill="hold"/>
                                        <p:tgtEl>
                                          <p:spTgt spid="144"/>
                                        </p:tgtEl>
                                        <p:attrNameLst>
                                          <p:attrName>ppt_h</p:attrName>
                                        </p:attrNameLst>
                                      </p:cBhvr>
                                      <p:tavLst>
                                        <p:tav tm="0">
                                          <p:val>
                                            <p:fltVal val="0"/>
                                          </p:val>
                                        </p:tav>
                                        <p:tav tm="100000">
                                          <p:val>
                                            <p:strVal val="#ppt_h"/>
                                          </p:val>
                                        </p:tav>
                                      </p:tavLst>
                                    </p:anim>
                                    <p:anim calcmode="lin" valueType="num">
                                      <p:cBhvr>
                                        <p:cTn id="22" dur="2000" fill="hold"/>
                                        <p:tgtEl>
                                          <p:spTgt spid="144"/>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fade">
                                      <p:cBhvr>
                                        <p:cTn id="25" dur="2000"/>
                                        <p:tgtEl>
                                          <p:spTgt spid="143"/>
                                        </p:tgtEl>
                                      </p:cBhvr>
                                    </p:animEffect>
                                    <p:anim calcmode="lin" valueType="num">
                                      <p:cBhvr>
                                        <p:cTn id="26" dur="2000" fill="hold"/>
                                        <p:tgtEl>
                                          <p:spTgt spid="143"/>
                                        </p:tgtEl>
                                        <p:attrNameLst>
                                          <p:attrName>style.rotation</p:attrName>
                                        </p:attrNameLst>
                                      </p:cBhvr>
                                      <p:tavLst>
                                        <p:tav tm="0">
                                          <p:val>
                                            <p:fltVal val="720"/>
                                          </p:val>
                                        </p:tav>
                                        <p:tav tm="100000">
                                          <p:val>
                                            <p:fltVal val="0"/>
                                          </p:val>
                                        </p:tav>
                                      </p:tavLst>
                                    </p:anim>
                                    <p:anim calcmode="lin" valueType="num">
                                      <p:cBhvr>
                                        <p:cTn id="27" dur="2000" fill="hold"/>
                                        <p:tgtEl>
                                          <p:spTgt spid="143"/>
                                        </p:tgtEl>
                                        <p:attrNameLst>
                                          <p:attrName>ppt_h</p:attrName>
                                        </p:attrNameLst>
                                      </p:cBhvr>
                                      <p:tavLst>
                                        <p:tav tm="0">
                                          <p:val>
                                            <p:fltVal val="0"/>
                                          </p:val>
                                        </p:tav>
                                        <p:tav tm="100000">
                                          <p:val>
                                            <p:strVal val="#ppt_h"/>
                                          </p:val>
                                        </p:tav>
                                      </p:tavLst>
                                    </p:anim>
                                    <p:anim calcmode="lin" valueType="num">
                                      <p:cBhvr>
                                        <p:cTn id="28" dur="2000" fill="hold"/>
                                        <p:tgtEl>
                                          <p:spTgt spid="143"/>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2000"/>
                                        <p:tgtEl>
                                          <p:spTgt spid="142"/>
                                        </p:tgtEl>
                                      </p:cBhvr>
                                    </p:animEffect>
                                    <p:anim calcmode="lin" valueType="num">
                                      <p:cBhvr>
                                        <p:cTn id="32" dur="2000" fill="hold"/>
                                        <p:tgtEl>
                                          <p:spTgt spid="142"/>
                                        </p:tgtEl>
                                        <p:attrNameLst>
                                          <p:attrName>style.rotation</p:attrName>
                                        </p:attrNameLst>
                                      </p:cBhvr>
                                      <p:tavLst>
                                        <p:tav tm="0">
                                          <p:val>
                                            <p:fltVal val="720"/>
                                          </p:val>
                                        </p:tav>
                                        <p:tav tm="100000">
                                          <p:val>
                                            <p:fltVal val="0"/>
                                          </p:val>
                                        </p:tav>
                                      </p:tavLst>
                                    </p:anim>
                                    <p:anim calcmode="lin" valueType="num">
                                      <p:cBhvr>
                                        <p:cTn id="33" dur="2000" fill="hold"/>
                                        <p:tgtEl>
                                          <p:spTgt spid="142"/>
                                        </p:tgtEl>
                                        <p:attrNameLst>
                                          <p:attrName>ppt_h</p:attrName>
                                        </p:attrNameLst>
                                      </p:cBhvr>
                                      <p:tavLst>
                                        <p:tav tm="0">
                                          <p:val>
                                            <p:fltVal val="0"/>
                                          </p:val>
                                        </p:tav>
                                        <p:tav tm="100000">
                                          <p:val>
                                            <p:strVal val="#ppt_h"/>
                                          </p:val>
                                        </p:tav>
                                      </p:tavLst>
                                    </p:anim>
                                    <p:anim calcmode="lin" valueType="num">
                                      <p:cBhvr>
                                        <p:cTn id="34" dur="2000" fill="hold"/>
                                        <p:tgtEl>
                                          <p:spTgt spid="142"/>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2000"/>
                                        <p:tgtEl>
                                          <p:spTgt spid="141"/>
                                        </p:tgtEl>
                                      </p:cBhvr>
                                    </p:animEffect>
                                    <p:anim calcmode="lin" valueType="num">
                                      <p:cBhvr>
                                        <p:cTn id="38" dur="2000" fill="hold"/>
                                        <p:tgtEl>
                                          <p:spTgt spid="141"/>
                                        </p:tgtEl>
                                        <p:attrNameLst>
                                          <p:attrName>style.rotation</p:attrName>
                                        </p:attrNameLst>
                                      </p:cBhvr>
                                      <p:tavLst>
                                        <p:tav tm="0">
                                          <p:val>
                                            <p:fltVal val="720"/>
                                          </p:val>
                                        </p:tav>
                                        <p:tav tm="100000">
                                          <p:val>
                                            <p:fltVal val="0"/>
                                          </p:val>
                                        </p:tav>
                                      </p:tavLst>
                                    </p:anim>
                                    <p:anim calcmode="lin" valueType="num">
                                      <p:cBhvr>
                                        <p:cTn id="39" dur="2000" fill="hold"/>
                                        <p:tgtEl>
                                          <p:spTgt spid="141"/>
                                        </p:tgtEl>
                                        <p:attrNameLst>
                                          <p:attrName>ppt_h</p:attrName>
                                        </p:attrNameLst>
                                      </p:cBhvr>
                                      <p:tavLst>
                                        <p:tav tm="0">
                                          <p:val>
                                            <p:fltVal val="0"/>
                                          </p:val>
                                        </p:tav>
                                        <p:tav tm="100000">
                                          <p:val>
                                            <p:strVal val="#ppt_h"/>
                                          </p:val>
                                        </p:tav>
                                      </p:tavLst>
                                    </p:anim>
                                    <p:anim calcmode="lin" valueType="num">
                                      <p:cBhvr>
                                        <p:cTn id="40" dur="2000" fill="hold"/>
                                        <p:tgtEl>
                                          <p:spTgt spid="141"/>
                                        </p:tgtEl>
                                        <p:attrNameLst>
                                          <p:attrName>ppt_w</p:attrName>
                                        </p:attrNameLst>
                                      </p:cBhvr>
                                      <p:tavLst>
                                        <p:tav tm="0">
                                          <p:val>
                                            <p:fltVal val="0"/>
                                          </p:val>
                                        </p:tav>
                                        <p:tav tm="100000">
                                          <p:val>
                                            <p:strVal val="#ppt_w"/>
                                          </p:val>
                                        </p:tav>
                                      </p:tavLst>
                                    </p:anim>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randombar(horizontal)">
                                      <p:cBhvr>
                                        <p:cTn id="44" dur="500"/>
                                        <p:tgtEl>
                                          <p:spTgt spid="157"/>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145"/>
                                        </p:tgtEl>
                                        <p:attrNameLst>
                                          <p:attrName>style.visibility</p:attrName>
                                        </p:attrNameLst>
                                      </p:cBhvr>
                                      <p:to>
                                        <p:strVal val="visible"/>
                                      </p:to>
                                    </p:set>
                                    <p:animEffect transition="in" filter="wipe(right)">
                                      <p:cBhvr>
                                        <p:cTn id="48" dur="500"/>
                                        <p:tgtEl>
                                          <p:spTgt spid="145"/>
                                        </p:tgtEl>
                                      </p:cBhvr>
                                    </p:animEffect>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par>
                                <p:cTn id="55" presetID="22" presetClass="entr" presetSubtype="4" fill="hold" grpId="0" nodeType="withEffect">
                                  <p:stCondLst>
                                    <p:cond delay="0"/>
                                  </p:stCondLst>
                                  <p:childTnLst>
                                    <p:set>
                                      <p:cBhvr>
                                        <p:cTn id="56" dur="1" fill="hold">
                                          <p:stCondLst>
                                            <p:cond delay="0"/>
                                          </p:stCondLst>
                                        </p:cTn>
                                        <p:tgtEl>
                                          <p:spTgt spid="154"/>
                                        </p:tgtEl>
                                        <p:attrNameLst>
                                          <p:attrName>style.visibility</p:attrName>
                                        </p:attrNameLst>
                                      </p:cBhvr>
                                      <p:to>
                                        <p:strVal val="visible"/>
                                      </p:to>
                                    </p:set>
                                    <p:animEffect transition="in" filter="wipe(down)">
                                      <p:cBhvr>
                                        <p:cTn id="57" dur="500"/>
                                        <p:tgtEl>
                                          <p:spTgt spid="154"/>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46"/>
                                        </p:tgtEl>
                                        <p:attrNameLst>
                                          <p:attrName>style.visibility</p:attrName>
                                        </p:attrNameLst>
                                      </p:cBhvr>
                                      <p:to>
                                        <p:strVal val="visible"/>
                                      </p:to>
                                    </p:set>
                                    <p:animEffect transition="in" filter="wipe(left)">
                                      <p:cBhvr>
                                        <p:cTn id="61" dur="500"/>
                                        <p:tgtEl>
                                          <p:spTgt spid="146"/>
                                        </p:tgtEl>
                                      </p:cBhvr>
                                    </p:animEffect>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500" fill="hold"/>
                                        <p:tgtEl>
                                          <p:spTgt spid="26"/>
                                        </p:tgtEl>
                                        <p:attrNameLst>
                                          <p:attrName>ppt_y</p:attrName>
                                        </p:attrNameLst>
                                      </p:cBhvr>
                                      <p:tavLst>
                                        <p:tav tm="0">
                                          <p:val>
                                            <p:strVal val="#ppt_y-.1"/>
                                          </p:val>
                                        </p:tav>
                                        <p:tav tm="100000">
                                          <p:val>
                                            <p:strVal val="#ppt_y"/>
                                          </p:val>
                                        </p:tav>
                                      </p:tavLst>
                                    </p:anim>
                                  </p:childTnLst>
                                </p:cTn>
                              </p:par>
                              <p:par>
                                <p:cTn id="68" presetID="22" presetClass="entr" presetSubtype="4" fill="hold" grpId="0" nodeType="withEffect">
                                  <p:stCondLst>
                                    <p:cond delay="0"/>
                                  </p:stCondLst>
                                  <p:childTnLst>
                                    <p:set>
                                      <p:cBhvr>
                                        <p:cTn id="69" dur="1" fill="hold">
                                          <p:stCondLst>
                                            <p:cond delay="0"/>
                                          </p:stCondLst>
                                        </p:cTn>
                                        <p:tgtEl>
                                          <p:spTgt spid="151"/>
                                        </p:tgtEl>
                                        <p:attrNameLst>
                                          <p:attrName>style.visibility</p:attrName>
                                        </p:attrNameLst>
                                      </p:cBhvr>
                                      <p:to>
                                        <p:strVal val="visible"/>
                                      </p:to>
                                    </p:set>
                                    <p:animEffect transition="in" filter="wipe(down)">
                                      <p:cBhvr>
                                        <p:cTn id="70" dur="500"/>
                                        <p:tgtEl>
                                          <p:spTgt spid="151"/>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158"/>
                                        </p:tgtEl>
                                        <p:attrNameLst>
                                          <p:attrName>style.visibility</p:attrName>
                                        </p:attrNameLst>
                                      </p:cBhvr>
                                      <p:to>
                                        <p:strVal val="visible"/>
                                      </p:to>
                                    </p:set>
                                    <p:animEffect transition="in" filter="wipe(right)">
                                      <p:cBhvr>
                                        <p:cTn id="74" dur="500"/>
                                        <p:tgtEl>
                                          <p:spTgt spid="158"/>
                                        </p:tgtEl>
                                      </p:cBhvr>
                                    </p:animEffect>
                                  </p:childTnLst>
                                </p:cTn>
                              </p:par>
                            </p:childTnLst>
                          </p:cTn>
                        </p:par>
                        <p:par>
                          <p:cTn id="75" fill="hold">
                            <p:stCondLst>
                              <p:cond delay="5000"/>
                            </p:stCondLst>
                            <p:childTnLst>
                              <p:par>
                                <p:cTn id="76" presetID="47"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55"/>
                                        </p:tgtEl>
                                        <p:attrNameLst>
                                          <p:attrName>style.visibility</p:attrName>
                                        </p:attrNameLst>
                                      </p:cBhvr>
                                      <p:to>
                                        <p:strVal val="visible"/>
                                      </p:to>
                                    </p:set>
                                    <p:animEffect transition="in" filter="wipe(down)">
                                      <p:cBhvr>
                                        <p:cTn id="83" dur="500"/>
                                        <p:tgtEl>
                                          <p:spTgt spid="155"/>
                                        </p:tgtEl>
                                      </p:cBhvr>
                                    </p:animEffect>
                                  </p:childTnLst>
                                </p:cTn>
                              </p:par>
                              <p:par>
                                <p:cTn id="84" presetID="22" presetClass="entr" presetSubtype="8" fill="hold" nodeType="withEffect">
                                  <p:stCondLst>
                                    <p:cond delay="0"/>
                                  </p:stCondLst>
                                  <p:childTnLst>
                                    <p:set>
                                      <p:cBhvr>
                                        <p:cTn id="85" dur="1" fill="hold">
                                          <p:stCondLst>
                                            <p:cond delay="0"/>
                                          </p:stCondLst>
                                        </p:cTn>
                                        <p:tgtEl>
                                          <p:spTgt spid="149"/>
                                        </p:tgtEl>
                                        <p:attrNameLst>
                                          <p:attrName>style.visibility</p:attrName>
                                        </p:attrNameLst>
                                      </p:cBhvr>
                                      <p:to>
                                        <p:strVal val="visible"/>
                                      </p:to>
                                    </p:set>
                                    <p:animEffect transition="in" filter="wipe(left)">
                                      <p:cBhvr>
                                        <p:cTn id="86" dur="500"/>
                                        <p:tgtEl>
                                          <p:spTgt spid="149"/>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anim calcmode="lin" valueType="num">
                                      <p:cBhvr>
                                        <p:cTn id="91" dur="500" fill="hold"/>
                                        <p:tgtEl>
                                          <p:spTgt spid="27"/>
                                        </p:tgtEl>
                                        <p:attrNameLst>
                                          <p:attrName>ppt_x</p:attrName>
                                        </p:attrNameLst>
                                      </p:cBhvr>
                                      <p:tavLst>
                                        <p:tav tm="0">
                                          <p:val>
                                            <p:strVal val="#ppt_x"/>
                                          </p:val>
                                        </p:tav>
                                        <p:tav tm="100000">
                                          <p:val>
                                            <p:strVal val="#ppt_x"/>
                                          </p:val>
                                        </p:tav>
                                      </p:tavLst>
                                    </p:anim>
                                    <p:anim calcmode="lin" valueType="num">
                                      <p:cBhvr>
                                        <p:cTn id="92" dur="500" fill="hold"/>
                                        <p:tgtEl>
                                          <p:spTgt spid="27"/>
                                        </p:tgtEl>
                                        <p:attrNameLst>
                                          <p:attrName>ppt_y</p:attrName>
                                        </p:attrNameLst>
                                      </p:cBhvr>
                                      <p:tavLst>
                                        <p:tav tm="0">
                                          <p:val>
                                            <p:strVal val="#ppt_y-.1"/>
                                          </p:val>
                                        </p:tav>
                                        <p:tav tm="100000">
                                          <p:val>
                                            <p:strVal val="#ppt_y"/>
                                          </p:val>
                                        </p:tav>
                                      </p:tavLst>
                                    </p:anim>
                                  </p:childTnLst>
                                </p:cTn>
                              </p:par>
                              <p:par>
                                <p:cTn id="93" presetID="22" presetClass="entr" presetSubtype="4" fill="hold" grpId="0" nodeType="with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down)">
                                      <p:cBhvr>
                                        <p:cTn id="95" dur="500"/>
                                        <p:tgtEl>
                                          <p:spTgt spid="152"/>
                                        </p:tgtEl>
                                      </p:cBhvr>
                                    </p:animEffect>
                                  </p:childTnLst>
                                </p:cTn>
                              </p:par>
                            </p:childTnLst>
                          </p:cTn>
                        </p:par>
                        <p:par>
                          <p:cTn id="96" fill="hold">
                            <p:stCondLst>
                              <p:cond delay="6000"/>
                            </p:stCondLst>
                            <p:childTnLst>
                              <p:par>
                                <p:cTn id="97" presetID="22" presetClass="entr" presetSubtype="2" fill="hold" grpId="0" nodeType="afterEffect">
                                  <p:stCondLst>
                                    <p:cond delay="0"/>
                                  </p:stCondLst>
                                  <p:childTnLst>
                                    <p:set>
                                      <p:cBhvr>
                                        <p:cTn id="98" dur="1" fill="hold">
                                          <p:stCondLst>
                                            <p:cond delay="0"/>
                                          </p:stCondLst>
                                        </p:cTn>
                                        <p:tgtEl>
                                          <p:spTgt spid="147"/>
                                        </p:tgtEl>
                                        <p:attrNameLst>
                                          <p:attrName>style.visibility</p:attrName>
                                        </p:attrNameLst>
                                      </p:cBhvr>
                                      <p:to>
                                        <p:strVal val="visible"/>
                                      </p:to>
                                    </p:set>
                                    <p:animEffect transition="in" filter="wipe(right)">
                                      <p:cBhvr>
                                        <p:cTn id="99" dur="500"/>
                                        <p:tgtEl>
                                          <p:spTgt spid="147"/>
                                        </p:tgtEl>
                                      </p:cBhvr>
                                    </p:animEffect>
                                  </p:childTnLst>
                                </p:cTn>
                              </p:par>
                            </p:childTnLst>
                          </p:cTn>
                        </p:par>
                        <p:par>
                          <p:cTn id="100" fill="hold">
                            <p:stCondLst>
                              <p:cond delay="6500"/>
                            </p:stCondLst>
                            <p:childTnLst>
                              <p:par>
                                <p:cTn id="101" presetID="47"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anim calcmode="lin" valueType="num">
                                      <p:cBhvr>
                                        <p:cTn id="104" dur="500" fill="hold"/>
                                        <p:tgtEl>
                                          <p:spTgt spid="25"/>
                                        </p:tgtEl>
                                        <p:attrNameLst>
                                          <p:attrName>ppt_x</p:attrName>
                                        </p:attrNameLst>
                                      </p:cBhvr>
                                      <p:tavLst>
                                        <p:tav tm="0">
                                          <p:val>
                                            <p:strVal val="#ppt_x"/>
                                          </p:val>
                                        </p:tav>
                                        <p:tav tm="100000">
                                          <p:val>
                                            <p:strVal val="#ppt_x"/>
                                          </p:val>
                                        </p:tav>
                                      </p:tavLst>
                                    </p:anim>
                                    <p:anim calcmode="lin" valueType="num">
                                      <p:cBhvr>
                                        <p:cTn id="105" dur="500" fill="hold"/>
                                        <p:tgtEl>
                                          <p:spTgt spid="25"/>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156"/>
                                        </p:tgtEl>
                                        <p:attrNameLst>
                                          <p:attrName>style.visibility</p:attrName>
                                        </p:attrNameLst>
                                      </p:cBhvr>
                                      <p:to>
                                        <p:strVal val="visible"/>
                                      </p:to>
                                    </p:set>
                                    <p:animEffect transition="in" filter="wipe(down)">
                                      <p:cBhvr>
                                        <p:cTn id="108" dur="500"/>
                                        <p:tgtEl>
                                          <p:spTgt spid="156"/>
                                        </p:tgtEl>
                                      </p:cBhvr>
                                    </p:animEffect>
                                  </p:childTnLst>
                                </p:cTn>
                              </p:par>
                            </p:childTnLst>
                          </p:cTn>
                        </p:par>
                        <p:par>
                          <p:cTn id="109" fill="hold">
                            <p:stCondLst>
                              <p:cond delay="7000"/>
                            </p:stCondLst>
                            <p:childTnLst>
                              <p:par>
                                <p:cTn id="110" presetID="22" presetClass="entr" presetSubtype="8"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Effect transition="in" filter="wipe(left)">
                                      <p:cBhvr>
                                        <p:cTn id="112" dur="500"/>
                                        <p:tgtEl>
                                          <p:spTgt spid="148"/>
                                        </p:tgtEl>
                                      </p:cBhvr>
                                    </p:animEffect>
                                  </p:childTnLst>
                                </p:cTn>
                              </p:par>
                            </p:childTnLst>
                          </p:cTn>
                        </p:par>
                        <p:par>
                          <p:cTn id="113" fill="hold">
                            <p:stCondLst>
                              <p:cond delay="7500"/>
                            </p:stCondLst>
                            <p:childTnLst>
                              <p:par>
                                <p:cTn id="114" presetID="47"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anim calcmode="lin" valueType="num">
                                      <p:cBhvr>
                                        <p:cTn id="117" dur="500" fill="hold"/>
                                        <p:tgtEl>
                                          <p:spTgt spid="28"/>
                                        </p:tgtEl>
                                        <p:attrNameLst>
                                          <p:attrName>ppt_x</p:attrName>
                                        </p:attrNameLst>
                                      </p:cBhvr>
                                      <p:tavLst>
                                        <p:tav tm="0">
                                          <p:val>
                                            <p:strVal val="#ppt_x"/>
                                          </p:val>
                                        </p:tav>
                                        <p:tav tm="100000">
                                          <p:val>
                                            <p:strVal val="#ppt_x"/>
                                          </p:val>
                                        </p:tav>
                                      </p:tavLst>
                                    </p:anim>
                                    <p:anim calcmode="lin" valueType="num">
                                      <p:cBhvr>
                                        <p:cTn id="118" dur="500" fill="hold"/>
                                        <p:tgtEl>
                                          <p:spTgt spid="28"/>
                                        </p:tgtEl>
                                        <p:attrNameLst>
                                          <p:attrName>ppt_y</p:attrName>
                                        </p:attrNameLst>
                                      </p:cBhvr>
                                      <p:tavLst>
                                        <p:tav tm="0">
                                          <p:val>
                                            <p:strVal val="#ppt_y-.1"/>
                                          </p:val>
                                        </p:tav>
                                        <p:tav tm="100000">
                                          <p:val>
                                            <p:strVal val="#ppt_y"/>
                                          </p:val>
                                        </p:tav>
                                      </p:tavLst>
                                    </p:anim>
                                  </p:childTnLst>
                                </p:cTn>
                              </p:par>
                              <p:par>
                                <p:cTn id="119" presetID="22" presetClass="entr" presetSubtype="4"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wipe(down)">
                                      <p:cBhvr>
                                        <p:cTn id="121"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bldLvl="0" animBg="1"/>
      <p:bldP spid="99" grpId="0" bldLvl="0" animBg="1"/>
      <p:bldP spid="141" grpId="0" bldLvl="0" animBg="1"/>
      <p:bldP spid="142" grpId="0" bldLvl="0" animBg="1"/>
      <p:bldP spid="144" grpId="0" bldLvl="0" animBg="1"/>
      <p:bldP spid="145" grpId="0" bldLvl="0" animBg="1"/>
      <p:bldP spid="146" grpId="0" bldLvl="0" animBg="1"/>
      <p:bldP spid="147" grpId="0" bldLvl="0" animBg="1"/>
      <p:bldP spid="148" grpId="0" bldLvl="0" animBg="1"/>
      <p:bldP spid="151" grpId="0"/>
      <p:bldP spid="152" grpId="0"/>
      <p:bldP spid="153" grpId="0"/>
      <p:bldP spid="154" grpId="0"/>
      <p:bldP spid="155" grpId="0"/>
      <p:bldP spid="156" grpId="0"/>
      <p:bldP spid="157" grpId="0"/>
      <p:bldP spid="23" grpId="0"/>
      <p:bldP spid="24" grpId="0"/>
      <p:bldP spid="25" grpId="0"/>
      <p:bldP spid="26" grpId="0"/>
      <p:bldP spid="27" grpId="0"/>
      <p:bldP spid="28" grpId="0"/>
      <p:bldP spid="1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7ab237a859d33f530767034e3498d234"/>
          <p:cNvPicPr>
            <a:picLocks noChangeAspect="1"/>
          </p:cNvPicPr>
          <p:nvPr/>
        </p:nvPicPr>
        <p:blipFill>
          <a:blip r:embed="rId2"/>
          <a:stretch>
            <a:fillRect/>
          </a:stretch>
        </p:blipFill>
        <p:spPr>
          <a:xfrm>
            <a:off x="7898130" y="-278130"/>
            <a:ext cx="4479925" cy="5475605"/>
          </a:xfrm>
          <a:prstGeom prst="rect">
            <a:avLst/>
          </a:prstGeom>
        </p:spPr>
      </p:pic>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73" name="Freeform 35"/>
          <p:cNvSpPr/>
          <p:nvPr/>
        </p:nvSpPr>
        <p:spPr bwMode="auto">
          <a:xfrm flipV="1">
            <a:off x="3515322" y="2598367"/>
            <a:ext cx="493383" cy="463482"/>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4" name="Freeform 27"/>
          <p:cNvSpPr/>
          <p:nvPr/>
        </p:nvSpPr>
        <p:spPr bwMode="auto">
          <a:xfrm flipV="1">
            <a:off x="3672157" y="2830108"/>
            <a:ext cx="2278533" cy="135306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A0000"/>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5" name="Freeform 27"/>
          <p:cNvSpPr/>
          <p:nvPr/>
        </p:nvSpPr>
        <p:spPr bwMode="auto">
          <a:xfrm flipH="1">
            <a:off x="6184669" y="2872317"/>
            <a:ext cx="2212180" cy="131366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A0000"/>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6" name="Freeform 35"/>
          <p:cNvSpPr/>
          <p:nvPr/>
        </p:nvSpPr>
        <p:spPr bwMode="auto">
          <a:xfrm flipH="1">
            <a:off x="8081490" y="3988700"/>
            <a:ext cx="479016" cy="449985"/>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8" name="Freeform 27"/>
          <p:cNvSpPr/>
          <p:nvPr/>
        </p:nvSpPr>
        <p:spPr bwMode="auto">
          <a:xfrm rot="16200000" flipH="1">
            <a:off x="5004073" y="1543691"/>
            <a:ext cx="2199494" cy="1306130"/>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7324B"/>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79" name="Freeform 35"/>
          <p:cNvSpPr/>
          <p:nvPr/>
        </p:nvSpPr>
        <p:spPr bwMode="auto">
          <a:xfrm rot="5400000" flipH="1">
            <a:off x="5190013" y="5696374"/>
            <a:ext cx="484671" cy="455298"/>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0" name="Freeform 27"/>
          <p:cNvSpPr/>
          <p:nvPr/>
        </p:nvSpPr>
        <p:spPr bwMode="auto">
          <a:xfrm rot="5400000" flipH="1">
            <a:off x="4977788" y="4226500"/>
            <a:ext cx="2238298" cy="1329173"/>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7324B"/>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1434" tIns="45717" rIns="91434" bIns="45717" numCol="1" anchor="t" anchorCtr="0" compatLnSpc="1"/>
          <a:lstStyle/>
          <a:p>
            <a:endParaRPr lang="zh-CN" altLang="en-US" sz="1705">
              <a:solidFill>
                <a:srgbClr val="5A0000"/>
              </a:solidFill>
              <a:latin typeface="Arial" panose="020B0604020202020204" pitchFamily="34" charset="0"/>
              <a:ea typeface="微软雅黑" panose="020B0503020204020204" charset="-122"/>
            </a:endParaRPr>
          </a:p>
        </p:txBody>
      </p:sp>
      <p:sp>
        <p:nvSpPr>
          <p:cNvPr id="81" name="文本框 60"/>
          <p:cNvSpPr txBox="1"/>
          <p:nvPr/>
        </p:nvSpPr>
        <p:spPr>
          <a:xfrm>
            <a:off x="5736780" y="2339188"/>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01</a:t>
            </a:r>
          </a:p>
        </p:txBody>
      </p:sp>
      <p:sp>
        <p:nvSpPr>
          <p:cNvPr id="82" name="文本框 61"/>
          <p:cNvSpPr txBox="1"/>
          <p:nvPr/>
        </p:nvSpPr>
        <p:spPr>
          <a:xfrm>
            <a:off x="5761775" y="4267494"/>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03</a:t>
            </a:r>
          </a:p>
        </p:txBody>
      </p:sp>
      <p:sp>
        <p:nvSpPr>
          <p:cNvPr id="83" name="文本框 62"/>
          <p:cNvSpPr txBox="1"/>
          <p:nvPr/>
        </p:nvSpPr>
        <p:spPr>
          <a:xfrm>
            <a:off x="4728737" y="3213003"/>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04</a:t>
            </a:r>
          </a:p>
        </p:txBody>
      </p:sp>
      <p:sp>
        <p:nvSpPr>
          <p:cNvPr id="84" name="文本框 63"/>
          <p:cNvSpPr txBox="1"/>
          <p:nvPr/>
        </p:nvSpPr>
        <p:spPr>
          <a:xfrm>
            <a:off x="6457604" y="3213003"/>
            <a:ext cx="697627"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solidFill>
                  <a:schemeClr val="bg1"/>
                </a:solidFill>
                <a:latin typeface="Arial" panose="020B0604020202020204" pitchFamily="34" charset="0"/>
                <a:ea typeface="微软雅黑" panose="020B0503020204020204" charset="-122"/>
              </a:rPr>
              <a:t>02</a:t>
            </a:r>
          </a:p>
        </p:txBody>
      </p:sp>
      <p:sp>
        <p:nvSpPr>
          <p:cNvPr id="85" name="文本框 49"/>
          <p:cNvSpPr txBox="1"/>
          <p:nvPr/>
        </p:nvSpPr>
        <p:spPr>
          <a:xfrm>
            <a:off x="8113674" y="1052095"/>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86" name="矩形 85"/>
          <p:cNvSpPr/>
          <p:nvPr/>
        </p:nvSpPr>
        <p:spPr>
          <a:xfrm>
            <a:off x="7218878" y="1496306"/>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87" name="文本框 49"/>
          <p:cNvSpPr txBox="1"/>
          <p:nvPr/>
        </p:nvSpPr>
        <p:spPr>
          <a:xfrm>
            <a:off x="8330477" y="4248753"/>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88" name="矩形 87"/>
          <p:cNvSpPr/>
          <p:nvPr/>
        </p:nvSpPr>
        <p:spPr>
          <a:xfrm>
            <a:off x="7435681" y="4692965"/>
            <a:ext cx="2550866"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89" name="文本框 49"/>
          <p:cNvSpPr txBox="1"/>
          <p:nvPr/>
        </p:nvSpPr>
        <p:spPr>
          <a:xfrm>
            <a:off x="3888168" y="4796254"/>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0" name="矩形 89"/>
          <p:cNvSpPr/>
          <p:nvPr/>
        </p:nvSpPr>
        <p:spPr>
          <a:xfrm>
            <a:off x="2876603" y="5240465"/>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91" name="文本框 49"/>
          <p:cNvSpPr txBox="1"/>
          <p:nvPr/>
        </p:nvSpPr>
        <p:spPr>
          <a:xfrm>
            <a:off x="3456149" y="1844128"/>
            <a:ext cx="1656070" cy="401320"/>
          </a:xfrm>
          <a:prstGeom prst="rect">
            <a:avLst/>
          </a:prstGeom>
          <a:noFill/>
        </p:spPr>
        <p:txBody>
          <a:bodyPr wrap="square" rtlCol="0">
            <a:spAutoFit/>
          </a:bodyPr>
          <a:lstStyle/>
          <a:p>
            <a:pPr>
              <a:defRPr/>
            </a:pPr>
            <a:r>
              <a:rPr lang="en-US" altLang="zh-CN" sz="1895" dirty="0">
                <a:solidFill>
                  <a:srgbClr val="5A0000"/>
                </a:solidFill>
                <a:latin typeface="Arial" panose="020B0604020202020204" pitchFamily="34" charset="0"/>
                <a:ea typeface="微软雅黑" panose="020B0503020204020204" charset="-122"/>
                <a:sym typeface="+mn-ea"/>
              </a:rPr>
              <a:t>此处添加标题</a:t>
            </a:r>
          </a:p>
        </p:txBody>
      </p:sp>
      <p:sp>
        <p:nvSpPr>
          <p:cNvPr id="92" name="矩形 91"/>
          <p:cNvSpPr/>
          <p:nvPr/>
        </p:nvSpPr>
        <p:spPr>
          <a:xfrm>
            <a:off x="2444584" y="2288340"/>
            <a:ext cx="2667635" cy="689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995" dirty="0">
                <a:solidFill>
                  <a:srgbClr val="5A0000"/>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3"/>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300"/>
                                  </p:stCondLst>
                                  <p:childTnLst>
                                    <p:set>
                                      <p:cBhvr>
                                        <p:cTn id="6" dur="1" fill="hold">
                                          <p:stCondLst>
                                            <p:cond delay="0"/>
                                          </p:stCondLst>
                                        </p:cTn>
                                        <p:tgtEl>
                                          <p:spTgt spid="78"/>
                                        </p:tgtEl>
                                        <p:attrNameLst>
                                          <p:attrName>style.visibility</p:attrName>
                                        </p:attrNameLst>
                                      </p:cBhvr>
                                      <p:to>
                                        <p:strVal val="visible"/>
                                      </p:to>
                                    </p:set>
                                    <p:animEffect transition="in" filter="wipe(up)">
                                      <p:cBhvr>
                                        <p:cTn id="7" dur="500"/>
                                        <p:tgtEl>
                                          <p:spTgt spid="78"/>
                                        </p:tgtEl>
                                      </p:cBhvr>
                                    </p:animEffect>
                                  </p:childTnLst>
                                </p:cTn>
                              </p:par>
                            </p:childTnLst>
                          </p:cTn>
                        </p:par>
                        <p:par>
                          <p:cTn id="8" fill="hold">
                            <p:stCondLst>
                              <p:cond delay="800"/>
                            </p:stCondLst>
                            <p:childTnLst>
                              <p:par>
                                <p:cTn id="9" presetID="23" presetClass="entr" presetSubtype="36"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strVal val="(6*min(max(#ppt_w*#ppt_h,.3),1)-7.4)/-.7*#ppt_w"/>
                                          </p:val>
                                        </p:tav>
                                        <p:tav tm="100000">
                                          <p:val>
                                            <p:strVal val="#ppt_w"/>
                                          </p:val>
                                        </p:tav>
                                      </p:tavLst>
                                    </p:anim>
                                    <p:anim calcmode="lin" valueType="num">
                                      <p:cBhvr>
                                        <p:cTn id="12" dur="500" fill="hold"/>
                                        <p:tgtEl>
                                          <p:spTgt spid="81"/>
                                        </p:tgtEl>
                                        <p:attrNameLst>
                                          <p:attrName>ppt_h</p:attrName>
                                        </p:attrNameLst>
                                      </p:cBhvr>
                                      <p:tavLst>
                                        <p:tav tm="0">
                                          <p:val>
                                            <p:strVal val="(6*min(max(#ppt_w*#ppt_h,.3),1)-7.4)/-.7*#ppt_h"/>
                                          </p:val>
                                        </p:tav>
                                        <p:tav tm="100000">
                                          <p:val>
                                            <p:strVal val="#ppt_h"/>
                                          </p:val>
                                        </p:tav>
                                      </p:tavLst>
                                    </p:anim>
                                    <p:anim calcmode="lin" valueType="num">
                                      <p:cBhvr>
                                        <p:cTn id="13" dur="500" fill="hold"/>
                                        <p:tgtEl>
                                          <p:spTgt spid="81"/>
                                        </p:tgtEl>
                                        <p:attrNameLst>
                                          <p:attrName>ppt_x</p:attrName>
                                        </p:attrNameLst>
                                      </p:cBhvr>
                                      <p:tavLst>
                                        <p:tav tm="0">
                                          <p:val>
                                            <p:fltVal val="0.5"/>
                                          </p:val>
                                        </p:tav>
                                        <p:tav tm="100000">
                                          <p:val>
                                            <p:strVal val="#ppt_x"/>
                                          </p:val>
                                        </p:tav>
                                      </p:tavLst>
                                    </p:anim>
                                    <p:anim calcmode="lin" valueType="num">
                                      <p:cBhvr>
                                        <p:cTn id="14" dur="500" fill="hold"/>
                                        <p:tgtEl>
                                          <p:spTgt spid="81"/>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300"/>
                            </p:stCondLst>
                            <p:childTnLst>
                              <p:par>
                                <p:cTn id="16" presetID="22" presetClass="entr" presetSubtype="8"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wipe(left)">
                                      <p:cBhvr>
                                        <p:cTn id="18" dur="500"/>
                                        <p:tgtEl>
                                          <p:spTgt spid="76"/>
                                        </p:tgtEl>
                                      </p:cBhvr>
                                    </p:animEffect>
                                  </p:childTnLst>
                                </p:cTn>
                              </p:par>
                              <p:par>
                                <p:cTn id="19" presetID="22" presetClass="entr" presetSubtype="2" fill="hold" grpId="0" nodeType="withEffect">
                                  <p:stCondLst>
                                    <p:cond delay="300"/>
                                  </p:stCondLst>
                                  <p:childTnLst>
                                    <p:set>
                                      <p:cBhvr>
                                        <p:cTn id="20" dur="1" fill="hold">
                                          <p:stCondLst>
                                            <p:cond delay="0"/>
                                          </p:stCondLst>
                                        </p:cTn>
                                        <p:tgtEl>
                                          <p:spTgt spid="75"/>
                                        </p:tgtEl>
                                        <p:attrNameLst>
                                          <p:attrName>style.visibility</p:attrName>
                                        </p:attrNameLst>
                                      </p:cBhvr>
                                      <p:to>
                                        <p:strVal val="visible"/>
                                      </p:to>
                                    </p:set>
                                    <p:animEffect transition="in" filter="wipe(right)">
                                      <p:cBhvr>
                                        <p:cTn id="21" dur="500"/>
                                        <p:tgtEl>
                                          <p:spTgt spid="75"/>
                                        </p:tgtEl>
                                      </p:cBhvr>
                                    </p:animEffect>
                                  </p:childTnLst>
                                </p:cTn>
                              </p:par>
                            </p:childTnLst>
                          </p:cTn>
                        </p:par>
                        <p:par>
                          <p:cTn id="22" fill="hold">
                            <p:stCondLst>
                              <p:cond delay="1800"/>
                            </p:stCondLst>
                            <p:childTnLst>
                              <p:par>
                                <p:cTn id="23" presetID="23" presetClass="entr" presetSubtype="36"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strVal val="(6*min(max(#ppt_w*#ppt_h,.3),1)-7.4)/-.7*#ppt_w"/>
                                          </p:val>
                                        </p:tav>
                                        <p:tav tm="100000">
                                          <p:val>
                                            <p:strVal val="#ppt_w"/>
                                          </p:val>
                                        </p:tav>
                                      </p:tavLst>
                                    </p:anim>
                                    <p:anim calcmode="lin" valueType="num">
                                      <p:cBhvr>
                                        <p:cTn id="26" dur="500" fill="hold"/>
                                        <p:tgtEl>
                                          <p:spTgt spid="84"/>
                                        </p:tgtEl>
                                        <p:attrNameLst>
                                          <p:attrName>ppt_h</p:attrName>
                                        </p:attrNameLst>
                                      </p:cBhvr>
                                      <p:tavLst>
                                        <p:tav tm="0">
                                          <p:val>
                                            <p:strVal val="(6*min(max(#ppt_w*#ppt_h,.3),1)-7.4)/-.7*#ppt_h"/>
                                          </p:val>
                                        </p:tav>
                                        <p:tav tm="100000">
                                          <p:val>
                                            <p:strVal val="#ppt_h"/>
                                          </p:val>
                                        </p:tav>
                                      </p:tavLst>
                                    </p:anim>
                                    <p:anim calcmode="lin" valueType="num">
                                      <p:cBhvr>
                                        <p:cTn id="27" dur="500" fill="hold"/>
                                        <p:tgtEl>
                                          <p:spTgt spid="84"/>
                                        </p:tgtEl>
                                        <p:attrNameLst>
                                          <p:attrName>ppt_x</p:attrName>
                                        </p:attrNameLst>
                                      </p:cBhvr>
                                      <p:tavLst>
                                        <p:tav tm="0">
                                          <p:val>
                                            <p:fltVal val="0.5"/>
                                          </p:val>
                                        </p:tav>
                                        <p:tav tm="100000">
                                          <p:val>
                                            <p:strVal val="#ppt_x"/>
                                          </p:val>
                                        </p:tav>
                                      </p:tavLst>
                                    </p:anim>
                                    <p:anim calcmode="lin" valueType="num">
                                      <p:cBhvr>
                                        <p:cTn id="28" dur="500" fill="hold"/>
                                        <p:tgtEl>
                                          <p:spTgt spid="84"/>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300"/>
                            </p:stCondLst>
                            <p:childTnLst>
                              <p:par>
                                <p:cTn id="30" presetID="22" presetClass="entr" presetSubtype="1"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wipe(up)">
                                      <p:cBhvr>
                                        <p:cTn id="32" dur="500"/>
                                        <p:tgtEl>
                                          <p:spTgt spid="79"/>
                                        </p:tgtEl>
                                      </p:cBhvr>
                                    </p:animEffect>
                                  </p:childTnLst>
                                </p:cTn>
                              </p:par>
                              <p:par>
                                <p:cTn id="33" presetID="22" presetClass="entr" presetSubtype="4" fill="hold" grpId="0" nodeType="withEffect">
                                  <p:stCondLst>
                                    <p:cond delay="300"/>
                                  </p:stCondLst>
                                  <p:childTnLst>
                                    <p:set>
                                      <p:cBhvr>
                                        <p:cTn id="34" dur="1" fill="hold">
                                          <p:stCondLst>
                                            <p:cond delay="0"/>
                                          </p:stCondLst>
                                        </p:cTn>
                                        <p:tgtEl>
                                          <p:spTgt spid="80"/>
                                        </p:tgtEl>
                                        <p:attrNameLst>
                                          <p:attrName>style.visibility</p:attrName>
                                        </p:attrNameLst>
                                      </p:cBhvr>
                                      <p:to>
                                        <p:strVal val="visible"/>
                                      </p:to>
                                    </p:set>
                                    <p:animEffect transition="in" filter="wipe(down)">
                                      <p:cBhvr>
                                        <p:cTn id="35" dur="500"/>
                                        <p:tgtEl>
                                          <p:spTgt spid="80"/>
                                        </p:tgtEl>
                                      </p:cBhvr>
                                    </p:animEffect>
                                  </p:childTnLst>
                                </p:cTn>
                              </p:par>
                            </p:childTnLst>
                          </p:cTn>
                        </p:par>
                        <p:par>
                          <p:cTn id="36" fill="hold">
                            <p:stCondLst>
                              <p:cond delay="2800"/>
                            </p:stCondLst>
                            <p:childTnLst>
                              <p:par>
                                <p:cTn id="37" presetID="23" presetClass="entr" presetSubtype="36"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p:cTn id="39" dur="500" fill="hold"/>
                                        <p:tgtEl>
                                          <p:spTgt spid="82"/>
                                        </p:tgtEl>
                                        <p:attrNameLst>
                                          <p:attrName>ppt_w</p:attrName>
                                        </p:attrNameLst>
                                      </p:cBhvr>
                                      <p:tavLst>
                                        <p:tav tm="0">
                                          <p:val>
                                            <p:strVal val="(6*min(max(#ppt_w*#ppt_h,.3),1)-7.4)/-.7*#ppt_w"/>
                                          </p:val>
                                        </p:tav>
                                        <p:tav tm="100000">
                                          <p:val>
                                            <p:strVal val="#ppt_w"/>
                                          </p:val>
                                        </p:tav>
                                      </p:tavLst>
                                    </p:anim>
                                    <p:anim calcmode="lin" valueType="num">
                                      <p:cBhvr>
                                        <p:cTn id="40" dur="500" fill="hold"/>
                                        <p:tgtEl>
                                          <p:spTgt spid="82"/>
                                        </p:tgtEl>
                                        <p:attrNameLst>
                                          <p:attrName>ppt_h</p:attrName>
                                        </p:attrNameLst>
                                      </p:cBhvr>
                                      <p:tavLst>
                                        <p:tav tm="0">
                                          <p:val>
                                            <p:strVal val="(6*min(max(#ppt_w*#ppt_h,.3),1)-7.4)/-.7*#ppt_h"/>
                                          </p:val>
                                        </p:tav>
                                        <p:tav tm="100000">
                                          <p:val>
                                            <p:strVal val="#ppt_h"/>
                                          </p:val>
                                        </p:tav>
                                      </p:tavLst>
                                    </p:anim>
                                    <p:anim calcmode="lin" valueType="num">
                                      <p:cBhvr>
                                        <p:cTn id="41" dur="500" fill="hold"/>
                                        <p:tgtEl>
                                          <p:spTgt spid="82"/>
                                        </p:tgtEl>
                                        <p:attrNameLst>
                                          <p:attrName>ppt_x</p:attrName>
                                        </p:attrNameLst>
                                      </p:cBhvr>
                                      <p:tavLst>
                                        <p:tav tm="0">
                                          <p:val>
                                            <p:fltVal val="0.5"/>
                                          </p:val>
                                        </p:tav>
                                        <p:tav tm="100000">
                                          <p:val>
                                            <p:strVal val="#ppt_x"/>
                                          </p:val>
                                        </p:tav>
                                      </p:tavLst>
                                    </p:anim>
                                    <p:anim calcmode="lin" valueType="num">
                                      <p:cBhvr>
                                        <p:cTn id="42" dur="500" fill="hold"/>
                                        <p:tgtEl>
                                          <p:spTgt spid="82"/>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300"/>
                            </p:stCondLst>
                            <p:childTnLst>
                              <p:par>
                                <p:cTn id="44" presetID="22" presetClass="entr" presetSubtype="2"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right)">
                                      <p:cBhvr>
                                        <p:cTn id="46" dur="500"/>
                                        <p:tgtEl>
                                          <p:spTgt spid="73"/>
                                        </p:tgtEl>
                                      </p:cBhvr>
                                    </p:animEffect>
                                  </p:childTnLst>
                                </p:cTn>
                              </p:par>
                            </p:childTnLst>
                          </p:cTn>
                        </p:par>
                        <p:par>
                          <p:cTn id="47" fill="hold">
                            <p:stCondLst>
                              <p:cond delay="38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500"/>
                                        <p:tgtEl>
                                          <p:spTgt spid="74"/>
                                        </p:tgtEl>
                                      </p:cBhvr>
                                    </p:animEffect>
                                  </p:childTnLst>
                                </p:cTn>
                              </p:par>
                            </p:childTnLst>
                          </p:cTn>
                        </p:par>
                        <p:par>
                          <p:cTn id="51" fill="hold">
                            <p:stCondLst>
                              <p:cond delay="4300"/>
                            </p:stCondLst>
                            <p:childTnLst>
                              <p:par>
                                <p:cTn id="52" presetID="23" presetClass="entr" presetSubtype="36"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strVal val="(6*min(max(#ppt_w*#ppt_h,.3),1)-7.4)/-.7*#ppt_w"/>
                                          </p:val>
                                        </p:tav>
                                        <p:tav tm="100000">
                                          <p:val>
                                            <p:strVal val="#ppt_w"/>
                                          </p:val>
                                        </p:tav>
                                      </p:tavLst>
                                    </p:anim>
                                    <p:anim calcmode="lin" valueType="num">
                                      <p:cBhvr>
                                        <p:cTn id="55" dur="500" fill="hold"/>
                                        <p:tgtEl>
                                          <p:spTgt spid="83"/>
                                        </p:tgtEl>
                                        <p:attrNameLst>
                                          <p:attrName>ppt_h</p:attrName>
                                        </p:attrNameLst>
                                      </p:cBhvr>
                                      <p:tavLst>
                                        <p:tav tm="0">
                                          <p:val>
                                            <p:strVal val="(6*min(max(#ppt_w*#ppt_h,.3),1)-7.4)/-.7*#ppt_h"/>
                                          </p:val>
                                        </p:tav>
                                        <p:tav tm="100000">
                                          <p:val>
                                            <p:strVal val="#ppt_h"/>
                                          </p:val>
                                        </p:tav>
                                      </p:tavLst>
                                    </p:anim>
                                    <p:anim calcmode="lin" valueType="num">
                                      <p:cBhvr>
                                        <p:cTn id="56" dur="500" fill="hold"/>
                                        <p:tgtEl>
                                          <p:spTgt spid="83"/>
                                        </p:tgtEl>
                                        <p:attrNameLst>
                                          <p:attrName>ppt_x</p:attrName>
                                        </p:attrNameLst>
                                      </p:cBhvr>
                                      <p:tavLst>
                                        <p:tav tm="0">
                                          <p:val>
                                            <p:fltVal val="0.5"/>
                                          </p:val>
                                        </p:tav>
                                        <p:tav tm="100000">
                                          <p:val>
                                            <p:strVal val="#ppt_x"/>
                                          </p:val>
                                        </p:tav>
                                      </p:tavLst>
                                    </p:anim>
                                    <p:anim calcmode="lin" valueType="num">
                                      <p:cBhvr>
                                        <p:cTn id="57" dur="500" fill="hold"/>
                                        <p:tgtEl>
                                          <p:spTgt spid="83"/>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4800"/>
                            </p:stCondLst>
                            <p:childTnLst>
                              <p:par>
                                <p:cTn id="59" presetID="16" presetClass="entr" presetSubtype="21"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barn(inVertical)">
                                      <p:cBhvr>
                                        <p:cTn id="61" dur="500"/>
                                        <p:tgtEl>
                                          <p:spTgt spid="85"/>
                                        </p:tgtEl>
                                      </p:cBhvr>
                                    </p:animEffect>
                                  </p:childTnLst>
                                </p:cTn>
                              </p:par>
                            </p:childTnLst>
                          </p:cTn>
                        </p:par>
                        <p:par>
                          <p:cTn id="62" fill="hold">
                            <p:stCondLst>
                              <p:cond delay="5300"/>
                            </p:stCondLst>
                            <p:childTnLst>
                              <p:par>
                                <p:cTn id="63" presetID="16" presetClass="entr" presetSubtype="21"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barn(inVertical)">
                                      <p:cBhvr>
                                        <p:cTn id="65" dur="500"/>
                                        <p:tgtEl>
                                          <p:spTgt spid="86"/>
                                        </p:tgtEl>
                                      </p:cBhvr>
                                    </p:animEffect>
                                  </p:childTnLst>
                                </p:cTn>
                              </p:par>
                            </p:childTnLst>
                          </p:cTn>
                        </p:par>
                        <p:par>
                          <p:cTn id="66" fill="hold">
                            <p:stCondLst>
                              <p:cond delay="5800"/>
                            </p:stCondLst>
                            <p:childTnLst>
                              <p:par>
                                <p:cTn id="67" presetID="16" presetClass="entr" presetSubtype="21"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barn(inVertical)">
                                      <p:cBhvr>
                                        <p:cTn id="69" dur="500"/>
                                        <p:tgtEl>
                                          <p:spTgt spid="87"/>
                                        </p:tgtEl>
                                      </p:cBhvr>
                                    </p:animEffect>
                                  </p:childTnLst>
                                </p:cTn>
                              </p:par>
                            </p:childTnLst>
                          </p:cTn>
                        </p:par>
                        <p:par>
                          <p:cTn id="70" fill="hold">
                            <p:stCondLst>
                              <p:cond delay="6300"/>
                            </p:stCondLst>
                            <p:childTnLst>
                              <p:par>
                                <p:cTn id="71" presetID="16" presetClass="entr" presetSubtype="21"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barn(inVertical)">
                                      <p:cBhvr>
                                        <p:cTn id="73" dur="500"/>
                                        <p:tgtEl>
                                          <p:spTgt spid="88"/>
                                        </p:tgtEl>
                                      </p:cBhvr>
                                    </p:animEffect>
                                  </p:childTnLst>
                                </p:cTn>
                              </p:par>
                            </p:childTnLst>
                          </p:cTn>
                        </p:par>
                        <p:par>
                          <p:cTn id="74" fill="hold">
                            <p:stCondLst>
                              <p:cond delay="6800"/>
                            </p:stCondLst>
                            <p:childTnLst>
                              <p:par>
                                <p:cTn id="75" presetID="16" presetClass="entr" presetSubtype="21"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Effect transition="in" filter="barn(inVertical)">
                                      <p:cBhvr>
                                        <p:cTn id="77" dur="500"/>
                                        <p:tgtEl>
                                          <p:spTgt spid="89"/>
                                        </p:tgtEl>
                                      </p:cBhvr>
                                    </p:animEffect>
                                  </p:childTnLst>
                                </p:cTn>
                              </p:par>
                            </p:childTnLst>
                          </p:cTn>
                        </p:par>
                        <p:par>
                          <p:cTn id="78" fill="hold">
                            <p:stCondLst>
                              <p:cond delay="7300"/>
                            </p:stCondLst>
                            <p:childTnLst>
                              <p:par>
                                <p:cTn id="79" presetID="16" presetClass="entr" presetSubtype="21"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barn(inVertical)">
                                      <p:cBhvr>
                                        <p:cTn id="81" dur="500"/>
                                        <p:tgtEl>
                                          <p:spTgt spid="90"/>
                                        </p:tgtEl>
                                      </p:cBhvr>
                                    </p:animEffect>
                                  </p:childTnLst>
                                </p:cTn>
                              </p:par>
                            </p:childTnLst>
                          </p:cTn>
                        </p:par>
                        <p:par>
                          <p:cTn id="82" fill="hold">
                            <p:stCondLst>
                              <p:cond delay="7800"/>
                            </p:stCondLst>
                            <p:childTnLst>
                              <p:par>
                                <p:cTn id="83" presetID="16" presetClass="entr" presetSubtype="21"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barn(inVertical)">
                                      <p:cBhvr>
                                        <p:cTn id="85" dur="500"/>
                                        <p:tgtEl>
                                          <p:spTgt spid="91"/>
                                        </p:tgtEl>
                                      </p:cBhvr>
                                    </p:animEffect>
                                  </p:childTnLst>
                                </p:cTn>
                              </p:par>
                            </p:childTnLst>
                          </p:cTn>
                        </p:par>
                        <p:par>
                          <p:cTn id="86" fill="hold">
                            <p:stCondLst>
                              <p:cond delay="8300"/>
                            </p:stCondLst>
                            <p:childTnLst>
                              <p:par>
                                <p:cTn id="87" presetID="16" presetClass="entr" presetSubtype="21" fill="hold" grpId="0" nodeType="after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barn(inVertical)">
                                      <p:cBhvr>
                                        <p:cTn id="8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75" grpId="0" bldLvl="0" animBg="1"/>
      <p:bldP spid="76" grpId="0" bldLvl="0" animBg="1"/>
      <p:bldP spid="78" grpId="0" bldLvl="0" animBg="1"/>
      <p:bldP spid="79" grpId="0" bldLvl="0" animBg="1"/>
      <p:bldP spid="80" grpId="0" bldLvl="0" animBg="1"/>
      <p:bldP spid="81" grpId="0" bldLvl="0" animBg="1"/>
      <p:bldP spid="82" grpId="0" bldLvl="0" animBg="1"/>
      <p:bldP spid="83" grpId="0" bldLvl="0" animBg="1"/>
      <p:bldP spid="84" grpId="0" bldLvl="0" animBg="1"/>
      <p:bldP spid="85" grpId="0"/>
      <p:bldP spid="86" grpId="0"/>
      <p:bldP spid="87" grpId="0"/>
      <p:bldP spid="88" grpId="0"/>
      <p:bldP spid="89" grpId="0"/>
      <p:bldP spid="90" grpId="0"/>
      <p:bldP spid="91" grpId="0"/>
      <p:bldP spid="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0B09"/>
              </a:solidFill>
              <a:latin typeface="楷体" panose="02010609060101010101" charset="-122"/>
              <a:ea typeface="楷体" panose="02010609060101010101" charset="-122"/>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780B09"/>
                </a:solidFill>
                <a:latin typeface="楷体" panose="02010609060101010101" charset="-122"/>
                <a:ea typeface="楷体" panose="02010609060101010101" charset="-122"/>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780B09"/>
                </a:solidFill>
                <a:latin typeface="楷体" panose="02010609060101010101" charset="-122"/>
                <a:ea typeface="楷体" panose="02010609060101010101" charset="-122"/>
              </a:rPr>
              <a:t> </a:t>
            </a:r>
          </a:p>
        </p:txBody>
      </p:sp>
      <p:sp>
        <p:nvSpPr>
          <p:cNvPr id="54" name="同侧圆角矩形 53"/>
          <p:cNvSpPr/>
          <p:nvPr/>
        </p:nvSpPr>
        <p:spPr>
          <a:xfrm>
            <a:off x="1166884" y="1930400"/>
            <a:ext cx="884767" cy="3520017"/>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55" name="同侧圆角矩形 54"/>
          <p:cNvSpPr/>
          <p:nvPr/>
        </p:nvSpPr>
        <p:spPr>
          <a:xfrm>
            <a:off x="2276018" y="1930400"/>
            <a:ext cx="884767" cy="3520017"/>
          </a:xfrm>
          <a:prstGeom prst="round2SameRect">
            <a:avLst/>
          </a:prstGeom>
          <a:pattFill prst="ltDnDiag">
            <a:fgClr>
              <a:schemeClr val="tx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56" name="同侧圆角矩形 55"/>
          <p:cNvSpPr/>
          <p:nvPr/>
        </p:nvSpPr>
        <p:spPr>
          <a:xfrm>
            <a:off x="3387267" y="1930400"/>
            <a:ext cx="884767" cy="3520017"/>
          </a:xfrm>
          <a:prstGeom prst="round2SameRect">
            <a:avLst/>
          </a:prstGeom>
          <a:pattFill prst="ltDnDiag">
            <a:fgClr>
              <a:schemeClr val="bg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88" name="同侧圆角矩形 87"/>
          <p:cNvSpPr/>
          <p:nvPr/>
        </p:nvSpPr>
        <p:spPr>
          <a:xfrm>
            <a:off x="4498518" y="1930400"/>
            <a:ext cx="884767" cy="3520017"/>
          </a:xfrm>
          <a:prstGeom prst="round2SameRect">
            <a:avLst/>
          </a:prstGeom>
          <a:pattFill prst="ltDnDiag">
            <a:fgClr>
              <a:srgbClr val="4C6062"/>
            </a:fgClr>
            <a:bgClr>
              <a:sysClr val="window" lastClr="FFFFFF"/>
            </a:bgClr>
          </a:pattFill>
          <a:ln w="25400" cap="flat" cmpd="sng" algn="ctr">
            <a:noFill/>
            <a:prstDash val="solid"/>
          </a:ln>
          <a:effectLst/>
        </p:spPr>
        <p:txBody>
          <a:bodyPr anchor="ctr"/>
          <a:lstStyle/>
          <a:p>
            <a:pPr algn="ctr">
              <a:defRPr/>
            </a:pPr>
            <a:endParaRPr lang="zh-CN" altLang="en-US" sz="100" kern="0">
              <a:solidFill>
                <a:prstClr val="white"/>
              </a:solidFill>
              <a:latin typeface="Calibri" panose="020F0502020204030204"/>
              <a:ea typeface="宋体" panose="02010600030101010101" pitchFamily="2" charset="-122"/>
            </a:endParaRPr>
          </a:p>
        </p:txBody>
      </p:sp>
      <p:sp>
        <p:nvSpPr>
          <p:cNvPr id="89" name="Rectangle 48"/>
          <p:cNvSpPr>
            <a:spLocks noChangeArrowheads="1"/>
          </p:cNvSpPr>
          <p:nvPr/>
        </p:nvSpPr>
        <p:spPr bwMode="auto">
          <a:xfrm>
            <a:off x="1166884" y="2774951"/>
            <a:ext cx="882649" cy="2675467"/>
          </a:xfrm>
          <a:prstGeom prst="rect">
            <a:avLst/>
          </a:prstGeom>
          <a:solidFill>
            <a:srgbClr val="5A0000"/>
          </a:solidFill>
          <a:ln>
            <a:noFill/>
          </a:ln>
        </p:spPr>
        <p:txBody>
          <a:bodyPr/>
          <a:lstStyle/>
          <a:p>
            <a:pPr>
              <a:defRPr/>
            </a:pPr>
            <a:endParaRPr lang="zh-CN" altLang="en-US" sz="2135" kern="0">
              <a:solidFill>
                <a:prstClr val="black"/>
              </a:solidFill>
              <a:latin typeface="+mn-lt"/>
              <a:ea typeface="+mn-ea"/>
            </a:endParaRPr>
          </a:p>
        </p:txBody>
      </p:sp>
      <p:sp>
        <p:nvSpPr>
          <p:cNvPr id="90" name="Rectangle 95"/>
          <p:cNvSpPr>
            <a:spLocks noChangeArrowheads="1"/>
          </p:cNvSpPr>
          <p:nvPr/>
        </p:nvSpPr>
        <p:spPr bwMode="auto">
          <a:xfrm>
            <a:off x="2276018" y="3221567"/>
            <a:ext cx="882649" cy="2228851"/>
          </a:xfrm>
          <a:prstGeom prst="rect">
            <a:avLst/>
          </a:prstGeom>
          <a:solidFill>
            <a:srgbClr val="17324B"/>
          </a:solidFill>
          <a:ln>
            <a:noFill/>
          </a:ln>
        </p:spPr>
        <p:txBody>
          <a:bodyPr/>
          <a:lstStyle/>
          <a:p>
            <a:pPr>
              <a:defRPr/>
            </a:pPr>
            <a:endParaRPr lang="zh-CN" altLang="en-US" sz="2135" kern="0">
              <a:solidFill>
                <a:schemeClr val="tx2">
                  <a:lumMod val="50000"/>
                </a:schemeClr>
              </a:solidFill>
              <a:latin typeface="+mn-lt"/>
              <a:ea typeface="+mn-ea"/>
            </a:endParaRPr>
          </a:p>
        </p:txBody>
      </p:sp>
      <p:sp>
        <p:nvSpPr>
          <p:cNvPr id="91" name="Rectangle 142"/>
          <p:cNvSpPr>
            <a:spLocks noChangeArrowheads="1"/>
          </p:cNvSpPr>
          <p:nvPr/>
        </p:nvSpPr>
        <p:spPr bwMode="auto">
          <a:xfrm>
            <a:off x="3385151" y="3932767"/>
            <a:ext cx="884767" cy="1517651"/>
          </a:xfrm>
          <a:prstGeom prst="rect">
            <a:avLst/>
          </a:prstGeom>
          <a:solidFill>
            <a:srgbClr val="5A0000"/>
          </a:solidFill>
          <a:ln>
            <a:noFill/>
          </a:ln>
        </p:spPr>
        <p:txBody>
          <a:bodyPr/>
          <a:lstStyle/>
          <a:p>
            <a:pPr>
              <a:defRPr/>
            </a:pPr>
            <a:endParaRPr lang="zh-CN" altLang="en-US" sz="2135" kern="0">
              <a:solidFill>
                <a:prstClr val="black"/>
              </a:solidFill>
              <a:latin typeface="+mn-lt"/>
              <a:ea typeface="+mn-ea"/>
            </a:endParaRPr>
          </a:p>
        </p:txBody>
      </p:sp>
      <p:sp>
        <p:nvSpPr>
          <p:cNvPr id="92" name="Rectangle 189"/>
          <p:cNvSpPr>
            <a:spLocks noChangeArrowheads="1"/>
          </p:cNvSpPr>
          <p:nvPr/>
        </p:nvSpPr>
        <p:spPr bwMode="auto">
          <a:xfrm>
            <a:off x="4498518" y="4927600"/>
            <a:ext cx="884767" cy="522817"/>
          </a:xfrm>
          <a:prstGeom prst="rect">
            <a:avLst/>
          </a:prstGeom>
          <a:solidFill>
            <a:schemeClr val="bg1">
              <a:lumMod val="65000"/>
            </a:schemeClr>
          </a:solidFill>
          <a:ln>
            <a:noFill/>
          </a:ln>
        </p:spPr>
        <p:txBody>
          <a:bodyPr/>
          <a:lstStyle/>
          <a:p>
            <a:pPr>
              <a:defRPr/>
            </a:pPr>
            <a:endParaRPr lang="zh-CN" altLang="en-US" sz="2135" kern="0">
              <a:solidFill>
                <a:prstClr val="black"/>
              </a:solidFill>
              <a:latin typeface="+mn-lt"/>
              <a:ea typeface="+mn-ea"/>
            </a:endParaRPr>
          </a:p>
        </p:txBody>
      </p:sp>
      <p:sp>
        <p:nvSpPr>
          <p:cNvPr id="93" name="TextBox 682"/>
          <p:cNvSpPr txBox="1"/>
          <p:nvPr/>
        </p:nvSpPr>
        <p:spPr>
          <a:xfrm>
            <a:off x="4494601" y="4834467"/>
            <a:ext cx="901065" cy="613410"/>
          </a:xfrm>
          <a:prstGeom prst="rect">
            <a:avLst/>
          </a:prstGeom>
          <a:solidFill>
            <a:srgbClr val="17324B"/>
          </a:solid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15</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4" name="TextBox 682"/>
          <p:cNvSpPr txBox="1"/>
          <p:nvPr/>
        </p:nvSpPr>
        <p:spPr>
          <a:xfrm>
            <a:off x="3381234" y="3879851"/>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38</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5" name="TextBox 682"/>
          <p:cNvSpPr txBox="1"/>
          <p:nvPr/>
        </p:nvSpPr>
        <p:spPr>
          <a:xfrm>
            <a:off x="2268926" y="3162300"/>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62</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6" name="TextBox 682"/>
          <p:cNvSpPr txBox="1"/>
          <p:nvPr/>
        </p:nvSpPr>
        <p:spPr>
          <a:xfrm>
            <a:off x="1156618" y="2719917"/>
            <a:ext cx="901065" cy="6134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3200" kern="0" dirty="0" smtClean="0">
                <a:solidFill>
                  <a:prstClr val="white"/>
                </a:solidFill>
                <a:latin typeface="微软雅黑" panose="020B0503020204020204" charset="-122"/>
                <a:ea typeface="微软雅黑" panose="020B0503020204020204" charset="-122"/>
              </a:rPr>
              <a:t>78</a:t>
            </a:r>
            <a:r>
              <a:rPr lang="en-US" altLang="zh-CN" sz="2135" kern="0" dirty="0" smtClean="0">
                <a:solidFill>
                  <a:prstClr val="white"/>
                </a:solidFill>
                <a:latin typeface="微软雅黑" panose="020B0503020204020204" charset="-122"/>
                <a:ea typeface="微软雅黑" panose="020B0503020204020204" charset="-122"/>
              </a:rPr>
              <a:t>%</a:t>
            </a:r>
            <a:endParaRPr lang="zh-CN" altLang="en-US" sz="2135" kern="0" dirty="0">
              <a:solidFill>
                <a:prstClr val="white"/>
              </a:solidFill>
              <a:latin typeface="微软雅黑" panose="020B0503020204020204" charset="-122"/>
              <a:ea typeface="微软雅黑" panose="020B0503020204020204" charset="-122"/>
            </a:endParaRPr>
          </a:p>
        </p:txBody>
      </p:sp>
      <p:sp>
        <p:nvSpPr>
          <p:cNvPr id="97" name="TextBox 96"/>
          <p:cNvSpPr txBox="1"/>
          <p:nvPr/>
        </p:nvSpPr>
        <p:spPr bwMode="auto">
          <a:xfrm>
            <a:off x="2319198" y="5507567"/>
            <a:ext cx="802640" cy="41719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smtClean="0">
                <a:solidFill>
                  <a:srgbClr val="5A0000"/>
                </a:solidFill>
                <a:latin typeface="黑体" panose="02010600030101010101" charset="-122"/>
                <a:ea typeface="黑体" panose="02010600030101010101" charset="-122"/>
              </a:rPr>
              <a:t>标题</a:t>
            </a:r>
          </a:p>
        </p:txBody>
      </p:sp>
      <p:sp>
        <p:nvSpPr>
          <p:cNvPr id="98" name="TextBox 97"/>
          <p:cNvSpPr txBox="1"/>
          <p:nvPr/>
        </p:nvSpPr>
        <p:spPr bwMode="auto">
          <a:xfrm>
            <a:off x="1206889" y="5507567"/>
            <a:ext cx="802640" cy="44005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smtClean="0">
                <a:solidFill>
                  <a:srgbClr val="5A0000"/>
                </a:solidFill>
                <a:latin typeface="黑体" panose="02010600030101010101" charset="-122"/>
                <a:ea typeface="黑体" panose="02010600030101010101" charset="-122"/>
              </a:rPr>
              <a:t>标题</a:t>
            </a:r>
          </a:p>
        </p:txBody>
      </p:sp>
      <p:sp>
        <p:nvSpPr>
          <p:cNvPr id="99" name="TextBox 98"/>
          <p:cNvSpPr txBox="1"/>
          <p:nvPr/>
        </p:nvSpPr>
        <p:spPr bwMode="auto">
          <a:xfrm>
            <a:off x="4542756" y="5507567"/>
            <a:ext cx="802640" cy="44005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a:solidFill>
                  <a:srgbClr val="5A0000"/>
                </a:solidFill>
                <a:latin typeface="黑体" panose="02010600030101010101" charset="-122"/>
                <a:ea typeface="黑体" panose="02010600030101010101" charset="-122"/>
              </a:rPr>
              <a:t>标题</a:t>
            </a:r>
          </a:p>
        </p:txBody>
      </p:sp>
      <p:sp>
        <p:nvSpPr>
          <p:cNvPr id="100" name="TextBox 99"/>
          <p:cNvSpPr txBox="1"/>
          <p:nvPr/>
        </p:nvSpPr>
        <p:spPr bwMode="auto">
          <a:xfrm>
            <a:off x="3431506" y="5507567"/>
            <a:ext cx="802640" cy="44005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charset="-122"/>
                <a:ea typeface="微软雅黑" panose="020B0503020204020204" charset="-122"/>
                <a:cs typeface="Arial" panose="020B0604020202020204" pitchFamily="34" charset="0"/>
              </a:defRPr>
            </a:lvl1pPr>
          </a:lstStyle>
          <a:p>
            <a:pPr>
              <a:defRPr/>
            </a:pPr>
            <a:r>
              <a:rPr lang="zh-CN" altLang="en-US" sz="2135" kern="0" dirty="0">
                <a:solidFill>
                  <a:srgbClr val="5A0000"/>
                </a:solidFill>
                <a:latin typeface="黑体" panose="02010600030101010101" charset="-122"/>
                <a:ea typeface="黑体" panose="02010600030101010101" charset="-122"/>
              </a:rPr>
              <a:t>标题</a:t>
            </a:r>
          </a:p>
        </p:txBody>
      </p:sp>
      <p:sp>
        <p:nvSpPr>
          <p:cNvPr id="101" name="矩形 1"/>
          <p:cNvSpPr>
            <a:spLocks noChangeArrowheads="1"/>
          </p:cNvSpPr>
          <p:nvPr/>
        </p:nvSpPr>
        <p:spPr bwMode="auto">
          <a:xfrm>
            <a:off x="5904230" y="2155825"/>
            <a:ext cx="5526405" cy="3291840"/>
          </a:xfrm>
          <a:prstGeom prst="rect">
            <a:avLst/>
          </a:prstGeom>
          <a:noFill/>
          <a:ln w="9525">
            <a:noFill/>
            <a:miter lim="800000"/>
          </a:ln>
        </p:spPr>
        <p:txBody>
          <a:bodyPr wrap="square">
            <a:spAutoFit/>
          </a:bodyPr>
          <a:lstStyle/>
          <a:p>
            <a:pPr algn="just">
              <a:lnSpc>
                <a:spcPts val="2800"/>
              </a:lnSpc>
            </a:pPr>
            <a:r>
              <a:rPr lang="zh-CN" altLang="en-US" sz="186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a:p>
            <a:pPr algn="just">
              <a:lnSpc>
                <a:spcPts val="2800"/>
              </a:lnSpc>
            </a:pPr>
            <a:r>
              <a:rPr lang="zh-CN" altLang="en-US" sz="1865">
                <a:solidFill>
                  <a:srgbClr val="5A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7" name="文本框 6"/>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8" name="矩形 7"/>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wipe(down)">
                                      <p:cBhvr>
                                        <p:cTn id="20" dur="500"/>
                                        <p:tgtEl>
                                          <p:spTgt spid="8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500"/>
                                        <p:tgtEl>
                                          <p:spTgt spid="98"/>
                                        </p:tgtEl>
                                      </p:cBhvr>
                                    </p:animEffect>
                                    <p:anim calcmode="lin" valueType="num">
                                      <p:cBhvr>
                                        <p:cTn id="24" dur="500" fill="hold"/>
                                        <p:tgtEl>
                                          <p:spTgt spid="98"/>
                                        </p:tgtEl>
                                        <p:attrNameLst>
                                          <p:attrName>ppt_x</p:attrName>
                                        </p:attrNameLst>
                                      </p:cBhvr>
                                      <p:tavLst>
                                        <p:tav tm="0">
                                          <p:val>
                                            <p:strVal val="#ppt_x"/>
                                          </p:val>
                                        </p:tav>
                                        <p:tav tm="100000">
                                          <p:val>
                                            <p:strVal val="#ppt_x"/>
                                          </p:val>
                                        </p:tav>
                                      </p:tavLst>
                                    </p:anim>
                                    <p:anim calcmode="lin" valueType="num">
                                      <p:cBhvr>
                                        <p:cTn id="25" dur="500" fill="hold"/>
                                        <p:tgtEl>
                                          <p:spTgt spid="9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p:cTn id="29" dur="200" fill="hold"/>
                                        <p:tgtEl>
                                          <p:spTgt spid="96"/>
                                        </p:tgtEl>
                                        <p:attrNameLst>
                                          <p:attrName>ppt_w</p:attrName>
                                        </p:attrNameLst>
                                      </p:cBhvr>
                                      <p:tavLst>
                                        <p:tav tm="0">
                                          <p:val>
                                            <p:fltVal val="0"/>
                                          </p:val>
                                        </p:tav>
                                        <p:tav tm="100000">
                                          <p:val>
                                            <p:strVal val="#ppt_w"/>
                                          </p:val>
                                        </p:tav>
                                      </p:tavLst>
                                    </p:anim>
                                    <p:anim calcmode="lin" valueType="num">
                                      <p:cBhvr>
                                        <p:cTn id="30" dur="200" fill="hold"/>
                                        <p:tgtEl>
                                          <p:spTgt spid="96"/>
                                        </p:tgtEl>
                                        <p:attrNameLst>
                                          <p:attrName>ppt_h</p:attrName>
                                        </p:attrNameLst>
                                      </p:cBhvr>
                                      <p:tavLst>
                                        <p:tav tm="0">
                                          <p:val>
                                            <p:fltVal val="0"/>
                                          </p:val>
                                        </p:tav>
                                        <p:tav tm="100000">
                                          <p:val>
                                            <p:strVal val="#ppt_h"/>
                                          </p:val>
                                        </p:tav>
                                      </p:tavLst>
                                    </p:anim>
                                    <p:animEffect transition="in" filter="fade">
                                      <p:cBhvr>
                                        <p:cTn id="31" dur="200"/>
                                        <p:tgtEl>
                                          <p:spTgt spid="96"/>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down)">
                                      <p:cBhvr>
                                        <p:cTn id="35" dur="500"/>
                                        <p:tgtEl>
                                          <p:spTgt spid="90"/>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97"/>
                                        </p:tgtEl>
                                        <p:attrNameLst>
                                          <p:attrName>style.visibility</p:attrName>
                                        </p:attrNameLst>
                                      </p:cBhvr>
                                      <p:to>
                                        <p:strVal val="visible"/>
                                      </p:to>
                                    </p:set>
                                    <p:animEffect transition="in" filter="fade">
                                      <p:cBhvr>
                                        <p:cTn id="38" dur="500"/>
                                        <p:tgtEl>
                                          <p:spTgt spid="97"/>
                                        </p:tgtEl>
                                      </p:cBhvr>
                                    </p:animEffect>
                                    <p:anim calcmode="lin" valueType="num">
                                      <p:cBhvr>
                                        <p:cTn id="39" dur="500" fill="hold"/>
                                        <p:tgtEl>
                                          <p:spTgt spid="97"/>
                                        </p:tgtEl>
                                        <p:attrNameLst>
                                          <p:attrName>ppt_x</p:attrName>
                                        </p:attrNameLst>
                                      </p:cBhvr>
                                      <p:tavLst>
                                        <p:tav tm="0">
                                          <p:val>
                                            <p:strVal val="#ppt_x"/>
                                          </p:val>
                                        </p:tav>
                                        <p:tav tm="100000">
                                          <p:val>
                                            <p:strVal val="#ppt_x"/>
                                          </p:val>
                                        </p:tav>
                                      </p:tavLst>
                                    </p:anim>
                                    <p:anim calcmode="lin" valueType="num">
                                      <p:cBhvr>
                                        <p:cTn id="40" dur="500" fill="hold"/>
                                        <p:tgtEl>
                                          <p:spTgt spid="97"/>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p:cTn id="44" dur="200" fill="hold"/>
                                        <p:tgtEl>
                                          <p:spTgt spid="95"/>
                                        </p:tgtEl>
                                        <p:attrNameLst>
                                          <p:attrName>ppt_w</p:attrName>
                                        </p:attrNameLst>
                                      </p:cBhvr>
                                      <p:tavLst>
                                        <p:tav tm="0">
                                          <p:val>
                                            <p:fltVal val="0"/>
                                          </p:val>
                                        </p:tav>
                                        <p:tav tm="100000">
                                          <p:val>
                                            <p:strVal val="#ppt_w"/>
                                          </p:val>
                                        </p:tav>
                                      </p:tavLst>
                                    </p:anim>
                                    <p:anim calcmode="lin" valueType="num">
                                      <p:cBhvr>
                                        <p:cTn id="45" dur="200" fill="hold"/>
                                        <p:tgtEl>
                                          <p:spTgt spid="95"/>
                                        </p:tgtEl>
                                        <p:attrNameLst>
                                          <p:attrName>ppt_h</p:attrName>
                                        </p:attrNameLst>
                                      </p:cBhvr>
                                      <p:tavLst>
                                        <p:tav tm="0">
                                          <p:val>
                                            <p:fltVal val="0"/>
                                          </p:val>
                                        </p:tav>
                                        <p:tav tm="100000">
                                          <p:val>
                                            <p:strVal val="#ppt_h"/>
                                          </p:val>
                                        </p:tav>
                                      </p:tavLst>
                                    </p:anim>
                                    <p:animEffect transition="in" filter="fade">
                                      <p:cBhvr>
                                        <p:cTn id="46" dur="200"/>
                                        <p:tgtEl>
                                          <p:spTgt spid="95"/>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down)">
                                      <p:cBhvr>
                                        <p:cTn id="50" dur="500"/>
                                        <p:tgtEl>
                                          <p:spTgt spid="9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100"/>
                                        </p:tgtEl>
                                        <p:attrNameLst>
                                          <p:attrName>style.visibility</p:attrName>
                                        </p:attrNameLst>
                                      </p:cBhvr>
                                      <p:to>
                                        <p:strVal val="visible"/>
                                      </p:to>
                                    </p:set>
                                    <p:animEffect transition="in" filter="fade">
                                      <p:cBhvr>
                                        <p:cTn id="53" dur="500"/>
                                        <p:tgtEl>
                                          <p:spTgt spid="100"/>
                                        </p:tgtEl>
                                      </p:cBhvr>
                                    </p:animEffect>
                                    <p:anim calcmode="lin" valueType="num">
                                      <p:cBhvr>
                                        <p:cTn id="54" dur="500" fill="hold"/>
                                        <p:tgtEl>
                                          <p:spTgt spid="100"/>
                                        </p:tgtEl>
                                        <p:attrNameLst>
                                          <p:attrName>ppt_x</p:attrName>
                                        </p:attrNameLst>
                                      </p:cBhvr>
                                      <p:tavLst>
                                        <p:tav tm="0">
                                          <p:val>
                                            <p:strVal val="#ppt_x"/>
                                          </p:val>
                                        </p:tav>
                                        <p:tav tm="100000">
                                          <p:val>
                                            <p:strVal val="#ppt_x"/>
                                          </p:val>
                                        </p:tav>
                                      </p:tavLst>
                                    </p:anim>
                                    <p:anim calcmode="lin" valueType="num">
                                      <p:cBhvr>
                                        <p:cTn id="55" dur="500" fill="hold"/>
                                        <p:tgtEl>
                                          <p:spTgt spid="100"/>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 calcmode="lin" valueType="num">
                                      <p:cBhvr>
                                        <p:cTn id="59" dur="200" fill="hold"/>
                                        <p:tgtEl>
                                          <p:spTgt spid="94"/>
                                        </p:tgtEl>
                                        <p:attrNameLst>
                                          <p:attrName>ppt_w</p:attrName>
                                        </p:attrNameLst>
                                      </p:cBhvr>
                                      <p:tavLst>
                                        <p:tav tm="0">
                                          <p:val>
                                            <p:fltVal val="0"/>
                                          </p:val>
                                        </p:tav>
                                        <p:tav tm="100000">
                                          <p:val>
                                            <p:strVal val="#ppt_w"/>
                                          </p:val>
                                        </p:tav>
                                      </p:tavLst>
                                    </p:anim>
                                    <p:anim calcmode="lin" valueType="num">
                                      <p:cBhvr>
                                        <p:cTn id="60" dur="200" fill="hold"/>
                                        <p:tgtEl>
                                          <p:spTgt spid="94"/>
                                        </p:tgtEl>
                                        <p:attrNameLst>
                                          <p:attrName>ppt_h</p:attrName>
                                        </p:attrNameLst>
                                      </p:cBhvr>
                                      <p:tavLst>
                                        <p:tav tm="0">
                                          <p:val>
                                            <p:fltVal val="0"/>
                                          </p:val>
                                        </p:tav>
                                        <p:tav tm="100000">
                                          <p:val>
                                            <p:strVal val="#ppt_h"/>
                                          </p:val>
                                        </p:tav>
                                      </p:tavLst>
                                    </p:anim>
                                    <p:animEffect transition="in" filter="fade">
                                      <p:cBhvr>
                                        <p:cTn id="61" dur="200"/>
                                        <p:tgtEl>
                                          <p:spTgt spid="94"/>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down)">
                                      <p:cBhvr>
                                        <p:cTn id="65" dur="500"/>
                                        <p:tgtEl>
                                          <p:spTgt spid="92"/>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anim calcmode="lin" valueType="num">
                                      <p:cBhvr>
                                        <p:cTn id="69" dur="500" fill="hold"/>
                                        <p:tgtEl>
                                          <p:spTgt spid="99"/>
                                        </p:tgtEl>
                                        <p:attrNameLst>
                                          <p:attrName>ppt_x</p:attrName>
                                        </p:attrNameLst>
                                      </p:cBhvr>
                                      <p:tavLst>
                                        <p:tav tm="0">
                                          <p:val>
                                            <p:strVal val="#ppt_x"/>
                                          </p:val>
                                        </p:tav>
                                        <p:tav tm="100000">
                                          <p:val>
                                            <p:strVal val="#ppt_x"/>
                                          </p:val>
                                        </p:tav>
                                      </p:tavLst>
                                    </p:anim>
                                    <p:anim calcmode="lin" valueType="num">
                                      <p:cBhvr>
                                        <p:cTn id="70" dur="500" fill="hold"/>
                                        <p:tgtEl>
                                          <p:spTgt spid="99"/>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93"/>
                                        </p:tgtEl>
                                        <p:attrNameLst>
                                          <p:attrName>style.visibility</p:attrName>
                                        </p:attrNameLst>
                                      </p:cBhvr>
                                      <p:to>
                                        <p:strVal val="visible"/>
                                      </p:to>
                                    </p:set>
                                    <p:anim calcmode="lin" valueType="num">
                                      <p:cBhvr>
                                        <p:cTn id="74" dur="200" fill="hold"/>
                                        <p:tgtEl>
                                          <p:spTgt spid="93"/>
                                        </p:tgtEl>
                                        <p:attrNameLst>
                                          <p:attrName>ppt_w</p:attrName>
                                        </p:attrNameLst>
                                      </p:cBhvr>
                                      <p:tavLst>
                                        <p:tav tm="0">
                                          <p:val>
                                            <p:fltVal val="0"/>
                                          </p:val>
                                        </p:tav>
                                        <p:tav tm="100000">
                                          <p:val>
                                            <p:strVal val="#ppt_w"/>
                                          </p:val>
                                        </p:tav>
                                      </p:tavLst>
                                    </p:anim>
                                    <p:anim calcmode="lin" valueType="num">
                                      <p:cBhvr>
                                        <p:cTn id="75" dur="200" fill="hold"/>
                                        <p:tgtEl>
                                          <p:spTgt spid="93"/>
                                        </p:tgtEl>
                                        <p:attrNameLst>
                                          <p:attrName>ppt_h</p:attrName>
                                        </p:attrNameLst>
                                      </p:cBhvr>
                                      <p:tavLst>
                                        <p:tav tm="0">
                                          <p:val>
                                            <p:fltVal val="0"/>
                                          </p:val>
                                        </p:tav>
                                        <p:tav tm="100000">
                                          <p:val>
                                            <p:strVal val="#ppt_h"/>
                                          </p:val>
                                        </p:tav>
                                      </p:tavLst>
                                    </p:anim>
                                    <p:animEffect transition="in" filter="fade">
                                      <p:cBhvr>
                                        <p:cTn id="76" dur="200"/>
                                        <p:tgtEl>
                                          <p:spTgt spid="93"/>
                                        </p:tgtEl>
                                      </p:cBhvr>
                                    </p:animEffect>
                                  </p:childTnLst>
                                </p:cTn>
                              </p:par>
                            </p:childTnLst>
                          </p:cTn>
                        </p:par>
                        <p:par>
                          <p:cTn id="77" fill="hold">
                            <p:stCondLst>
                              <p:cond delay="4500"/>
                            </p:stCondLst>
                            <p:childTnLst>
                              <p:par>
                                <p:cTn id="78" presetID="2" presetClass="entr" presetSubtype="2" fill="hold" grpId="0" nodeType="afterEffect">
                                  <p:stCondLst>
                                    <p:cond delay="0"/>
                                  </p:stCondLst>
                                  <p:childTnLst>
                                    <p:set>
                                      <p:cBhvr>
                                        <p:cTn id="79" dur="1" fill="hold">
                                          <p:stCondLst>
                                            <p:cond delay="0"/>
                                          </p:stCondLst>
                                        </p:cTn>
                                        <p:tgtEl>
                                          <p:spTgt spid="101"/>
                                        </p:tgtEl>
                                        <p:attrNameLst>
                                          <p:attrName>style.visibility</p:attrName>
                                        </p:attrNameLst>
                                      </p:cBhvr>
                                      <p:to>
                                        <p:strVal val="visible"/>
                                      </p:to>
                                    </p:set>
                                    <p:anim calcmode="lin" valueType="num">
                                      <p:cBhvr additive="base">
                                        <p:cTn id="80" dur="500" fill="hold"/>
                                        <p:tgtEl>
                                          <p:spTgt spid="101"/>
                                        </p:tgtEl>
                                        <p:attrNameLst>
                                          <p:attrName>ppt_x</p:attrName>
                                        </p:attrNameLst>
                                      </p:cBhvr>
                                      <p:tavLst>
                                        <p:tav tm="0">
                                          <p:val>
                                            <p:strVal val="1+#ppt_w/2"/>
                                          </p:val>
                                        </p:tav>
                                        <p:tav tm="100000">
                                          <p:val>
                                            <p:strVal val="#ppt_x"/>
                                          </p:val>
                                        </p:tav>
                                      </p:tavLst>
                                    </p:anim>
                                    <p:anim calcmode="lin" valueType="num">
                                      <p:cBhvr additive="base">
                                        <p:cTn id="81"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bldLvl="0" animBg="1"/>
      <p:bldP spid="90" grpId="0" bldLvl="0" animBg="1"/>
      <p:bldP spid="91" grpId="0" bldLvl="0" animBg="1"/>
      <p:bldP spid="92" grpId="0" bldLvl="0" animBg="1"/>
      <p:bldP spid="93" grpId="0" bldLvl="0" animBg="1"/>
      <p:bldP spid="94" grpId="0"/>
      <p:bldP spid="95" grpId="0"/>
      <p:bldP spid="96" grpId="0"/>
      <p:bldP spid="97" grpId="0"/>
      <p:bldP spid="98" grpId="0"/>
      <p:bldP spid="99" grpId="0"/>
      <p:bldP spid="100" grpId="0"/>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727e61c8e6a6b3ee5bb097a54b437bd8"/>
          <p:cNvPicPr>
            <a:picLocks noChangeAspect="1"/>
          </p:cNvPicPr>
          <p:nvPr/>
        </p:nvPicPr>
        <p:blipFill>
          <a:blip r:embed="rId2"/>
          <a:stretch>
            <a:fillRect/>
          </a:stretch>
        </p:blipFill>
        <p:spPr>
          <a:xfrm>
            <a:off x="98425" y="1313815"/>
            <a:ext cx="12217400" cy="6912610"/>
          </a:xfrm>
          <a:prstGeom prst="rect">
            <a:avLst/>
          </a:prstGeom>
        </p:spPr>
      </p:pic>
      <p:sp>
        <p:nvSpPr>
          <p:cNvPr id="28" name=" 219"/>
          <p:cNvSpPr/>
          <p:nvPr/>
        </p:nvSpPr>
        <p:spPr>
          <a:xfrm>
            <a:off x="5806440" y="1994535"/>
            <a:ext cx="548005" cy="2772410"/>
          </a:xfrm>
          <a:prstGeom prst="roundRect">
            <a:avLst>
              <a:gd name="adj" fmla="val 50000"/>
            </a:avLst>
          </a:prstGeom>
          <a:noFill/>
          <a:ln w="25400">
            <a:solidFill>
              <a:srgbClr val="5A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11"/>
          <p:cNvSpPr/>
          <p:nvPr/>
        </p:nvSpPr>
        <p:spPr>
          <a:xfrm>
            <a:off x="5747068" y="2236788"/>
            <a:ext cx="667385" cy="24079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添</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加</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标</a:t>
            </a:r>
          </a:p>
          <a:p>
            <a:pPr marL="0" lvl="0" indent="0" algn="ctr" eaLnBrk="1" hangingPunct="1">
              <a:lnSpc>
                <a:spcPct val="100000"/>
              </a:lnSpc>
              <a:spcBef>
                <a:spcPct val="0"/>
              </a:spcBef>
              <a:buNone/>
            </a:pPr>
            <a:r>
              <a:rPr lang="zh-CN" altLang="en-US" sz="3800" b="1" dirty="0">
                <a:solidFill>
                  <a:srgbClr val="5A0000"/>
                </a:solidFill>
                <a:latin typeface="楷体" panose="02010609060101010101" charset="-122"/>
                <a:ea typeface="楷体" panose="02010609060101010101" charset="-122"/>
                <a:sym typeface="微软雅黑" panose="020B0503020204020204" charset="-122"/>
              </a:rPr>
              <a:t>题</a:t>
            </a:r>
          </a:p>
        </p:txBody>
      </p:sp>
      <p:sp>
        <p:nvSpPr>
          <p:cNvPr id="12" name="七边形 11"/>
          <p:cNvSpPr/>
          <p:nvPr/>
        </p:nvSpPr>
        <p:spPr>
          <a:xfrm>
            <a:off x="5732780" y="1569085"/>
            <a:ext cx="695960" cy="695960"/>
          </a:xfrm>
          <a:prstGeom prst="heptagon">
            <a:avLst/>
          </a:prstGeom>
          <a:solidFill>
            <a:srgbClr val="7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1"/>
          <p:cNvSpPr/>
          <p:nvPr/>
        </p:nvSpPr>
        <p:spPr>
          <a:xfrm>
            <a:off x="5747385" y="1624648"/>
            <a:ext cx="641985" cy="64008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3600" b="1" dirty="0">
                <a:solidFill>
                  <a:schemeClr val="bg1"/>
                </a:solidFill>
                <a:latin typeface="楷体" panose="02010609060101010101" charset="-122"/>
                <a:ea typeface="楷体" panose="02010609060101010101" charset="-122"/>
                <a:sym typeface="微软雅黑" panose="020B0503020204020204" charset="-122"/>
              </a:rPr>
              <a:t>贰</a:t>
            </a:r>
          </a:p>
        </p:txBody>
      </p:sp>
      <p:sp>
        <p:nvSpPr>
          <p:cNvPr id="14" name="七边形 13"/>
          <p:cNvSpPr/>
          <p:nvPr/>
        </p:nvSpPr>
        <p:spPr>
          <a:xfrm>
            <a:off x="5760720" y="1597025"/>
            <a:ext cx="640080" cy="640080"/>
          </a:xfrm>
          <a:prstGeom prst="heptagon">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a514095954c143e646626f29cb0a8a5"/>
          <p:cNvPicPr>
            <a:picLocks noChangeAspect="1"/>
          </p:cNvPicPr>
          <p:nvPr/>
        </p:nvPicPr>
        <p:blipFill>
          <a:blip r:embed="rId3"/>
          <a:stretch>
            <a:fillRect/>
          </a:stretch>
        </p:blipFill>
        <p:spPr>
          <a:xfrm>
            <a:off x="8477250" y="6985"/>
            <a:ext cx="3715385" cy="278701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282E"/>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63282E"/>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63282E"/>
                </a:solidFill>
                <a:latin typeface="Arial" panose="020B0604020202020204" pitchFamily="34" charset="0"/>
              </a:rPr>
              <a:t> </a:t>
            </a:r>
          </a:p>
        </p:txBody>
      </p:sp>
      <p:grpSp>
        <p:nvGrpSpPr>
          <p:cNvPr id="102" name="Group 38"/>
          <p:cNvGrpSpPr/>
          <p:nvPr/>
        </p:nvGrpSpPr>
        <p:grpSpPr bwMode="auto">
          <a:xfrm>
            <a:off x="7141605" y="2072159"/>
            <a:ext cx="1004819" cy="300016"/>
            <a:chOff x="7244862" y="2564012"/>
            <a:chExt cx="1005315" cy="299674"/>
          </a:xfrm>
        </p:grpSpPr>
        <p:cxnSp>
          <p:nvCxnSpPr>
            <p:cNvPr id="103" name="Straight Connector 39"/>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40"/>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5" name="Group 41"/>
          <p:cNvGrpSpPr/>
          <p:nvPr/>
        </p:nvGrpSpPr>
        <p:grpSpPr bwMode="auto">
          <a:xfrm flipH="1">
            <a:off x="3830307" y="2072159"/>
            <a:ext cx="1004819" cy="300016"/>
            <a:chOff x="7244862" y="2564012"/>
            <a:chExt cx="1005315" cy="299674"/>
          </a:xfrm>
        </p:grpSpPr>
        <p:cxnSp>
          <p:nvCxnSpPr>
            <p:cNvPr id="106" name="Straight Connector 42"/>
            <p:cNvCxnSpPr/>
            <p:nvPr/>
          </p:nvCxnSpPr>
          <p:spPr>
            <a:xfrm flipV="1">
              <a:off x="7244862" y="2564012"/>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43"/>
            <p:cNvCxnSpPr/>
            <p:nvPr/>
          </p:nvCxnSpPr>
          <p:spPr>
            <a:xfrm>
              <a:off x="7643494" y="2564012"/>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8" name="Group 44"/>
          <p:cNvGrpSpPr/>
          <p:nvPr/>
        </p:nvGrpSpPr>
        <p:grpSpPr bwMode="auto">
          <a:xfrm rot="1354404" flipV="1">
            <a:off x="6347909" y="4007189"/>
            <a:ext cx="1004819" cy="300017"/>
            <a:chOff x="7244862" y="2564012"/>
            <a:chExt cx="1005315" cy="299674"/>
          </a:xfrm>
        </p:grpSpPr>
        <p:cxnSp>
          <p:nvCxnSpPr>
            <p:cNvPr id="109" name="Straight Connector 45"/>
            <p:cNvCxnSpPr/>
            <p:nvPr/>
          </p:nvCxnSpPr>
          <p:spPr>
            <a:xfrm flipV="1">
              <a:off x="7242482" y="256664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46"/>
            <p:cNvCxnSpPr/>
            <p:nvPr/>
          </p:nvCxnSpPr>
          <p:spPr>
            <a:xfrm>
              <a:off x="7642153" y="256677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1" name="Group 47"/>
          <p:cNvGrpSpPr/>
          <p:nvPr/>
        </p:nvGrpSpPr>
        <p:grpSpPr bwMode="auto">
          <a:xfrm rot="-1354404" flipH="1" flipV="1">
            <a:off x="4643051" y="4007189"/>
            <a:ext cx="1004819" cy="300017"/>
            <a:chOff x="7244862" y="2564012"/>
            <a:chExt cx="1005315" cy="299674"/>
          </a:xfrm>
        </p:grpSpPr>
        <p:cxnSp>
          <p:nvCxnSpPr>
            <p:cNvPr id="112" name="Straight Connector 48"/>
            <p:cNvCxnSpPr/>
            <p:nvPr/>
          </p:nvCxnSpPr>
          <p:spPr>
            <a:xfrm flipV="1">
              <a:off x="7245168" y="2564320"/>
              <a:ext cx="393867" cy="299674"/>
            </a:xfrm>
            <a:prstGeom prst="line">
              <a:avLst/>
            </a:prstGeom>
            <a:ln w="6350">
              <a:solidFill>
                <a:schemeClr val="bg1">
                  <a:lumMod val="50000"/>
                </a:schemeClr>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49"/>
            <p:cNvCxnSpPr/>
            <p:nvPr/>
          </p:nvCxnSpPr>
          <p:spPr>
            <a:xfrm>
              <a:off x="7646305" y="2565069"/>
              <a:ext cx="606683" cy="0"/>
            </a:xfrm>
            <a:prstGeom prst="line">
              <a:avLst/>
            </a:prstGeom>
            <a:ln w="6350">
              <a:solidFill>
                <a:schemeClr val="bg1">
                  <a:lumMod val="50000"/>
                </a:schemeClr>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4" name="Group 1"/>
          <p:cNvGrpSpPr/>
          <p:nvPr/>
        </p:nvGrpSpPr>
        <p:grpSpPr bwMode="auto">
          <a:xfrm>
            <a:off x="4017620" y="1765794"/>
            <a:ext cx="3939904" cy="3838311"/>
            <a:chOff x="4121518" y="1915221"/>
            <a:chExt cx="3939219" cy="3837413"/>
          </a:xfrm>
        </p:grpSpPr>
        <p:grpSp>
          <p:nvGrpSpPr>
            <p:cNvPr id="115" name="Group 52"/>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5A0000"/>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17324B"/>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5A0000"/>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17324B"/>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a:effectLst>
                <a:innerShdw blurRad="63500" dist="50800" dir="5400000">
                  <a:prstClr val="black">
                    <a:alpha val="50000"/>
                  </a:prstClr>
                </a:innerShdw>
              </a:effectLst>
            </p:spPr>
            <p:txBody>
              <a:bodyPr/>
              <a:lstStyle/>
              <a:p>
                <a:pPr defTabSz="913765">
                  <a:defRPr/>
                </a:pPr>
                <a:endParaRPr lang="en-US" sz="1705" dirty="0">
                  <a:solidFill>
                    <a:srgbClr val="63282E"/>
                  </a:solidFill>
                  <a:latin typeface="Arial" panose="020B0604020202020204" pitchFamily="34" charset="0"/>
                  <a:ea typeface="微软雅黑" panose="020B0503020204020204" charset="-122"/>
                </a:endParaRPr>
              </a:p>
            </p:txBody>
          </p:sp>
        </p:grpSp>
        <p:sp>
          <p:nvSpPr>
            <p:cNvPr id="116" name="Shape 1094"/>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anose="020B0604020202020204" pitchFamily="34" charset="0"/>
                <a:ea typeface="微软雅黑" panose="020B0503020204020204" charset="-122"/>
              </a:endParaRPr>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705">
                <a:solidFill>
                  <a:srgbClr val="63282E"/>
                </a:solidFill>
                <a:latin typeface="Arial" panose="020B0604020202020204" pitchFamily="34" charset="0"/>
                <a:ea typeface="微软雅黑" panose="020B0503020204020204" charset="-122"/>
              </a:endParaRPr>
            </a:p>
          </p:txBody>
        </p:sp>
        <p:sp>
          <p:nvSpPr>
            <p:cNvPr id="118" name="Shape 1090"/>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anose="020B0604020202020204" pitchFamily="34" charset="0"/>
                <a:ea typeface="微软雅黑" panose="020B0503020204020204" charset="-122"/>
              </a:endParaRPr>
            </a:p>
          </p:txBody>
        </p:sp>
        <p:sp>
          <p:nvSpPr>
            <p:cNvPr id="119" name="Shape 1687"/>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98" tIns="38098" rIns="38098" bIns="38098" anchor="ctr"/>
            <a:lstStyle/>
            <a:p>
              <a:endParaRPr lang="zh-CN" altLang="en-US" sz="1705">
                <a:solidFill>
                  <a:srgbClr val="63282E"/>
                </a:solidFill>
                <a:latin typeface="Arial" panose="020B0604020202020204" pitchFamily="34" charset="0"/>
                <a:ea typeface="微软雅黑" panose="020B0503020204020204" charset="-122"/>
              </a:endParaRPr>
            </a:p>
          </p:txBody>
        </p:sp>
      </p:grpSp>
      <p:sp>
        <p:nvSpPr>
          <p:cNvPr id="126" name="矩形 125"/>
          <p:cNvSpPr>
            <a:spLocks noChangeArrowheads="1"/>
          </p:cNvSpPr>
          <p:nvPr/>
        </p:nvSpPr>
        <p:spPr bwMode="auto">
          <a:xfrm>
            <a:off x="1689140" y="1843107"/>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27" name="矩形 47"/>
          <p:cNvSpPr>
            <a:spLocks noChangeArrowheads="1"/>
          </p:cNvSpPr>
          <p:nvPr/>
        </p:nvSpPr>
        <p:spPr bwMode="auto">
          <a:xfrm>
            <a:off x="1332733" y="2243128"/>
            <a:ext cx="2119167" cy="689983"/>
          </a:xfrm>
          <a:prstGeom prst="rect">
            <a:avLst/>
          </a:prstGeom>
          <a:noFill/>
          <a:ln w="25400">
            <a:noFill/>
            <a:miter lim="800000"/>
          </a:ln>
        </p:spPr>
        <p:txBody>
          <a:bodyPr lIns="91425" tIns="45713" rIns="91425" bIns="45713">
            <a:spAutoFit/>
          </a:bodyPr>
          <a:lstStyle/>
          <a:p>
            <a:pPr algn="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28" name="矩形 127"/>
          <p:cNvSpPr>
            <a:spLocks noChangeArrowheads="1"/>
          </p:cNvSpPr>
          <p:nvPr/>
        </p:nvSpPr>
        <p:spPr bwMode="auto">
          <a:xfrm>
            <a:off x="8704207" y="1820491"/>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29" name="矩形 47"/>
          <p:cNvSpPr>
            <a:spLocks noChangeArrowheads="1"/>
          </p:cNvSpPr>
          <p:nvPr/>
        </p:nvSpPr>
        <p:spPr bwMode="auto">
          <a:xfrm>
            <a:off x="8704207" y="2223687"/>
            <a:ext cx="2119167" cy="689983"/>
          </a:xfrm>
          <a:prstGeom prst="rect">
            <a:avLst/>
          </a:prstGeom>
          <a:noFill/>
          <a:ln w="25400">
            <a:noFill/>
            <a:miter lim="800000"/>
          </a:ln>
        </p:spPr>
        <p:txBody>
          <a:bodyPr lIns="91425" tIns="45713" rIns="91425" bIns="45713">
            <a:spAutoFit/>
          </a:bodyPr>
          <a:lstStyle/>
          <a:p>
            <a:pP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30" name="矩形 129"/>
          <p:cNvSpPr>
            <a:spLocks noChangeArrowheads="1"/>
          </p:cNvSpPr>
          <p:nvPr/>
        </p:nvSpPr>
        <p:spPr bwMode="auto">
          <a:xfrm>
            <a:off x="7836544" y="4240429"/>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31" name="矩形 47"/>
          <p:cNvSpPr>
            <a:spLocks noChangeArrowheads="1"/>
          </p:cNvSpPr>
          <p:nvPr/>
        </p:nvSpPr>
        <p:spPr bwMode="auto">
          <a:xfrm>
            <a:off x="7836544" y="4643625"/>
            <a:ext cx="2119167" cy="689983"/>
          </a:xfrm>
          <a:prstGeom prst="rect">
            <a:avLst/>
          </a:prstGeom>
          <a:noFill/>
          <a:ln w="25400">
            <a:noFill/>
            <a:miter lim="800000"/>
          </a:ln>
        </p:spPr>
        <p:txBody>
          <a:bodyPr lIns="91425" tIns="45713" rIns="91425" bIns="45713">
            <a:spAutoFit/>
          </a:bodyPr>
          <a:lstStyle/>
          <a:p>
            <a:pP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132" name="矩形 131"/>
          <p:cNvSpPr>
            <a:spLocks noChangeArrowheads="1"/>
          </p:cNvSpPr>
          <p:nvPr/>
        </p:nvSpPr>
        <p:spPr bwMode="auto">
          <a:xfrm>
            <a:off x="2512483" y="4304123"/>
            <a:ext cx="1629410" cy="400050"/>
          </a:xfrm>
          <a:prstGeom prst="rect">
            <a:avLst/>
          </a:prstGeom>
          <a:noFill/>
          <a:ln w="9525">
            <a:noFill/>
            <a:miter lim="800000"/>
          </a:ln>
        </p:spPr>
        <p:txBody>
          <a:bodyPr wrap="none" lIns="91425" tIns="45713" rIns="91425" bIns="45713">
            <a:spAutoFit/>
          </a:bodyPr>
          <a:lstStyle/>
          <a:p>
            <a:pPr algn="l">
              <a:defRPr/>
            </a:pPr>
            <a:r>
              <a:rPr lang="en-US" altLang="zh-CN" sz="1895" dirty="0">
                <a:solidFill>
                  <a:srgbClr val="63282E"/>
                </a:solidFill>
                <a:latin typeface="Arial" panose="020B0604020202020204" pitchFamily="34" charset="0"/>
                <a:ea typeface="微软雅黑" panose="020B0503020204020204" charset="-122"/>
                <a:sym typeface="+mn-ea"/>
              </a:rPr>
              <a:t>此处添加标题</a:t>
            </a:r>
          </a:p>
        </p:txBody>
      </p:sp>
      <p:sp>
        <p:nvSpPr>
          <p:cNvPr id="133" name="矩形 47"/>
          <p:cNvSpPr>
            <a:spLocks noChangeArrowheads="1"/>
          </p:cNvSpPr>
          <p:nvPr/>
        </p:nvSpPr>
        <p:spPr bwMode="auto">
          <a:xfrm>
            <a:off x="2156076" y="4704145"/>
            <a:ext cx="2119167" cy="689983"/>
          </a:xfrm>
          <a:prstGeom prst="rect">
            <a:avLst/>
          </a:prstGeom>
          <a:noFill/>
          <a:ln w="25400">
            <a:noFill/>
            <a:miter lim="800000"/>
          </a:ln>
        </p:spPr>
        <p:txBody>
          <a:bodyPr lIns="91425" tIns="45713" rIns="91425" bIns="45713">
            <a:spAutoFit/>
          </a:bodyPr>
          <a:lstStyle/>
          <a:p>
            <a:pPr algn="r">
              <a:lnSpc>
                <a:spcPct val="130000"/>
              </a:lnSpc>
            </a:pPr>
            <a:r>
              <a:rPr lang="zh-CN" altLang="en-US" sz="995" dirty="0">
                <a:solidFill>
                  <a:srgbClr val="63282E"/>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p>
        </p:txBody>
      </p:sp>
      <p:sp>
        <p:nvSpPr>
          <p:cNvPr id="50" name="矩形 4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51" name="直接连接符 5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54" name="文本框 5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55" name="矩形 5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11" name="图片 10"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slide(fromBottom)">
                                      <p:cBhvr>
                                        <p:cTn id="17" dur="500"/>
                                        <p:tgtEl>
                                          <p:spTgt spid="12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27"/>
                                        </p:tgtEl>
                                        <p:attrNameLst>
                                          <p:attrName>style.visibility</p:attrName>
                                        </p:attrNameLst>
                                      </p:cBhvr>
                                      <p:to>
                                        <p:strVal val="visible"/>
                                      </p:to>
                                    </p:set>
                                    <p:animEffect transition="in" filter="slide(fromBottom)">
                                      <p:cBhvr>
                                        <p:cTn id="20" dur="500"/>
                                        <p:tgtEl>
                                          <p:spTgt spid="12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slide(fromBottom)">
                                      <p:cBhvr>
                                        <p:cTn id="27" dur="500"/>
                                        <p:tgtEl>
                                          <p:spTgt spid="128"/>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29"/>
                                        </p:tgtEl>
                                        <p:attrNameLst>
                                          <p:attrName>style.visibility</p:attrName>
                                        </p:attrNameLst>
                                      </p:cBhvr>
                                      <p:to>
                                        <p:strVal val="visible"/>
                                      </p:to>
                                    </p:set>
                                    <p:animEffect transition="in" filter="slide(fromBottom)">
                                      <p:cBhvr>
                                        <p:cTn id="30" dur="500"/>
                                        <p:tgtEl>
                                          <p:spTgt spid="129"/>
                                        </p:tgtEl>
                                      </p:cBhvr>
                                    </p:animEffect>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up)">
                                      <p:cBhvr>
                                        <p:cTn id="34" dur="500"/>
                                        <p:tgtEl>
                                          <p:spTgt spid="111"/>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slide(fromBottom)">
                                      <p:cBhvr>
                                        <p:cTn id="37" dur="500"/>
                                        <p:tgtEl>
                                          <p:spTgt spid="132"/>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33"/>
                                        </p:tgtEl>
                                        <p:attrNameLst>
                                          <p:attrName>style.visibility</p:attrName>
                                        </p:attrNameLst>
                                      </p:cBhvr>
                                      <p:to>
                                        <p:strVal val="visible"/>
                                      </p:to>
                                    </p:set>
                                    <p:animEffect transition="in" filter="slide(fromBottom)">
                                      <p:cBhvr>
                                        <p:cTn id="40" dur="500"/>
                                        <p:tgtEl>
                                          <p:spTgt spid="133"/>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wipe(up)">
                                      <p:cBhvr>
                                        <p:cTn id="44" dur="500"/>
                                        <p:tgtEl>
                                          <p:spTgt spid="10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30"/>
                                        </p:tgtEl>
                                        <p:attrNameLst>
                                          <p:attrName>style.visibility</p:attrName>
                                        </p:attrNameLst>
                                      </p:cBhvr>
                                      <p:to>
                                        <p:strVal val="visible"/>
                                      </p:to>
                                    </p:set>
                                    <p:animEffect transition="in" filter="slide(fromBottom)">
                                      <p:cBhvr>
                                        <p:cTn id="47" dur="500"/>
                                        <p:tgtEl>
                                          <p:spTgt spid="130"/>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slide(fromBottom)">
                                      <p:cBhvr>
                                        <p:cTn id="5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P spid="130" grpId="0"/>
      <p:bldP spid="131" grpId="0"/>
      <p:bldP spid="132" grpId="0"/>
      <p:bldP spid="1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45" y="6490335"/>
            <a:ext cx="12261850" cy="85090"/>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A0000"/>
              </a:solidFill>
            </a:endParaRPr>
          </a:p>
        </p:txBody>
      </p:sp>
      <p:sp>
        <p:nvSpPr>
          <p:cNvPr id="4107" name="Text Box 11"/>
          <p:cNvSpPr txBox="1"/>
          <p:nvPr/>
        </p:nvSpPr>
        <p:spPr>
          <a:xfrm>
            <a:off x="107950" y="6245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41" name="Text Box 11"/>
          <p:cNvSpPr txBox="1"/>
          <p:nvPr/>
        </p:nvSpPr>
        <p:spPr>
          <a:xfrm>
            <a:off x="234950" y="6372225"/>
            <a:ext cx="9096375" cy="369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nSpc>
                <a:spcPct val="100000"/>
              </a:lnSpc>
              <a:spcBef>
                <a:spcPct val="0"/>
              </a:spcBef>
              <a:buNone/>
            </a:pPr>
            <a:r>
              <a:rPr lang="zh-CN" altLang="en-US" sz="1800" dirty="0">
                <a:solidFill>
                  <a:srgbClr val="5A0000"/>
                </a:solidFill>
                <a:latin typeface="Arial" panose="020B0604020202020204" pitchFamily="34" charset="0"/>
              </a:rPr>
              <a:t> </a:t>
            </a:r>
          </a:p>
        </p:txBody>
      </p:sp>
      <p:sp>
        <p:nvSpPr>
          <p:cNvPr id="34" name="Freeform 64"/>
          <p:cNvSpPr/>
          <p:nvPr/>
        </p:nvSpPr>
        <p:spPr bwMode="auto">
          <a:xfrm>
            <a:off x="4217534" y="1455889"/>
            <a:ext cx="1873171"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5" name="Freeform 62"/>
          <p:cNvSpPr/>
          <p:nvPr/>
        </p:nvSpPr>
        <p:spPr bwMode="auto">
          <a:xfrm>
            <a:off x="3855997" y="2622395"/>
            <a:ext cx="1374889"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6" name="Freeform 61"/>
          <p:cNvSpPr/>
          <p:nvPr/>
        </p:nvSpPr>
        <p:spPr bwMode="auto">
          <a:xfrm>
            <a:off x="4199080" y="4285637"/>
            <a:ext cx="1879323"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7" name="Freeform 59"/>
          <p:cNvSpPr/>
          <p:nvPr/>
        </p:nvSpPr>
        <p:spPr bwMode="auto">
          <a:xfrm>
            <a:off x="6199764" y="1447434"/>
            <a:ext cx="1873171"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8" name="Freeform 58"/>
          <p:cNvSpPr/>
          <p:nvPr/>
        </p:nvSpPr>
        <p:spPr bwMode="auto">
          <a:xfrm>
            <a:off x="7034978" y="2633924"/>
            <a:ext cx="1374889"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rgbClr val="5A0000"/>
          </a:solidFill>
          <a:ln>
            <a:noFill/>
          </a:ln>
        </p:spPr>
        <p:txBody>
          <a:bodyPr vert="horz" wrap="square" lIns="91440" tIns="45720" rIns="91440" bIns="45720" numCol="1" anchor="t" anchorCtr="0" compatLnSpc="1"/>
          <a:lstStyle/>
          <a:p>
            <a:endParaRPr lang="en-US" sz="100">
              <a:solidFill>
                <a:srgbClr val="5A0000"/>
              </a:solidFill>
            </a:endParaRPr>
          </a:p>
        </p:txBody>
      </p:sp>
      <p:sp>
        <p:nvSpPr>
          <p:cNvPr id="39" name="Freeform 60"/>
          <p:cNvSpPr/>
          <p:nvPr/>
        </p:nvSpPr>
        <p:spPr bwMode="auto">
          <a:xfrm>
            <a:off x="6187462" y="4292559"/>
            <a:ext cx="1857791"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rgbClr val="17324B"/>
          </a:solidFill>
          <a:ln>
            <a:noFill/>
          </a:ln>
        </p:spPr>
        <p:txBody>
          <a:bodyPr vert="horz" wrap="square" lIns="91440" tIns="45720" rIns="91440" bIns="45720" numCol="1" anchor="t" anchorCtr="0" compatLnSpc="1"/>
          <a:lstStyle/>
          <a:p>
            <a:endParaRPr lang="en-US" sz="100">
              <a:solidFill>
                <a:srgbClr val="5A0000"/>
              </a:solidFill>
            </a:endParaRPr>
          </a:p>
        </p:txBody>
      </p:sp>
      <p:sp>
        <p:nvSpPr>
          <p:cNvPr id="40" name="AutoShape 112"/>
          <p:cNvSpPr/>
          <p:nvPr/>
        </p:nvSpPr>
        <p:spPr bwMode="auto">
          <a:xfrm>
            <a:off x="4995287" y="2005481"/>
            <a:ext cx="584160"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8" name="Group 87"/>
          <p:cNvGrpSpPr/>
          <p:nvPr/>
        </p:nvGrpSpPr>
        <p:grpSpPr>
          <a:xfrm>
            <a:off x="6704635" y="4851155"/>
            <a:ext cx="438369" cy="585160"/>
            <a:chOff x="586386" y="4508909"/>
            <a:chExt cx="261342" cy="348854"/>
          </a:xfrm>
          <a:solidFill>
            <a:srgbClr val="D0DBE6"/>
          </a:solidFill>
        </p:grpSpPr>
        <p:sp>
          <p:nvSpPr>
            <p:cNvPr id="42"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3"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grpSp>
        <p:nvGrpSpPr>
          <p:cNvPr id="44" name="Group 41"/>
          <p:cNvGrpSpPr/>
          <p:nvPr/>
        </p:nvGrpSpPr>
        <p:grpSpPr>
          <a:xfrm>
            <a:off x="7472980" y="3412180"/>
            <a:ext cx="511264" cy="584160"/>
            <a:chOff x="6880625" y="3111711"/>
            <a:chExt cx="304800" cy="348258"/>
          </a:xfrm>
          <a:solidFill>
            <a:schemeClr val="bg1"/>
          </a:solidFill>
        </p:grpSpPr>
        <p:sp>
          <p:nvSpPr>
            <p:cNvPr id="45"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6"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7"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48"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sp>
        <p:nvSpPr>
          <p:cNvPr id="49" name="AutoShape 47"/>
          <p:cNvSpPr/>
          <p:nvPr/>
        </p:nvSpPr>
        <p:spPr bwMode="auto">
          <a:xfrm>
            <a:off x="4195751" y="3490331"/>
            <a:ext cx="584160"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D0DBE6"/>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50" name="组合 49"/>
          <p:cNvGrpSpPr/>
          <p:nvPr/>
        </p:nvGrpSpPr>
        <p:grpSpPr>
          <a:xfrm>
            <a:off x="6677972" y="2042303"/>
            <a:ext cx="585159" cy="584160"/>
            <a:chOff x="2581673" y="3096418"/>
            <a:chExt cx="465137" cy="464344"/>
          </a:xfrm>
          <a:solidFill>
            <a:srgbClr val="D0DBE6"/>
          </a:solidFill>
        </p:grpSpPr>
        <p:sp>
          <p:nvSpPr>
            <p:cNvPr id="51"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sp>
          <p:nvSpPr>
            <p:cNvPr id="52"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1" tIns="25401" rIns="25401" bIns="25401"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sp>
        <p:nvSpPr>
          <p:cNvPr id="53" name="AutoShape 46"/>
          <p:cNvSpPr/>
          <p:nvPr/>
        </p:nvSpPr>
        <p:spPr bwMode="auto">
          <a:xfrm>
            <a:off x="4995287" y="4839405"/>
            <a:ext cx="584160"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19050" tIns="19050" rIns="19050" bIns="19050" anchor="ctr"/>
          <a:lstStyle/>
          <a:p>
            <a:pPr algn="ctr" defTabSz="170815" fontAlgn="base" hangingPunct="0">
              <a:spcBef>
                <a:spcPct val="0"/>
              </a:spcBef>
              <a:spcAft>
                <a:spcPct val="0"/>
              </a:spcAft>
            </a:pPr>
            <a:endParaRPr lang="en-US" sz="1465">
              <a:solidFill>
                <a:srgbClr val="5A0000"/>
              </a:solidFill>
              <a:effectLst>
                <a:outerShdw blurRad="38100" dist="38100" dir="2700000" algn="tl">
                  <a:srgbClr val="000000"/>
                </a:outerShdw>
              </a:effectLst>
              <a:latin typeface="Gill Sans" charset="0"/>
              <a:sym typeface="Gill Sans" charset="0"/>
            </a:endParaRPr>
          </a:p>
        </p:txBody>
      </p:sp>
      <p:grpSp>
        <p:nvGrpSpPr>
          <p:cNvPr id="54" name="组合 53"/>
          <p:cNvGrpSpPr/>
          <p:nvPr/>
        </p:nvGrpSpPr>
        <p:grpSpPr>
          <a:xfrm>
            <a:off x="5290991" y="2879988"/>
            <a:ext cx="1688623" cy="1685545"/>
            <a:chOff x="3895785" y="1892385"/>
            <a:chExt cx="1266467" cy="1264159"/>
          </a:xfrm>
          <a:solidFill>
            <a:srgbClr val="5A0000"/>
          </a:solidFill>
        </p:grpSpPr>
        <p:sp>
          <p:nvSpPr>
            <p:cNvPr id="55" name="Oval 63"/>
            <p:cNvSpPr>
              <a:spLocks noChangeArrowheads="1"/>
            </p:cNvSpPr>
            <p:nvPr/>
          </p:nvSpPr>
          <p:spPr bwMode="auto">
            <a:xfrm>
              <a:off x="3895785" y="1892385"/>
              <a:ext cx="1266467" cy="1264159"/>
            </a:xfrm>
            <a:prstGeom prst="ellipse">
              <a:avLst/>
            </a:prstGeom>
            <a:grpFill/>
            <a:ln>
              <a:noFill/>
            </a:ln>
          </p:spPr>
          <p:txBody>
            <a:bodyPr vert="horz" wrap="square" lIns="91440" tIns="45720" rIns="91440" bIns="45720" numCol="1" anchor="t" anchorCtr="0" compatLnSpc="1"/>
            <a:lstStyle/>
            <a:p>
              <a:endParaRPr lang="en-US" sz="100">
                <a:solidFill>
                  <a:srgbClr val="5A0000"/>
                </a:solidFill>
              </a:endParaRPr>
            </a:p>
          </p:txBody>
        </p:sp>
        <p:sp>
          <p:nvSpPr>
            <p:cNvPr id="56" name="KSO_Shape"/>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solidFill>
                  <a:srgbClr val="5A0000"/>
                </a:solidFill>
              </a:endParaRPr>
            </a:p>
          </p:txBody>
        </p:sp>
      </p:grpSp>
      <p:sp>
        <p:nvSpPr>
          <p:cNvPr id="57" name="Content Placeholder 2"/>
          <p:cNvSpPr txBox="1"/>
          <p:nvPr/>
        </p:nvSpPr>
        <p:spPr bwMode="auto">
          <a:xfrm>
            <a:off x="1723168" y="1385541"/>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58" name="Content Placeholder 2"/>
          <p:cNvSpPr txBox="1"/>
          <p:nvPr/>
        </p:nvSpPr>
        <p:spPr bwMode="auto">
          <a:xfrm>
            <a:off x="1035724" y="3415868"/>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59" name="Content Placeholder 2"/>
          <p:cNvSpPr txBox="1"/>
          <p:nvPr/>
        </p:nvSpPr>
        <p:spPr bwMode="auto">
          <a:xfrm>
            <a:off x="1296067" y="4856740"/>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algn="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60" name="Content Placeholder 2"/>
          <p:cNvSpPr txBox="1"/>
          <p:nvPr/>
        </p:nvSpPr>
        <p:spPr bwMode="auto">
          <a:xfrm>
            <a:off x="7824451" y="143004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61" name="Content Placeholder 2"/>
          <p:cNvSpPr txBox="1"/>
          <p:nvPr/>
        </p:nvSpPr>
        <p:spPr bwMode="auto">
          <a:xfrm>
            <a:off x="8350923" y="3175723"/>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62" name="Content Placeholder 2"/>
          <p:cNvSpPr txBox="1"/>
          <p:nvPr/>
        </p:nvSpPr>
        <p:spPr bwMode="auto">
          <a:xfrm>
            <a:off x="7787504" y="5013759"/>
            <a:ext cx="283424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6" rIns="121892" bIns="60946"/>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600" b="1" kern="0" dirty="0">
                <a:solidFill>
                  <a:srgbClr val="5A0000"/>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5A0000"/>
                </a:solidFill>
                <a:latin typeface="微软雅黑" panose="020B0503020204020204" charset="-122"/>
                <a:ea typeface="微软雅黑" panose="020B0503020204020204" charset="-122"/>
                <a:cs typeface="Raleway" panose="020B0003030101060003"/>
              </a:rPr>
              <a:t>标题</a:t>
            </a:r>
          </a:p>
          <a:p>
            <a:pPr defTabSz="685165">
              <a:spcBef>
                <a:spcPct val="20000"/>
              </a:spcBef>
              <a:defRPr/>
            </a:pPr>
            <a:r>
              <a:rPr lang="zh-CN" altLang="en-US" sz="1065" kern="0" dirty="0">
                <a:solidFill>
                  <a:srgbClr val="5A0000"/>
                </a:solidFill>
                <a:latin typeface="微软雅黑" panose="020B0503020204020204" charset="-122"/>
                <a:ea typeface="微软雅黑" panose="020B0503020204020204" charset="-122"/>
                <a:cs typeface="Raleway Light"/>
              </a:rPr>
              <a:t>这里输入简单的文字概述里输入简单文字概述输入简单的文字概述里输入输入</a:t>
            </a:r>
            <a:r>
              <a:rPr lang="zh-CN" altLang="en-US" sz="1065" kern="0" dirty="0" smtClean="0">
                <a:solidFill>
                  <a:srgbClr val="5A0000"/>
                </a:solidFill>
                <a:latin typeface="微软雅黑" panose="020B0503020204020204" charset="-122"/>
                <a:ea typeface="微软雅黑" panose="020B0503020204020204" charset="-122"/>
                <a:cs typeface="Raleway Light"/>
              </a:rPr>
              <a:t>里这里</a:t>
            </a:r>
            <a:r>
              <a:rPr lang="zh-CN" altLang="en-US" sz="1065" kern="0" dirty="0">
                <a:solidFill>
                  <a:srgbClr val="5A0000"/>
                </a:solidFill>
                <a:latin typeface="微软雅黑" panose="020B0503020204020204" charset="-122"/>
                <a:ea typeface="微软雅黑" panose="020B0503020204020204" charset="-122"/>
                <a:cs typeface="Raleway Light"/>
              </a:rPr>
              <a:t>输入简单的文字概述里输入简单文字</a:t>
            </a:r>
            <a:r>
              <a:rPr lang="zh-CN" altLang="en-US" sz="1065" kern="0" dirty="0" smtClean="0">
                <a:solidFill>
                  <a:srgbClr val="5A0000"/>
                </a:solidFill>
                <a:latin typeface="微软雅黑" panose="020B0503020204020204" charset="-122"/>
                <a:ea typeface="微软雅黑" panose="020B0503020204020204" charset="-122"/>
                <a:cs typeface="Raleway Light"/>
              </a:rPr>
              <a:t>概述</a:t>
            </a:r>
          </a:p>
        </p:txBody>
      </p:sp>
      <p:sp>
        <p:nvSpPr>
          <p:cNvPr id="10" name="矩形 9"/>
          <p:cNvSpPr/>
          <p:nvPr/>
        </p:nvSpPr>
        <p:spPr>
          <a:xfrm>
            <a:off x="1091357" y="356659"/>
            <a:ext cx="2621280" cy="457200"/>
          </a:xfrm>
          <a:prstGeom prst="rect">
            <a:avLst/>
          </a:prstGeom>
        </p:spPr>
        <p:txBody>
          <a:bodyPr wrap="none">
            <a:spAutoFit/>
          </a:bodyPr>
          <a:lstStyle/>
          <a:p>
            <a:pPr algn="l"/>
            <a:r>
              <a:rPr lang="en-US" altLang="zh-CN" sz="2400" dirty="0" smtClean="0">
                <a:solidFill>
                  <a:srgbClr val="63282E"/>
                </a:solidFill>
                <a:latin typeface="黑体" panose="02010600030101010101" charset="-122"/>
                <a:ea typeface="黑体" panose="02010600030101010101" charset="-122"/>
              </a:rPr>
              <a:t>单击此处添加标题</a:t>
            </a:r>
          </a:p>
        </p:txBody>
      </p:sp>
      <p:cxnSp>
        <p:nvCxnSpPr>
          <p:cNvPr id="11" name="直接连接符 10"/>
          <p:cNvCxnSpPr/>
          <p:nvPr/>
        </p:nvCxnSpPr>
        <p:spPr>
          <a:xfrm>
            <a:off x="713974" y="849974"/>
            <a:ext cx="3265141" cy="0"/>
          </a:xfrm>
          <a:prstGeom prst="line">
            <a:avLst/>
          </a:prstGeom>
          <a:ln>
            <a:solidFill>
              <a:srgbClr val="5A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03814" y="921094"/>
            <a:ext cx="3265141" cy="0"/>
          </a:xfrm>
          <a:prstGeom prst="line">
            <a:avLst/>
          </a:prstGeom>
          <a:ln w="38100">
            <a:solidFill>
              <a:srgbClr val="5A000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1175254" y="356659"/>
            <a:ext cx="795020" cy="460375"/>
          </a:xfrm>
          <a:prstGeom prst="rect">
            <a:avLst/>
          </a:prstGeom>
          <a:noFill/>
        </p:spPr>
        <p:txBody>
          <a:bodyPr wrap="none" rtlCol="0">
            <a:spAutoFit/>
          </a:bodyPr>
          <a:lstStyle/>
          <a:p>
            <a:r>
              <a:rPr lang="en-US" altLang="zh-CN" sz="2400" dirty="0" smtClean="0">
                <a:solidFill>
                  <a:srgbClr val="63282E"/>
                </a:solidFill>
                <a:latin typeface="Impact" panose="020B0806030902050204" charset="0"/>
              </a:rPr>
              <a:t>LOGO</a:t>
            </a:r>
          </a:p>
        </p:txBody>
      </p:sp>
      <p:sp>
        <p:nvSpPr>
          <p:cNvPr id="14" name="文本框 13"/>
          <p:cNvSpPr txBox="1"/>
          <p:nvPr/>
        </p:nvSpPr>
        <p:spPr>
          <a:xfrm>
            <a:off x="11146708" y="678720"/>
            <a:ext cx="894080" cy="304800"/>
          </a:xfrm>
          <a:prstGeom prst="rect">
            <a:avLst/>
          </a:prstGeom>
          <a:noFill/>
        </p:spPr>
        <p:txBody>
          <a:bodyPr wrap="none" rtlCol="0">
            <a:spAutoFit/>
          </a:bodyPr>
          <a:lstStyle/>
          <a:p>
            <a:r>
              <a:rPr lang="zh-CN" altLang="en-US" sz="1400" dirty="0" smtClean="0">
                <a:solidFill>
                  <a:srgbClr val="63282E"/>
                </a:solidFill>
                <a:latin typeface="黑体" panose="02010600030101010101" charset="-122"/>
                <a:ea typeface="黑体" panose="02010600030101010101" charset="-122"/>
              </a:rPr>
              <a:t>公司名称</a:t>
            </a:r>
          </a:p>
        </p:txBody>
      </p:sp>
      <p:sp>
        <p:nvSpPr>
          <p:cNvPr id="15" name="矩形 14"/>
          <p:cNvSpPr/>
          <p:nvPr/>
        </p:nvSpPr>
        <p:spPr>
          <a:xfrm>
            <a:off x="12040715" y="393614"/>
            <a:ext cx="148711" cy="485489"/>
          </a:xfrm>
          <a:prstGeom prst="rect">
            <a:avLst/>
          </a:prstGeom>
          <a:solidFill>
            <a:srgbClr val="5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63282E"/>
              </a:solidFill>
            </a:endParaRPr>
          </a:p>
        </p:txBody>
      </p:sp>
      <p:pic>
        <p:nvPicPr>
          <p:cNvPr id="4" name="图片 3" descr="42f7ded8d8a8591dcf6bd180af804367"/>
          <p:cNvPicPr>
            <a:picLocks noChangeAspect="1"/>
          </p:cNvPicPr>
          <p:nvPr/>
        </p:nvPicPr>
        <p:blipFill>
          <a:blip r:embed="rId2"/>
          <a:stretch>
            <a:fillRect/>
          </a:stretch>
        </p:blipFill>
        <p:spPr>
          <a:xfrm>
            <a:off x="-635" y="-85090"/>
            <a:ext cx="1727200" cy="115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Effect transition="in" filter="fade">
                                      <p:cBhvr>
                                        <p:cTn id="67" dur="500"/>
                                        <p:tgtEl>
                                          <p:spTgt spid="36"/>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fade">
                                      <p:cBhvr>
                                        <p:cTn id="74" dur="500"/>
                                        <p:tgtEl>
                                          <p:spTgt spid="59"/>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p:cTn id="78" dur="500" fill="hold"/>
                                        <p:tgtEl>
                                          <p:spTgt spid="35"/>
                                        </p:tgtEl>
                                        <p:attrNameLst>
                                          <p:attrName>ppt_w</p:attrName>
                                        </p:attrNameLst>
                                      </p:cBhvr>
                                      <p:tavLst>
                                        <p:tav tm="0">
                                          <p:val>
                                            <p:fltVal val="0"/>
                                          </p:val>
                                        </p:tav>
                                        <p:tav tm="100000">
                                          <p:val>
                                            <p:strVal val="#ppt_w"/>
                                          </p:val>
                                        </p:tav>
                                      </p:tavLst>
                                    </p:anim>
                                    <p:anim calcmode="lin" valueType="num">
                                      <p:cBhvr>
                                        <p:cTn id="79" dur="500" fill="hold"/>
                                        <p:tgtEl>
                                          <p:spTgt spid="35"/>
                                        </p:tgtEl>
                                        <p:attrNameLst>
                                          <p:attrName>ppt_h</p:attrName>
                                        </p:attrNameLst>
                                      </p:cBhvr>
                                      <p:tavLst>
                                        <p:tav tm="0">
                                          <p:val>
                                            <p:fltVal val="0"/>
                                          </p:val>
                                        </p:tav>
                                        <p:tav tm="100000">
                                          <p:val>
                                            <p:strVal val="#ppt_h"/>
                                          </p:val>
                                        </p:tav>
                                      </p:tavLst>
                                    </p:anim>
                                    <p:animEffect transition="in" filter="fade">
                                      <p:cBhvr>
                                        <p:cTn id="80" dur="500"/>
                                        <p:tgtEl>
                                          <p:spTgt spid="35"/>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38" grpId="0" bldLvl="0" animBg="1"/>
      <p:bldP spid="39" grpId="0" bldLvl="0" animBg="1"/>
      <p:bldP spid="40" grpId="0" bldLvl="0" animBg="1"/>
      <p:bldP spid="49" grpId="0" bldLvl="0" animBg="1"/>
      <p:bldP spid="53" grpId="0" bldLvl="0" animBg="1"/>
      <p:bldP spid="57" grpId="0"/>
      <p:bldP spid="58" grpId="0"/>
      <p:bldP spid="59" grpId="0"/>
      <p:bldP spid="60" grpId="0"/>
      <p:bldP spid="61" grpId="0"/>
      <p:bldP spid="6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4011</Words>
  <Application>Microsoft Office PowerPoint</Application>
  <PresentationFormat>宽屏</PresentationFormat>
  <Paragraphs>377</Paragraphs>
  <Slides>27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 Unicode MS</vt:lpstr>
      <vt:lpstr>Gill Sans</vt:lpstr>
      <vt:lpstr>Raleway</vt:lpstr>
      <vt:lpstr>Raleway Light</vt:lpstr>
      <vt:lpstr>黑体</vt:lpstr>
      <vt:lpstr>楷体</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YANGs</cp:lastModifiedBy>
  <cp:revision>21</cp:revision>
  <dcterms:created xsi:type="dcterms:W3CDTF">2017-02-01T07:22:00Z</dcterms:created>
  <dcterms:modified xsi:type="dcterms:W3CDTF">2021-09-22T14:12:29Z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2052-10.1.0.6205</vt:lpwstr>
  </property>
</Properties>
</file>