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7" r:id="rId2"/>
    <p:sldId id="318" r:id="rId3"/>
    <p:sldId id="319" r:id="rId4"/>
    <p:sldId id="265" r:id="rId5"/>
    <p:sldId id="261" r:id="rId6"/>
    <p:sldId id="260" r:id="rId7"/>
    <p:sldId id="290" r:id="rId8"/>
    <p:sldId id="291" r:id="rId9"/>
    <p:sldId id="263" r:id="rId10"/>
    <p:sldId id="264" r:id="rId11"/>
    <p:sldId id="267" r:id="rId12"/>
    <p:sldId id="268" r:id="rId13"/>
    <p:sldId id="272" r:id="rId14"/>
    <p:sldId id="275" r:id="rId15"/>
    <p:sldId id="277" r:id="rId16"/>
    <p:sldId id="279" r:id="rId17"/>
    <p:sldId id="307" r:id="rId18"/>
    <p:sldId id="309" r:id="rId19"/>
    <p:sldId id="310" r:id="rId20"/>
    <p:sldId id="313" r:id="rId21"/>
    <p:sldId id="315" r:id="rId22"/>
    <p:sldId id="282" r:id="rId23"/>
    <p:sldId id="320" r:id="rId24"/>
    <p:sldId id="321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AA0000"/>
    <a:srgbClr val="FFFFCC"/>
    <a:srgbClr val="FF6699"/>
    <a:srgbClr val="21A3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7" autoAdjust="0"/>
    <p:restoredTop sz="98480" autoAdjust="0"/>
  </p:normalViewPr>
  <p:slideViewPr>
    <p:cSldViewPr>
      <p:cViewPr>
        <p:scale>
          <a:sx n="100" d="100"/>
          <a:sy n="100" d="100"/>
        </p:scale>
        <p:origin x="1044" y="8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1" d="100"/>
        <a:sy n="15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C2BE1-30B0-4BFF-86E2-B29499CC183C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4F346-9435-41B1-AD1D-461963F20B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7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34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18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433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88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389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0717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466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5637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453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9475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505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607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20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1477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35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697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565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635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9202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16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802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770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4F346-9435-41B1-AD1D-461963F20BE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6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24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26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1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975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872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6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900113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900113"/>
            <a:ext cx="4038600" cy="254555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12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6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6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2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63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alpha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E0E6168-7D30-46C8-95FE-1B637B3FD4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00"/>
          <a:stretch/>
        </p:blipFill>
        <p:spPr>
          <a:xfrm>
            <a:off x="0" y="1"/>
            <a:ext cx="9144000" cy="69954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2086DAD-FDB5-4F40-ACC1-B389D640B055}"/>
              </a:ext>
            </a:extLst>
          </p:cNvPr>
          <p:cNvSpPr/>
          <p:nvPr userDrawn="1"/>
        </p:nvSpPr>
        <p:spPr>
          <a:xfrm>
            <a:off x="0" y="0"/>
            <a:ext cx="3439099" cy="776994"/>
          </a:xfrm>
          <a:prstGeom prst="rect">
            <a:avLst/>
          </a:prstGeom>
          <a:blipFill dpi="0" rotWithShape="1">
            <a:blip r:embed="rId4"/>
            <a:srcRect/>
            <a:stretch>
              <a:fillRect l="-1255" r="-12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0"/>
          <a:stretch/>
        </p:blipFill>
        <p:spPr>
          <a:xfrm>
            <a:off x="0" y="4350664"/>
            <a:ext cx="9144000" cy="8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1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80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68571" tIns="34285" rIns="68571" bIns="3428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68571" tIns="34285" rIns="68571" bIns="3428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68D8-C826-458C-B183-20281108C25D}" type="datetimeFigureOut">
              <a:rPr lang="zh-CN" altLang="en-US" smtClean="0"/>
              <a:t>2021/9/23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68571" tIns="34285" rIns="68571" bIns="34285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4CAE4-7999-4689-BDF1-74DE61D838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87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E0E6168-7D30-46C8-95FE-1B637B3FD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64925"/>
            <a:ext cx="9144000" cy="2272284"/>
            <a:chOff x="0" y="2854352"/>
            <a:chExt cx="9144000" cy="22722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>
              <a:off x="4644008" y="2854352"/>
              <a:ext cx="4499992" cy="2272284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 flipH="1">
              <a:off x="0" y="2854352"/>
              <a:ext cx="4499992" cy="2272284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060"/>
            <a:ext cx="9144000" cy="237744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2086DAD-FDB5-4F40-ACC1-B389D640B055}"/>
              </a:ext>
            </a:extLst>
          </p:cNvPr>
          <p:cNvSpPr/>
          <p:nvPr/>
        </p:nvSpPr>
        <p:spPr>
          <a:xfrm>
            <a:off x="0" y="0"/>
            <a:ext cx="9151937" cy="2067694"/>
          </a:xfrm>
          <a:prstGeom prst="rect">
            <a:avLst/>
          </a:prstGeom>
          <a:blipFill dpi="0" rotWithShape="1">
            <a:blip r:embed="rId7"/>
            <a:srcRect/>
            <a:stretch>
              <a:fillRect l="-1255" r="-12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178" y="413275"/>
            <a:ext cx="6437643" cy="2779689"/>
            <a:chOff x="916199" y="960627"/>
            <a:chExt cx="6437643" cy="2779689"/>
          </a:xfrm>
        </p:grpSpPr>
        <p:sp>
          <p:nvSpPr>
            <p:cNvPr id="59" name="矩形 58"/>
            <p:cNvSpPr/>
            <p:nvPr/>
          </p:nvSpPr>
          <p:spPr>
            <a:xfrm>
              <a:off x="2276048" y="960627"/>
              <a:ext cx="231345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600" dirty="0" smtClean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度</a:t>
              </a:r>
              <a:endParaRPr lang="zh-CN" altLang="en-US" sz="16600" dirty="0">
                <a:gradFill flip="none" rotWithShape="1">
                  <a:gsLst>
                    <a:gs pos="4500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16199" y="1033847"/>
              <a:ext cx="6437643" cy="2706469"/>
              <a:chOff x="916199" y="1033847"/>
              <a:chExt cx="6437643" cy="270646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16199" y="1093438"/>
                <a:ext cx="2313454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dirty="0">
                    <a:gradFill flip="none" rotWithShape="1">
                      <a:gsLst>
                        <a:gs pos="45000">
                          <a:srgbClr val="FFC000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欢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635896" y="1093438"/>
                <a:ext cx="2313454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dirty="0" smtClean="0">
                    <a:gradFill flip="none" rotWithShape="1">
                      <a:gsLst>
                        <a:gs pos="45000">
                          <a:srgbClr val="FFC000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国</a:t>
                </a:r>
                <a:endParaRPr lang="zh-CN" altLang="en-US" sz="16600" dirty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040388" y="1033847"/>
                <a:ext cx="2313454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dirty="0" smtClean="0">
                    <a:gradFill flip="none" rotWithShape="1">
                      <a:gsLst>
                        <a:gs pos="45000">
                          <a:srgbClr val="FFC000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庆</a:t>
                </a:r>
                <a:endParaRPr lang="zh-CN" altLang="en-US" sz="16600" dirty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074344" y="2940333"/>
            <a:ext cx="2795409" cy="291905"/>
            <a:chOff x="1074344" y="2815649"/>
            <a:chExt cx="2795409" cy="29190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074344" y="3003798"/>
              <a:ext cx="2592288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五角星 16"/>
            <p:cNvSpPr/>
            <p:nvPr/>
          </p:nvSpPr>
          <p:spPr>
            <a:xfrm>
              <a:off x="3577848" y="2815649"/>
              <a:ext cx="291905" cy="291905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4217" y="2940333"/>
            <a:ext cx="2790228" cy="291905"/>
            <a:chOff x="4734100" y="2815649"/>
            <a:chExt cx="2790228" cy="29190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4932040" y="3003798"/>
              <a:ext cx="2592288" cy="0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rgbClr val="FFC000"/>
                  </a:gs>
                  <a:gs pos="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五角星 69"/>
            <p:cNvSpPr/>
            <p:nvPr/>
          </p:nvSpPr>
          <p:spPr>
            <a:xfrm>
              <a:off x="4734100" y="2815649"/>
              <a:ext cx="291905" cy="291905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923928" y="298405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FFC000"/>
                    </a:gs>
                    <a:gs pos="100000">
                      <a:srgbClr val="FFFFCC"/>
                    </a:gs>
                  </a:gsLst>
                  <a:lin ang="5400000" scaled="1"/>
                </a:gradFill>
              </a:rPr>
              <a:t>1949 ~ 2021</a:t>
            </a:r>
            <a:endParaRPr lang="zh-CN" altLang="en-US" dirty="0">
              <a:gradFill>
                <a:gsLst>
                  <a:gs pos="0">
                    <a:srgbClr val="FFC000"/>
                  </a:gs>
                  <a:gs pos="100000">
                    <a:srgbClr val="FFFFCC"/>
                  </a:gs>
                </a:gsLst>
                <a:lin ang="5400000" scaled="1"/>
              </a:gra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5543" y="3421024"/>
            <a:ext cx="1444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FFFF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rPr>
              <a:t>@51PPT</a:t>
            </a:r>
            <a:r>
              <a:rPr lang="zh-CN" altLang="en-US" dirty="0" smtClean="0">
                <a:gradFill>
                  <a:gsLst>
                    <a:gs pos="0">
                      <a:srgbClr val="FFFF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rPr>
              <a:t>模板网</a:t>
            </a:r>
            <a:endParaRPr lang="zh-CN" altLang="en-US" dirty="0">
              <a:gradFill>
                <a:gsLst>
                  <a:gs pos="0">
                    <a:srgbClr val="FFFF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134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12"/>
          <p:cNvSpPr>
            <a:spLocks noChangeArrowheads="1"/>
          </p:cNvSpPr>
          <p:nvPr/>
        </p:nvSpPr>
        <p:spPr bwMode="auto">
          <a:xfrm>
            <a:off x="0" y="2211710"/>
            <a:ext cx="9144000" cy="642938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3" name="Group 148"/>
          <p:cNvGrpSpPr>
            <a:grpSpLocks/>
          </p:cNvGrpSpPr>
          <p:nvPr/>
        </p:nvGrpSpPr>
        <p:grpSpPr bwMode="auto">
          <a:xfrm>
            <a:off x="3702050" y="1305189"/>
            <a:ext cx="1524000" cy="2764574"/>
            <a:chOff x="0" y="0"/>
            <a:chExt cx="1041400" cy="1890192"/>
          </a:xfrm>
        </p:grpSpPr>
        <p:grpSp>
          <p:nvGrpSpPr>
            <p:cNvPr id="34" name="Group 98"/>
            <p:cNvGrpSpPr>
              <a:grpSpLocks/>
            </p:cNvGrpSpPr>
            <p:nvPr/>
          </p:nvGrpSpPr>
          <p:grpSpPr bwMode="auto">
            <a:xfrm>
              <a:off x="242795" y="1127909"/>
              <a:ext cx="546286" cy="762283"/>
              <a:chOff x="0" y="0"/>
              <a:chExt cx="546286" cy="762283"/>
            </a:xfrm>
          </p:grpSpPr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0" y="0"/>
                <a:ext cx="546286" cy="762283"/>
              </a:xfrm>
              <a:custGeom>
                <a:avLst/>
                <a:gdLst>
                  <a:gd name="T0" fmla="*/ 23912250 w 2087"/>
                  <a:gd name="T1" fmla="*/ 4872062 h 2910"/>
                  <a:gd name="T2" fmla="*/ 17334568 w 2087"/>
                  <a:gd name="T3" fmla="*/ 14890452 h 2910"/>
                  <a:gd name="T4" fmla="*/ 12675563 w 2087"/>
                  <a:gd name="T5" fmla="*/ 22575889 h 2910"/>
                  <a:gd name="T6" fmla="*/ 8496095 w 2087"/>
                  <a:gd name="T7" fmla="*/ 30535590 h 2910"/>
                  <a:gd name="T8" fmla="*/ 5070225 w 2087"/>
                  <a:gd name="T9" fmla="*/ 38701186 h 2910"/>
                  <a:gd name="T10" fmla="*/ 2466532 w 2087"/>
                  <a:gd name="T11" fmla="*/ 47210203 h 2910"/>
                  <a:gd name="T12" fmla="*/ 753597 w 2087"/>
                  <a:gd name="T13" fmla="*/ 55993485 h 2910"/>
                  <a:gd name="T14" fmla="*/ 0 w 2087"/>
                  <a:gd name="T15" fmla="*/ 65188294 h 2910"/>
                  <a:gd name="T16" fmla="*/ 685279 w 2087"/>
                  <a:gd name="T17" fmla="*/ 74657892 h 2910"/>
                  <a:gd name="T18" fmla="*/ 2535113 w 2087"/>
                  <a:gd name="T19" fmla="*/ 84676282 h 2910"/>
                  <a:gd name="T20" fmla="*/ 17471729 w 2087"/>
                  <a:gd name="T21" fmla="*/ 77334003 h 2910"/>
                  <a:gd name="T22" fmla="*/ 16786450 w 2087"/>
                  <a:gd name="T23" fmla="*/ 85842758 h 2910"/>
                  <a:gd name="T24" fmla="*/ 17129089 w 2087"/>
                  <a:gd name="T25" fmla="*/ 94900566 h 2910"/>
                  <a:gd name="T26" fmla="*/ 18567965 w 2087"/>
                  <a:gd name="T27" fmla="*/ 104507166 h 2910"/>
                  <a:gd name="T28" fmla="*/ 21103078 w 2087"/>
                  <a:gd name="T29" fmla="*/ 114731450 h 2910"/>
                  <a:gd name="T30" fmla="*/ 24871588 w 2087"/>
                  <a:gd name="T31" fmla="*/ 125504788 h 2910"/>
                  <a:gd name="T32" fmla="*/ 29873232 w 2087"/>
                  <a:gd name="T33" fmla="*/ 136964180 h 2910"/>
                  <a:gd name="T34" fmla="*/ 36245173 w 2087"/>
                  <a:gd name="T35" fmla="*/ 149109889 h 2910"/>
                  <a:gd name="T36" fmla="*/ 43919091 w 2087"/>
                  <a:gd name="T37" fmla="*/ 161873022 h 2910"/>
                  <a:gd name="T38" fmla="*/ 53031885 w 2087"/>
                  <a:gd name="T39" fmla="*/ 175459734 h 2910"/>
                  <a:gd name="T40" fmla="*/ 63651873 w 2087"/>
                  <a:gd name="T41" fmla="*/ 189663869 h 2910"/>
                  <a:gd name="T42" fmla="*/ 75573839 w 2087"/>
                  <a:gd name="T43" fmla="*/ 194672933 h 2910"/>
                  <a:gd name="T44" fmla="*/ 86673365 w 2087"/>
                  <a:gd name="T45" fmla="*/ 180057008 h 2910"/>
                  <a:gd name="T46" fmla="*/ 96265697 w 2087"/>
                  <a:gd name="T47" fmla="*/ 166333294 h 2910"/>
                  <a:gd name="T48" fmla="*/ 104419153 w 2087"/>
                  <a:gd name="T49" fmla="*/ 153227004 h 2910"/>
                  <a:gd name="T50" fmla="*/ 111202313 w 2087"/>
                  <a:gd name="T51" fmla="*/ 140944031 h 2910"/>
                  <a:gd name="T52" fmla="*/ 116615178 w 2087"/>
                  <a:gd name="T53" fmla="*/ 129210112 h 2910"/>
                  <a:gd name="T54" fmla="*/ 120794645 w 2087"/>
                  <a:gd name="T55" fmla="*/ 118299773 h 2910"/>
                  <a:gd name="T56" fmla="*/ 123809296 w 2087"/>
                  <a:gd name="T57" fmla="*/ 107869593 h 2910"/>
                  <a:gd name="T58" fmla="*/ 125590811 w 2087"/>
                  <a:gd name="T59" fmla="*/ 98057099 h 2910"/>
                  <a:gd name="T60" fmla="*/ 126207510 w 2087"/>
                  <a:gd name="T61" fmla="*/ 88793396 h 2910"/>
                  <a:gd name="T62" fmla="*/ 125933450 w 2087"/>
                  <a:gd name="T63" fmla="*/ 80147378 h 2910"/>
                  <a:gd name="T64" fmla="*/ 139568089 w 2087"/>
                  <a:gd name="T65" fmla="*/ 88107341 h 2910"/>
                  <a:gd name="T66" fmla="*/ 141966303 w 2087"/>
                  <a:gd name="T67" fmla="*/ 77951688 h 2910"/>
                  <a:gd name="T68" fmla="*/ 142993960 w 2087"/>
                  <a:gd name="T69" fmla="*/ 68276195 h 2910"/>
                  <a:gd name="T70" fmla="*/ 142719901 w 2087"/>
                  <a:gd name="T71" fmla="*/ 59012754 h 2910"/>
                  <a:gd name="T72" fmla="*/ 141349605 w 2087"/>
                  <a:gd name="T73" fmla="*/ 50092209 h 2910"/>
                  <a:gd name="T74" fmla="*/ 139019971 w 2087"/>
                  <a:gd name="T75" fmla="*/ 41514823 h 2910"/>
                  <a:gd name="T76" fmla="*/ 135731261 w 2087"/>
                  <a:gd name="T77" fmla="*/ 33280333 h 2910"/>
                  <a:gd name="T78" fmla="*/ 131825853 w 2087"/>
                  <a:gd name="T79" fmla="*/ 25183368 h 2910"/>
                  <a:gd name="T80" fmla="*/ 127440645 w 2087"/>
                  <a:gd name="T81" fmla="*/ 17429300 h 2910"/>
                  <a:gd name="T82" fmla="*/ 122507580 w 2087"/>
                  <a:gd name="T83" fmla="*/ 9881126 h 2910"/>
                  <a:gd name="T84" fmla="*/ 71531270 w 2087"/>
                  <a:gd name="T85" fmla="*/ 0 h 29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087" h="2910">
                    <a:moveTo>
                      <a:pt x="1044" y="0"/>
                    </a:moveTo>
                    <a:lnTo>
                      <a:pt x="400" y="0"/>
                    </a:lnTo>
                    <a:lnTo>
                      <a:pt x="349" y="71"/>
                    </a:lnTo>
                    <a:lnTo>
                      <a:pt x="300" y="144"/>
                    </a:lnTo>
                    <a:lnTo>
                      <a:pt x="275" y="180"/>
                    </a:lnTo>
                    <a:lnTo>
                      <a:pt x="253" y="217"/>
                    </a:lnTo>
                    <a:lnTo>
                      <a:pt x="229" y="254"/>
                    </a:lnTo>
                    <a:lnTo>
                      <a:pt x="206" y="292"/>
                    </a:lnTo>
                    <a:lnTo>
                      <a:pt x="185" y="329"/>
                    </a:lnTo>
                    <a:lnTo>
                      <a:pt x="164" y="367"/>
                    </a:lnTo>
                    <a:lnTo>
                      <a:pt x="144" y="406"/>
                    </a:lnTo>
                    <a:lnTo>
                      <a:pt x="124" y="445"/>
                    </a:lnTo>
                    <a:lnTo>
                      <a:pt x="107" y="485"/>
                    </a:lnTo>
                    <a:lnTo>
                      <a:pt x="90" y="524"/>
                    </a:lnTo>
                    <a:lnTo>
                      <a:pt x="74" y="564"/>
                    </a:lnTo>
                    <a:lnTo>
                      <a:pt x="60" y="605"/>
                    </a:lnTo>
                    <a:lnTo>
                      <a:pt x="47" y="646"/>
                    </a:lnTo>
                    <a:lnTo>
                      <a:pt x="36" y="688"/>
                    </a:lnTo>
                    <a:lnTo>
                      <a:pt x="25" y="730"/>
                    </a:lnTo>
                    <a:lnTo>
                      <a:pt x="18" y="773"/>
                    </a:lnTo>
                    <a:lnTo>
                      <a:pt x="11" y="816"/>
                    </a:lnTo>
                    <a:lnTo>
                      <a:pt x="6" y="860"/>
                    </a:lnTo>
                    <a:lnTo>
                      <a:pt x="2" y="905"/>
                    </a:lnTo>
                    <a:lnTo>
                      <a:pt x="0" y="950"/>
                    </a:lnTo>
                    <a:lnTo>
                      <a:pt x="2" y="995"/>
                    </a:lnTo>
                    <a:lnTo>
                      <a:pt x="4" y="1041"/>
                    </a:lnTo>
                    <a:lnTo>
                      <a:pt x="10" y="1088"/>
                    </a:lnTo>
                    <a:lnTo>
                      <a:pt x="16" y="1136"/>
                    </a:lnTo>
                    <a:lnTo>
                      <a:pt x="25" y="1185"/>
                    </a:lnTo>
                    <a:lnTo>
                      <a:pt x="37" y="1234"/>
                    </a:lnTo>
                    <a:lnTo>
                      <a:pt x="52" y="1284"/>
                    </a:lnTo>
                    <a:lnTo>
                      <a:pt x="68" y="1334"/>
                    </a:lnTo>
                    <a:lnTo>
                      <a:pt x="255" y="1127"/>
                    </a:lnTo>
                    <a:lnTo>
                      <a:pt x="250" y="1168"/>
                    </a:lnTo>
                    <a:lnTo>
                      <a:pt x="246" y="1209"/>
                    </a:lnTo>
                    <a:lnTo>
                      <a:pt x="245" y="1251"/>
                    </a:lnTo>
                    <a:lnTo>
                      <a:pt x="245" y="1294"/>
                    </a:lnTo>
                    <a:lnTo>
                      <a:pt x="247" y="1338"/>
                    </a:lnTo>
                    <a:lnTo>
                      <a:pt x="250" y="1383"/>
                    </a:lnTo>
                    <a:lnTo>
                      <a:pt x="255" y="1429"/>
                    </a:lnTo>
                    <a:lnTo>
                      <a:pt x="262" y="1475"/>
                    </a:lnTo>
                    <a:lnTo>
                      <a:pt x="271" y="1523"/>
                    </a:lnTo>
                    <a:lnTo>
                      <a:pt x="282" y="1572"/>
                    </a:lnTo>
                    <a:lnTo>
                      <a:pt x="294" y="1622"/>
                    </a:lnTo>
                    <a:lnTo>
                      <a:pt x="308" y="1672"/>
                    </a:lnTo>
                    <a:lnTo>
                      <a:pt x="325" y="1724"/>
                    </a:lnTo>
                    <a:lnTo>
                      <a:pt x="344" y="1776"/>
                    </a:lnTo>
                    <a:lnTo>
                      <a:pt x="363" y="1829"/>
                    </a:lnTo>
                    <a:lnTo>
                      <a:pt x="386" y="1883"/>
                    </a:lnTo>
                    <a:lnTo>
                      <a:pt x="410" y="1939"/>
                    </a:lnTo>
                    <a:lnTo>
                      <a:pt x="436" y="1996"/>
                    </a:lnTo>
                    <a:lnTo>
                      <a:pt x="465" y="2054"/>
                    </a:lnTo>
                    <a:lnTo>
                      <a:pt x="496" y="2113"/>
                    </a:lnTo>
                    <a:lnTo>
                      <a:pt x="529" y="2173"/>
                    </a:lnTo>
                    <a:lnTo>
                      <a:pt x="564" y="2233"/>
                    </a:lnTo>
                    <a:lnTo>
                      <a:pt x="601" y="2295"/>
                    </a:lnTo>
                    <a:lnTo>
                      <a:pt x="641" y="2359"/>
                    </a:lnTo>
                    <a:lnTo>
                      <a:pt x="683" y="2424"/>
                    </a:lnTo>
                    <a:lnTo>
                      <a:pt x="727" y="2490"/>
                    </a:lnTo>
                    <a:lnTo>
                      <a:pt x="774" y="2557"/>
                    </a:lnTo>
                    <a:lnTo>
                      <a:pt x="823" y="2624"/>
                    </a:lnTo>
                    <a:lnTo>
                      <a:pt x="875" y="2694"/>
                    </a:lnTo>
                    <a:lnTo>
                      <a:pt x="929" y="2764"/>
                    </a:lnTo>
                    <a:lnTo>
                      <a:pt x="985" y="2837"/>
                    </a:lnTo>
                    <a:lnTo>
                      <a:pt x="1044" y="2910"/>
                    </a:lnTo>
                    <a:lnTo>
                      <a:pt x="1103" y="2837"/>
                    </a:lnTo>
                    <a:lnTo>
                      <a:pt x="1160" y="2764"/>
                    </a:lnTo>
                    <a:lnTo>
                      <a:pt x="1214" y="2694"/>
                    </a:lnTo>
                    <a:lnTo>
                      <a:pt x="1265" y="2624"/>
                    </a:lnTo>
                    <a:lnTo>
                      <a:pt x="1314" y="2557"/>
                    </a:lnTo>
                    <a:lnTo>
                      <a:pt x="1360" y="2490"/>
                    </a:lnTo>
                    <a:lnTo>
                      <a:pt x="1405" y="2424"/>
                    </a:lnTo>
                    <a:lnTo>
                      <a:pt x="1448" y="2359"/>
                    </a:lnTo>
                    <a:lnTo>
                      <a:pt x="1487" y="2295"/>
                    </a:lnTo>
                    <a:lnTo>
                      <a:pt x="1524" y="2233"/>
                    </a:lnTo>
                    <a:lnTo>
                      <a:pt x="1560" y="2173"/>
                    </a:lnTo>
                    <a:lnTo>
                      <a:pt x="1593" y="2113"/>
                    </a:lnTo>
                    <a:lnTo>
                      <a:pt x="1623" y="2054"/>
                    </a:lnTo>
                    <a:lnTo>
                      <a:pt x="1652" y="1996"/>
                    </a:lnTo>
                    <a:lnTo>
                      <a:pt x="1679" y="1939"/>
                    </a:lnTo>
                    <a:lnTo>
                      <a:pt x="1702" y="1883"/>
                    </a:lnTo>
                    <a:lnTo>
                      <a:pt x="1725" y="1829"/>
                    </a:lnTo>
                    <a:lnTo>
                      <a:pt x="1745" y="1776"/>
                    </a:lnTo>
                    <a:lnTo>
                      <a:pt x="1763" y="1724"/>
                    </a:lnTo>
                    <a:lnTo>
                      <a:pt x="1779" y="1672"/>
                    </a:lnTo>
                    <a:lnTo>
                      <a:pt x="1794" y="1622"/>
                    </a:lnTo>
                    <a:lnTo>
                      <a:pt x="1807" y="1572"/>
                    </a:lnTo>
                    <a:lnTo>
                      <a:pt x="1817" y="1523"/>
                    </a:lnTo>
                    <a:lnTo>
                      <a:pt x="1825" y="1475"/>
                    </a:lnTo>
                    <a:lnTo>
                      <a:pt x="1833" y="1429"/>
                    </a:lnTo>
                    <a:lnTo>
                      <a:pt x="1838" y="1383"/>
                    </a:lnTo>
                    <a:lnTo>
                      <a:pt x="1841" y="1338"/>
                    </a:lnTo>
                    <a:lnTo>
                      <a:pt x="1842" y="1294"/>
                    </a:lnTo>
                    <a:lnTo>
                      <a:pt x="1842" y="1251"/>
                    </a:lnTo>
                    <a:lnTo>
                      <a:pt x="1841" y="1209"/>
                    </a:lnTo>
                    <a:lnTo>
                      <a:pt x="1838" y="1168"/>
                    </a:lnTo>
                    <a:lnTo>
                      <a:pt x="1833" y="1127"/>
                    </a:lnTo>
                    <a:lnTo>
                      <a:pt x="2019" y="1334"/>
                    </a:lnTo>
                    <a:lnTo>
                      <a:pt x="2037" y="1284"/>
                    </a:lnTo>
                    <a:lnTo>
                      <a:pt x="2051" y="1234"/>
                    </a:lnTo>
                    <a:lnTo>
                      <a:pt x="2063" y="1185"/>
                    </a:lnTo>
                    <a:lnTo>
                      <a:pt x="2072" y="1136"/>
                    </a:lnTo>
                    <a:lnTo>
                      <a:pt x="2079" y="1088"/>
                    </a:lnTo>
                    <a:lnTo>
                      <a:pt x="2084" y="1041"/>
                    </a:lnTo>
                    <a:lnTo>
                      <a:pt x="2087" y="995"/>
                    </a:lnTo>
                    <a:lnTo>
                      <a:pt x="2087" y="950"/>
                    </a:lnTo>
                    <a:lnTo>
                      <a:pt x="2085" y="905"/>
                    </a:lnTo>
                    <a:lnTo>
                      <a:pt x="2083" y="860"/>
                    </a:lnTo>
                    <a:lnTo>
                      <a:pt x="2078" y="816"/>
                    </a:lnTo>
                    <a:lnTo>
                      <a:pt x="2071" y="773"/>
                    </a:lnTo>
                    <a:lnTo>
                      <a:pt x="2063" y="730"/>
                    </a:lnTo>
                    <a:lnTo>
                      <a:pt x="2052" y="688"/>
                    </a:lnTo>
                    <a:lnTo>
                      <a:pt x="2041" y="646"/>
                    </a:lnTo>
                    <a:lnTo>
                      <a:pt x="2029" y="605"/>
                    </a:lnTo>
                    <a:lnTo>
                      <a:pt x="2014" y="564"/>
                    </a:lnTo>
                    <a:lnTo>
                      <a:pt x="1998" y="524"/>
                    </a:lnTo>
                    <a:lnTo>
                      <a:pt x="1981" y="485"/>
                    </a:lnTo>
                    <a:lnTo>
                      <a:pt x="1964" y="445"/>
                    </a:lnTo>
                    <a:lnTo>
                      <a:pt x="1944" y="406"/>
                    </a:lnTo>
                    <a:lnTo>
                      <a:pt x="1924" y="367"/>
                    </a:lnTo>
                    <a:lnTo>
                      <a:pt x="1903" y="329"/>
                    </a:lnTo>
                    <a:lnTo>
                      <a:pt x="1882" y="292"/>
                    </a:lnTo>
                    <a:lnTo>
                      <a:pt x="1860" y="254"/>
                    </a:lnTo>
                    <a:lnTo>
                      <a:pt x="1836" y="217"/>
                    </a:lnTo>
                    <a:lnTo>
                      <a:pt x="1812" y="180"/>
                    </a:lnTo>
                    <a:lnTo>
                      <a:pt x="1788" y="144"/>
                    </a:lnTo>
                    <a:lnTo>
                      <a:pt x="1738" y="71"/>
                    </a:lnTo>
                    <a:lnTo>
                      <a:pt x="1688" y="0"/>
                    </a:lnTo>
                    <a:lnTo>
                      <a:pt x="1044" y="0"/>
                    </a:ln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83883" y="0"/>
                <a:ext cx="378521" cy="523218"/>
              </a:xfrm>
              <a:custGeom>
                <a:avLst/>
                <a:gdLst>
                  <a:gd name="T0" fmla="*/ 19049606 w 1446"/>
                  <a:gd name="T1" fmla="*/ 0 h 1996"/>
                  <a:gd name="T2" fmla="*/ 14252912 w 1446"/>
                  <a:gd name="T3" fmla="*/ 7077598 h 1996"/>
                  <a:gd name="T4" fmla="*/ 11991734 w 1446"/>
                  <a:gd name="T5" fmla="*/ 10925452 h 1996"/>
                  <a:gd name="T6" fmla="*/ 9798877 w 1446"/>
                  <a:gd name="T7" fmla="*/ 14910927 h 1996"/>
                  <a:gd name="T8" fmla="*/ 7674605 w 1446"/>
                  <a:gd name="T9" fmla="*/ 19033759 h 1996"/>
                  <a:gd name="T10" fmla="*/ 5892991 w 1446"/>
                  <a:gd name="T11" fmla="*/ 23293948 h 1996"/>
                  <a:gd name="T12" fmla="*/ 4248545 w 1446"/>
                  <a:gd name="T13" fmla="*/ 27691758 h 1996"/>
                  <a:gd name="T14" fmla="*/ 2809589 w 1446"/>
                  <a:gd name="T15" fmla="*/ 32226926 h 1996"/>
                  <a:gd name="T16" fmla="*/ 1644708 w 1446"/>
                  <a:gd name="T17" fmla="*/ 36830510 h 1996"/>
                  <a:gd name="T18" fmla="*/ 822223 w 1446"/>
                  <a:gd name="T19" fmla="*/ 41503036 h 1996"/>
                  <a:gd name="T20" fmla="*/ 205490 w 1446"/>
                  <a:gd name="T21" fmla="*/ 46313181 h 1996"/>
                  <a:gd name="T22" fmla="*/ 0 w 1446"/>
                  <a:gd name="T23" fmla="*/ 50985707 h 1996"/>
                  <a:gd name="T24" fmla="*/ 205490 w 1446"/>
                  <a:gd name="T25" fmla="*/ 55795590 h 1996"/>
                  <a:gd name="T26" fmla="*/ 753639 w 1446"/>
                  <a:gd name="T27" fmla="*/ 60605735 h 1996"/>
                  <a:gd name="T28" fmla="*/ 1713030 w 1446"/>
                  <a:gd name="T29" fmla="*/ 65552977 h 1996"/>
                  <a:gd name="T30" fmla="*/ 3151986 w 1446"/>
                  <a:gd name="T31" fmla="*/ 70362860 h 1996"/>
                  <a:gd name="T32" fmla="*/ 11854566 w 1446"/>
                  <a:gd name="T33" fmla="*/ 54971181 h 1996"/>
                  <a:gd name="T34" fmla="*/ 11580491 w 1446"/>
                  <a:gd name="T35" fmla="*/ 59025072 h 1996"/>
                  <a:gd name="T36" fmla="*/ 11717659 w 1446"/>
                  <a:gd name="T37" fmla="*/ 63079225 h 1996"/>
                  <a:gd name="T38" fmla="*/ 12128640 w 1446"/>
                  <a:gd name="T39" fmla="*/ 67339677 h 1996"/>
                  <a:gd name="T40" fmla="*/ 12882541 w 1446"/>
                  <a:gd name="T41" fmla="*/ 71805904 h 1996"/>
                  <a:gd name="T42" fmla="*/ 13978838 w 1446"/>
                  <a:gd name="T43" fmla="*/ 76409750 h 1996"/>
                  <a:gd name="T44" fmla="*/ 15417794 w 1446"/>
                  <a:gd name="T45" fmla="*/ 81219896 h 1996"/>
                  <a:gd name="T46" fmla="*/ 17199670 w 1446"/>
                  <a:gd name="T47" fmla="*/ 86235816 h 1996"/>
                  <a:gd name="T48" fmla="*/ 19460848 w 1446"/>
                  <a:gd name="T49" fmla="*/ 91389356 h 1996"/>
                  <a:gd name="T50" fmla="*/ 22064685 w 1446"/>
                  <a:gd name="T51" fmla="*/ 96749195 h 1996"/>
                  <a:gd name="T52" fmla="*/ 25079765 w 1446"/>
                  <a:gd name="T53" fmla="*/ 102383749 h 1996"/>
                  <a:gd name="T54" fmla="*/ 28506087 w 1446"/>
                  <a:gd name="T55" fmla="*/ 108155662 h 1996"/>
                  <a:gd name="T56" fmla="*/ 32411973 w 1446"/>
                  <a:gd name="T57" fmla="*/ 114202290 h 1996"/>
                  <a:gd name="T58" fmla="*/ 36728840 w 1446"/>
                  <a:gd name="T59" fmla="*/ 120455479 h 1996"/>
                  <a:gd name="T60" fmla="*/ 41457211 w 1446"/>
                  <a:gd name="T61" fmla="*/ 126983121 h 1996"/>
                  <a:gd name="T62" fmla="*/ 46733470 w 1446"/>
                  <a:gd name="T63" fmla="*/ 133648384 h 1996"/>
                  <a:gd name="T64" fmla="*/ 52283802 w 1446"/>
                  <a:gd name="T65" fmla="*/ 133648384 h 1996"/>
                  <a:gd name="T66" fmla="*/ 57560322 w 1446"/>
                  <a:gd name="T67" fmla="*/ 126983121 h 1996"/>
                  <a:gd name="T68" fmla="*/ 62357016 w 1446"/>
                  <a:gd name="T69" fmla="*/ 120455479 h 1996"/>
                  <a:gd name="T70" fmla="*/ 66673883 w 1446"/>
                  <a:gd name="T71" fmla="*/ 114202290 h 1996"/>
                  <a:gd name="T72" fmla="*/ 70579769 w 1446"/>
                  <a:gd name="T73" fmla="*/ 108155662 h 1996"/>
                  <a:gd name="T74" fmla="*/ 74006091 w 1446"/>
                  <a:gd name="T75" fmla="*/ 102383749 h 1996"/>
                  <a:gd name="T76" fmla="*/ 77021170 w 1446"/>
                  <a:gd name="T77" fmla="*/ 96749195 h 1996"/>
                  <a:gd name="T78" fmla="*/ 79625007 w 1446"/>
                  <a:gd name="T79" fmla="*/ 91389356 h 1996"/>
                  <a:gd name="T80" fmla="*/ 81886186 w 1446"/>
                  <a:gd name="T81" fmla="*/ 86235816 h 1996"/>
                  <a:gd name="T82" fmla="*/ 83736384 w 1446"/>
                  <a:gd name="T83" fmla="*/ 81219896 h 1996"/>
                  <a:gd name="T84" fmla="*/ 85175340 w 1446"/>
                  <a:gd name="T85" fmla="*/ 76409750 h 1996"/>
                  <a:gd name="T86" fmla="*/ 86271899 w 1446"/>
                  <a:gd name="T87" fmla="*/ 71805904 h 1996"/>
                  <a:gd name="T88" fmla="*/ 86957216 w 1446"/>
                  <a:gd name="T89" fmla="*/ 67339677 h 1996"/>
                  <a:gd name="T90" fmla="*/ 87436780 w 1446"/>
                  <a:gd name="T91" fmla="*/ 63079225 h 1996"/>
                  <a:gd name="T92" fmla="*/ 87505364 w 1446"/>
                  <a:gd name="T93" fmla="*/ 59025072 h 1996"/>
                  <a:gd name="T94" fmla="*/ 87231290 w 1446"/>
                  <a:gd name="T95" fmla="*/ 54971181 h 1996"/>
                  <a:gd name="T96" fmla="*/ 95865286 w 1446"/>
                  <a:gd name="T97" fmla="*/ 70362860 h 1996"/>
                  <a:gd name="T98" fmla="*/ 97372826 w 1446"/>
                  <a:gd name="T99" fmla="*/ 65552977 h 1996"/>
                  <a:gd name="T100" fmla="*/ 98400539 w 1446"/>
                  <a:gd name="T101" fmla="*/ 60605735 h 1996"/>
                  <a:gd name="T102" fmla="*/ 98948688 w 1446"/>
                  <a:gd name="T103" fmla="*/ 55795590 h 1996"/>
                  <a:gd name="T104" fmla="*/ 99085856 w 1446"/>
                  <a:gd name="T105" fmla="*/ 50985707 h 1996"/>
                  <a:gd name="T106" fmla="*/ 98811781 w 1446"/>
                  <a:gd name="T107" fmla="*/ 46313181 h 1996"/>
                  <a:gd name="T108" fmla="*/ 98263633 w 1446"/>
                  <a:gd name="T109" fmla="*/ 41503036 h 1996"/>
                  <a:gd name="T110" fmla="*/ 97441148 w 1446"/>
                  <a:gd name="T111" fmla="*/ 36830510 h 1996"/>
                  <a:gd name="T112" fmla="*/ 96276267 w 1446"/>
                  <a:gd name="T113" fmla="*/ 32226926 h 1996"/>
                  <a:gd name="T114" fmla="*/ 94837311 w 1446"/>
                  <a:gd name="T115" fmla="*/ 27691758 h 1996"/>
                  <a:gd name="T116" fmla="*/ 93192865 w 1446"/>
                  <a:gd name="T117" fmla="*/ 23293948 h 1996"/>
                  <a:gd name="T118" fmla="*/ 91342667 w 1446"/>
                  <a:gd name="T119" fmla="*/ 19033759 h 1996"/>
                  <a:gd name="T120" fmla="*/ 89355562 w 1446"/>
                  <a:gd name="T121" fmla="*/ 14910927 h 1996"/>
                  <a:gd name="T122" fmla="*/ 84901266 w 1446"/>
                  <a:gd name="T123" fmla="*/ 7077598 h 1996"/>
                  <a:gd name="T124" fmla="*/ 80104572 w 1446"/>
                  <a:gd name="T125" fmla="*/ 0 h 19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446" h="1996">
                    <a:moveTo>
                      <a:pt x="723" y="0"/>
                    </a:moveTo>
                    <a:lnTo>
                      <a:pt x="278" y="0"/>
                    </a:lnTo>
                    <a:lnTo>
                      <a:pt x="242" y="50"/>
                    </a:lnTo>
                    <a:lnTo>
                      <a:pt x="208" y="103"/>
                    </a:lnTo>
                    <a:lnTo>
                      <a:pt x="190" y="131"/>
                    </a:lnTo>
                    <a:lnTo>
                      <a:pt x="175" y="159"/>
                    </a:lnTo>
                    <a:lnTo>
                      <a:pt x="159" y="188"/>
                    </a:lnTo>
                    <a:lnTo>
                      <a:pt x="143" y="217"/>
                    </a:lnTo>
                    <a:lnTo>
                      <a:pt x="127" y="247"/>
                    </a:lnTo>
                    <a:lnTo>
                      <a:pt x="112" y="277"/>
                    </a:lnTo>
                    <a:lnTo>
                      <a:pt x="99" y="308"/>
                    </a:lnTo>
                    <a:lnTo>
                      <a:pt x="86" y="339"/>
                    </a:lnTo>
                    <a:lnTo>
                      <a:pt x="74" y="371"/>
                    </a:lnTo>
                    <a:lnTo>
                      <a:pt x="62" y="403"/>
                    </a:lnTo>
                    <a:lnTo>
                      <a:pt x="52" y="436"/>
                    </a:lnTo>
                    <a:lnTo>
                      <a:pt x="41" y="469"/>
                    </a:lnTo>
                    <a:lnTo>
                      <a:pt x="32" y="502"/>
                    </a:lnTo>
                    <a:lnTo>
                      <a:pt x="24" y="536"/>
                    </a:lnTo>
                    <a:lnTo>
                      <a:pt x="17" y="569"/>
                    </a:lnTo>
                    <a:lnTo>
                      <a:pt x="12" y="604"/>
                    </a:lnTo>
                    <a:lnTo>
                      <a:pt x="7" y="638"/>
                    </a:lnTo>
                    <a:lnTo>
                      <a:pt x="3" y="674"/>
                    </a:lnTo>
                    <a:lnTo>
                      <a:pt x="2" y="708"/>
                    </a:lnTo>
                    <a:lnTo>
                      <a:pt x="0" y="742"/>
                    </a:lnTo>
                    <a:lnTo>
                      <a:pt x="0" y="778"/>
                    </a:lnTo>
                    <a:lnTo>
                      <a:pt x="3" y="812"/>
                    </a:lnTo>
                    <a:lnTo>
                      <a:pt x="6" y="848"/>
                    </a:lnTo>
                    <a:lnTo>
                      <a:pt x="11" y="882"/>
                    </a:lnTo>
                    <a:lnTo>
                      <a:pt x="17" y="918"/>
                    </a:lnTo>
                    <a:lnTo>
                      <a:pt x="25" y="954"/>
                    </a:lnTo>
                    <a:lnTo>
                      <a:pt x="36" y="988"/>
                    </a:lnTo>
                    <a:lnTo>
                      <a:pt x="46" y="1024"/>
                    </a:lnTo>
                    <a:lnTo>
                      <a:pt x="176" y="773"/>
                    </a:lnTo>
                    <a:lnTo>
                      <a:pt x="173" y="800"/>
                    </a:lnTo>
                    <a:lnTo>
                      <a:pt x="171" y="829"/>
                    </a:lnTo>
                    <a:lnTo>
                      <a:pt x="169" y="859"/>
                    </a:lnTo>
                    <a:lnTo>
                      <a:pt x="169" y="888"/>
                    </a:lnTo>
                    <a:lnTo>
                      <a:pt x="171" y="918"/>
                    </a:lnTo>
                    <a:lnTo>
                      <a:pt x="173" y="948"/>
                    </a:lnTo>
                    <a:lnTo>
                      <a:pt x="177" y="980"/>
                    </a:lnTo>
                    <a:lnTo>
                      <a:pt x="181" y="1012"/>
                    </a:lnTo>
                    <a:lnTo>
                      <a:pt x="188" y="1045"/>
                    </a:lnTo>
                    <a:lnTo>
                      <a:pt x="194" y="1078"/>
                    </a:lnTo>
                    <a:lnTo>
                      <a:pt x="204" y="1112"/>
                    </a:lnTo>
                    <a:lnTo>
                      <a:pt x="213" y="1146"/>
                    </a:lnTo>
                    <a:lnTo>
                      <a:pt x="225" y="1182"/>
                    </a:lnTo>
                    <a:lnTo>
                      <a:pt x="238" y="1218"/>
                    </a:lnTo>
                    <a:lnTo>
                      <a:pt x="251" y="1255"/>
                    </a:lnTo>
                    <a:lnTo>
                      <a:pt x="267" y="1292"/>
                    </a:lnTo>
                    <a:lnTo>
                      <a:pt x="284" y="1330"/>
                    </a:lnTo>
                    <a:lnTo>
                      <a:pt x="303" y="1368"/>
                    </a:lnTo>
                    <a:lnTo>
                      <a:pt x="322" y="1408"/>
                    </a:lnTo>
                    <a:lnTo>
                      <a:pt x="344" y="1449"/>
                    </a:lnTo>
                    <a:lnTo>
                      <a:pt x="366" y="1490"/>
                    </a:lnTo>
                    <a:lnTo>
                      <a:pt x="390" y="1532"/>
                    </a:lnTo>
                    <a:lnTo>
                      <a:pt x="416" y="1574"/>
                    </a:lnTo>
                    <a:lnTo>
                      <a:pt x="444" y="1618"/>
                    </a:lnTo>
                    <a:lnTo>
                      <a:pt x="473" y="1662"/>
                    </a:lnTo>
                    <a:lnTo>
                      <a:pt x="503" y="1706"/>
                    </a:lnTo>
                    <a:lnTo>
                      <a:pt x="536" y="1753"/>
                    </a:lnTo>
                    <a:lnTo>
                      <a:pt x="569" y="1799"/>
                    </a:lnTo>
                    <a:lnTo>
                      <a:pt x="605" y="1848"/>
                    </a:lnTo>
                    <a:lnTo>
                      <a:pt x="643" y="1895"/>
                    </a:lnTo>
                    <a:lnTo>
                      <a:pt x="682" y="1945"/>
                    </a:lnTo>
                    <a:lnTo>
                      <a:pt x="723" y="1996"/>
                    </a:lnTo>
                    <a:lnTo>
                      <a:pt x="763" y="1945"/>
                    </a:lnTo>
                    <a:lnTo>
                      <a:pt x="803" y="1895"/>
                    </a:lnTo>
                    <a:lnTo>
                      <a:pt x="840" y="1848"/>
                    </a:lnTo>
                    <a:lnTo>
                      <a:pt x="876" y="1799"/>
                    </a:lnTo>
                    <a:lnTo>
                      <a:pt x="910" y="1753"/>
                    </a:lnTo>
                    <a:lnTo>
                      <a:pt x="943" y="1706"/>
                    </a:lnTo>
                    <a:lnTo>
                      <a:pt x="973" y="1662"/>
                    </a:lnTo>
                    <a:lnTo>
                      <a:pt x="1003" y="1618"/>
                    </a:lnTo>
                    <a:lnTo>
                      <a:pt x="1030" y="1574"/>
                    </a:lnTo>
                    <a:lnTo>
                      <a:pt x="1055" y="1532"/>
                    </a:lnTo>
                    <a:lnTo>
                      <a:pt x="1080" y="1490"/>
                    </a:lnTo>
                    <a:lnTo>
                      <a:pt x="1103" y="1449"/>
                    </a:lnTo>
                    <a:lnTo>
                      <a:pt x="1124" y="1408"/>
                    </a:lnTo>
                    <a:lnTo>
                      <a:pt x="1144" y="1368"/>
                    </a:lnTo>
                    <a:lnTo>
                      <a:pt x="1162" y="1330"/>
                    </a:lnTo>
                    <a:lnTo>
                      <a:pt x="1179" y="1292"/>
                    </a:lnTo>
                    <a:lnTo>
                      <a:pt x="1195" y="1255"/>
                    </a:lnTo>
                    <a:lnTo>
                      <a:pt x="1208" y="1218"/>
                    </a:lnTo>
                    <a:lnTo>
                      <a:pt x="1222" y="1182"/>
                    </a:lnTo>
                    <a:lnTo>
                      <a:pt x="1232" y="1146"/>
                    </a:lnTo>
                    <a:lnTo>
                      <a:pt x="1243" y="1112"/>
                    </a:lnTo>
                    <a:lnTo>
                      <a:pt x="1251" y="1078"/>
                    </a:lnTo>
                    <a:lnTo>
                      <a:pt x="1259" y="1045"/>
                    </a:lnTo>
                    <a:lnTo>
                      <a:pt x="1265" y="1012"/>
                    </a:lnTo>
                    <a:lnTo>
                      <a:pt x="1269" y="980"/>
                    </a:lnTo>
                    <a:lnTo>
                      <a:pt x="1273" y="948"/>
                    </a:lnTo>
                    <a:lnTo>
                      <a:pt x="1276" y="918"/>
                    </a:lnTo>
                    <a:lnTo>
                      <a:pt x="1277" y="888"/>
                    </a:lnTo>
                    <a:lnTo>
                      <a:pt x="1277" y="859"/>
                    </a:lnTo>
                    <a:lnTo>
                      <a:pt x="1276" y="829"/>
                    </a:lnTo>
                    <a:lnTo>
                      <a:pt x="1273" y="800"/>
                    </a:lnTo>
                    <a:lnTo>
                      <a:pt x="1271" y="773"/>
                    </a:lnTo>
                    <a:lnTo>
                      <a:pt x="1399" y="1024"/>
                    </a:lnTo>
                    <a:lnTo>
                      <a:pt x="1411" y="988"/>
                    </a:lnTo>
                    <a:lnTo>
                      <a:pt x="1421" y="954"/>
                    </a:lnTo>
                    <a:lnTo>
                      <a:pt x="1429" y="918"/>
                    </a:lnTo>
                    <a:lnTo>
                      <a:pt x="1436" y="882"/>
                    </a:lnTo>
                    <a:lnTo>
                      <a:pt x="1440" y="848"/>
                    </a:lnTo>
                    <a:lnTo>
                      <a:pt x="1444" y="812"/>
                    </a:lnTo>
                    <a:lnTo>
                      <a:pt x="1445" y="778"/>
                    </a:lnTo>
                    <a:lnTo>
                      <a:pt x="1446" y="742"/>
                    </a:lnTo>
                    <a:lnTo>
                      <a:pt x="1445" y="708"/>
                    </a:lnTo>
                    <a:lnTo>
                      <a:pt x="1442" y="674"/>
                    </a:lnTo>
                    <a:lnTo>
                      <a:pt x="1440" y="638"/>
                    </a:lnTo>
                    <a:lnTo>
                      <a:pt x="1434" y="604"/>
                    </a:lnTo>
                    <a:lnTo>
                      <a:pt x="1429" y="569"/>
                    </a:lnTo>
                    <a:lnTo>
                      <a:pt x="1422" y="536"/>
                    </a:lnTo>
                    <a:lnTo>
                      <a:pt x="1414" y="502"/>
                    </a:lnTo>
                    <a:lnTo>
                      <a:pt x="1405" y="469"/>
                    </a:lnTo>
                    <a:lnTo>
                      <a:pt x="1395" y="436"/>
                    </a:lnTo>
                    <a:lnTo>
                      <a:pt x="1384" y="403"/>
                    </a:lnTo>
                    <a:lnTo>
                      <a:pt x="1372" y="371"/>
                    </a:lnTo>
                    <a:lnTo>
                      <a:pt x="1360" y="339"/>
                    </a:lnTo>
                    <a:lnTo>
                      <a:pt x="1347" y="308"/>
                    </a:lnTo>
                    <a:lnTo>
                      <a:pt x="1333" y="277"/>
                    </a:lnTo>
                    <a:lnTo>
                      <a:pt x="1318" y="247"/>
                    </a:lnTo>
                    <a:lnTo>
                      <a:pt x="1304" y="217"/>
                    </a:lnTo>
                    <a:lnTo>
                      <a:pt x="1272" y="159"/>
                    </a:lnTo>
                    <a:lnTo>
                      <a:pt x="1239" y="103"/>
                    </a:lnTo>
                    <a:lnTo>
                      <a:pt x="1205" y="50"/>
                    </a:lnTo>
                    <a:lnTo>
                      <a:pt x="1169" y="0"/>
                    </a:lnTo>
                    <a:lnTo>
                      <a:pt x="723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24"/>
              <p:cNvSpPr>
                <a:spLocks/>
              </p:cNvSpPr>
              <p:nvPr/>
            </p:nvSpPr>
            <p:spPr bwMode="auto">
              <a:xfrm>
                <a:off x="273667" y="0"/>
                <a:ext cx="272619" cy="762283"/>
              </a:xfrm>
              <a:custGeom>
                <a:avLst/>
                <a:gdLst>
                  <a:gd name="T0" fmla="*/ 3970243 w 1042"/>
                  <a:gd name="T1" fmla="*/ 194672933 h 2910"/>
                  <a:gd name="T2" fmla="*/ 11568255 w 1042"/>
                  <a:gd name="T3" fmla="*/ 184860438 h 2910"/>
                  <a:gd name="T4" fmla="*/ 18413294 w 1042"/>
                  <a:gd name="T5" fmla="*/ 175391102 h 2910"/>
                  <a:gd name="T6" fmla="*/ 24642194 w 1042"/>
                  <a:gd name="T7" fmla="*/ 166333294 h 2910"/>
                  <a:gd name="T8" fmla="*/ 30255215 w 1042"/>
                  <a:gd name="T9" fmla="*/ 157481381 h 2910"/>
                  <a:gd name="T10" fmla="*/ 35252096 w 1042"/>
                  <a:gd name="T11" fmla="*/ 149109889 h 2910"/>
                  <a:gd name="T12" fmla="*/ 39564290 w 1042"/>
                  <a:gd name="T13" fmla="*/ 140944031 h 2910"/>
                  <a:gd name="T14" fmla="*/ 43397701 w 1042"/>
                  <a:gd name="T15" fmla="*/ 133052961 h 2910"/>
                  <a:gd name="T16" fmla="*/ 46546424 w 1042"/>
                  <a:gd name="T17" fmla="*/ 125504788 h 2910"/>
                  <a:gd name="T18" fmla="*/ 49147554 w 1042"/>
                  <a:gd name="T19" fmla="*/ 118299773 h 2910"/>
                  <a:gd name="T20" fmla="*/ 51269378 w 1042"/>
                  <a:gd name="T21" fmla="*/ 111300653 h 2910"/>
                  <a:gd name="T22" fmla="*/ 52843870 w 1042"/>
                  <a:gd name="T23" fmla="*/ 104507166 h 2910"/>
                  <a:gd name="T24" fmla="*/ 53939056 w 1042"/>
                  <a:gd name="T25" fmla="*/ 98057099 h 2910"/>
                  <a:gd name="T26" fmla="*/ 54486648 w 1042"/>
                  <a:gd name="T27" fmla="*/ 91812665 h 2910"/>
                  <a:gd name="T28" fmla="*/ 54555196 w 1042"/>
                  <a:gd name="T29" fmla="*/ 85842758 h 2910"/>
                  <a:gd name="T30" fmla="*/ 54281269 w 1042"/>
                  <a:gd name="T31" fmla="*/ 80147378 h 2910"/>
                  <a:gd name="T32" fmla="*/ 66670782 w 1042"/>
                  <a:gd name="T33" fmla="*/ 91538138 h 2910"/>
                  <a:gd name="T34" fmla="*/ 68861152 w 1042"/>
                  <a:gd name="T35" fmla="*/ 84676282 h 2910"/>
                  <a:gd name="T36" fmla="*/ 70298812 w 1042"/>
                  <a:gd name="T37" fmla="*/ 77951688 h 2910"/>
                  <a:gd name="T38" fmla="*/ 71120070 w 1042"/>
                  <a:gd name="T39" fmla="*/ 71432728 h 2910"/>
                  <a:gd name="T40" fmla="*/ 71325450 w 1042"/>
                  <a:gd name="T41" fmla="*/ 65188294 h 2910"/>
                  <a:gd name="T42" fmla="*/ 71051523 w 1042"/>
                  <a:gd name="T43" fmla="*/ 59012754 h 2910"/>
                  <a:gd name="T44" fmla="*/ 70230265 w 1042"/>
                  <a:gd name="T45" fmla="*/ 53042847 h 2910"/>
                  <a:gd name="T46" fmla="*/ 68929700 w 1042"/>
                  <a:gd name="T47" fmla="*/ 47210203 h 2910"/>
                  <a:gd name="T48" fmla="*/ 67355207 w 1042"/>
                  <a:gd name="T49" fmla="*/ 41514823 h 2910"/>
                  <a:gd name="T50" fmla="*/ 65233384 w 1042"/>
                  <a:gd name="T51" fmla="*/ 35956444 h 2910"/>
                  <a:gd name="T52" fmla="*/ 62905919 w 1042"/>
                  <a:gd name="T53" fmla="*/ 30535590 h 2910"/>
                  <a:gd name="T54" fmla="*/ 60167955 w 1042"/>
                  <a:gd name="T55" fmla="*/ 25183368 h 2910"/>
                  <a:gd name="T56" fmla="*/ 57293159 w 1042"/>
                  <a:gd name="T57" fmla="*/ 20036779 h 2910"/>
                  <a:gd name="T58" fmla="*/ 54144436 w 1042"/>
                  <a:gd name="T59" fmla="*/ 14890452 h 2910"/>
                  <a:gd name="T60" fmla="*/ 50858618 w 1042"/>
                  <a:gd name="T61" fmla="*/ 9881126 h 2910"/>
                  <a:gd name="T62" fmla="*/ 44013579 w 1042"/>
                  <a:gd name="T63" fmla="*/ 0 h 2910"/>
                  <a:gd name="T64" fmla="*/ 0 w 1042"/>
                  <a:gd name="T65" fmla="*/ 199682258 h 291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042" h="2910">
                    <a:moveTo>
                      <a:pt x="0" y="2910"/>
                    </a:moveTo>
                    <a:lnTo>
                      <a:pt x="58" y="2837"/>
                    </a:lnTo>
                    <a:lnTo>
                      <a:pt x="115" y="2764"/>
                    </a:lnTo>
                    <a:lnTo>
                      <a:pt x="169" y="2694"/>
                    </a:lnTo>
                    <a:lnTo>
                      <a:pt x="220" y="2624"/>
                    </a:lnTo>
                    <a:lnTo>
                      <a:pt x="269" y="2556"/>
                    </a:lnTo>
                    <a:lnTo>
                      <a:pt x="317" y="2490"/>
                    </a:lnTo>
                    <a:lnTo>
                      <a:pt x="360" y="2424"/>
                    </a:lnTo>
                    <a:lnTo>
                      <a:pt x="403" y="2359"/>
                    </a:lnTo>
                    <a:lnTo>
                      <a:pt x="442" y="2295"/>
                    </a:lnTo>
                    <a:lnTo>
                      <a:pt x="479" y="2233"/>
                    </a:lnTo>
                    <a:lnTo>
                      <a:pt x="515" y="2173"/>
                    </a:lnTo>
                    <a:lnTo>
                      <a:pt x="548" y="2112"/>
                    </a:lnTo>
                    <a:lnTo>
                      <a:pt x="578" y="2054"/>
                    </a:lnTo>
                    <a:lnTo>
                      <a:pt x="607" y="1996"/>
                    </a:lnTo>
                    <a:lnTo>
                      <a:pt x="634" y="1939"/>
                    </a:lnTo>
                    <a:lnTo>
                      <a:pt x="657" y="1883"/>
                    </a:lnTo>
                    <a:lnTo>
                      <a:pt x="680" y="1829"/>
                    </a:lnTo>
                    <a:lnTo>
                      <a:pt x="700" y="1776"/>
                    </a:lnTo>
                    <a:lnTo>
                      <a:pt x="718" y="1724"/>
                    </a:lnTo>
                    <a:lnTo>
                      <a:pt x="734" y="1672"/>
                    </a:lnTo>
                    <a:lnTo>
                      <a:pt x="749" y="1622"/>
                    </a:lnTo>
                    <a:lnTo>
                      <a:pt x="762" y="1572"/>
                    </a:lnTo>
                    <a:lnTo>
                      <a:pt x="772" y="1523"/>
                    </a:lnTo>
                    <a:lnTo>
                      <a:pt x="780" y="1475"/>
                    </a:lnTo>
                    <a:lnTo>
                      <a:pt x="788" y="1429"/>
                    </a:lnTo>
                    <a:lnTo>
                      <a:pt x="793" y="1383"/>
                    </a:lnTo>
                    <a:lnTo>
                      <a:pt x="796" y="1338"/>
                    </a:lnTo>
                    <a:lnTo>
                      <a:pt x="797" y="1294"/>
                    </a:lnTo>
                    <a:lnTo>
                      <a:pt x="797" y="1251"/>
                    </a:lnTo>
                    <a:lnTo>
                      <a:pt x="796" y="1209"/>
                    </a:lnTo>
                    <a:lnTo>
                      <a:pt x="793" y="1168"/>
                    </a:lnTo>
                    <a:lnTo>
                      <a:pt x="788" y="1127"/>
                    </a:lnTo>
                    <a:lnTo>
                      <a:pt x="974" y="1334"/>
                    </a:lnTo>
                    <a:lnTo>
                      <a:pt x="992" y="1284"/>
                    </a:lnTo>
                    <a:lnTo>
                      <a:pt x="1006" y="1234"/>
                    </a:lnTo>
                    <a:lnTo>
                      <a:pt x="1018" y="1185"/>
                    </a:lnTo>
                    <a:lnTo>
                      <a:pt x="1027" y="1136"/>
                    </a:lnTo>
                    <a:lnTo>
                      <a:pt x="1034" y="1088"/>
                    </a:lnTo>
                    <a:lnTo>
                      <a:pt x="1039" y="1041"/>
                    </a:lnTo>
                    <a:lnTo>
                      <a:pt x="1042" y="995"/>
                    </a:lnTo>
                    <a:lnTo>
                      <a:pt x="1042" y="950"/>
                    </a:lnTo>
                    <a:lnTo>
                      <a:pt x="1040" y="905"/>
                    </a:lnTo>
                    <a:lnTo>
                      <a:pt x="1038" y="860"/>
                    </a:lnTo>
                    <a:lnTo>
                      <a:pt x="1033" y="816"/>
                    </a:lnTo>
                    <a:lnTo>
                      <a:pt x="1026" y="773"/>
                    </a:lnTo>
                    <a:lnTo>
                      <a:pt x="1018" y="730"/>
                    </a:lnTo>
                    <a:lnTo>
                      <a:pt x="1007" y="688"/>
                    </a:lnTo>
                    <a:lnTo>
                      <a:pt x="996" y="646"/>
                    </a:lnTo>
                    <a:lnTo>
                      <a:pt x="984" y="605"/>
                    </a:lnTo>
                    <a:lnTo>
                      <a:pt x="969" y="564"/>
                    </a:lnTo>
                    <a:lnTo>
                      <a:pt x="953" y="524"/>
                    </a:lnTo>
                    <a:lnTo>
                      <a:pt x="936" y="485"/>
                    </a:lnTo>
                    <a:lnTo>
                      <a:pt x="919" y="445"/>
                    </a:lnTo>
                    <a:lnTo>
                      <a:pt x="899" y="406"/>
                    </a:lnTo>
                    <a:lnTo>
                      <a:pt x="879" y="367"/>
                    </a:lnTo>
                    <a:lnTo>
                      <a:pt x="858" y="329"/>
                    </a:lnTo>
                    <a:lnTo>
                      <a:pt x="837" y="292"/>
                    </a:lnTo>
                    <a:lnTo>
                      <a:pt x="815" y="254"/>
                    </a:lnTo>
                    <a:lnTo>
                      <a:pt x="791" y="217"/>
                    </a:lnTo>
                    <a:lnTo>
                      <a:pt x="767" y="180"/>
                    </a:lnTo>
                    <a:lnTo>
                      <a:pt x="743" y="144"/>
                    </a:lnTo>
                    <a:lnTo>
                      <a:pt x="693" y="71"/>
                    </a:lnTo>
                    <a:lnTo>
                      <a:pt x="643" y="0"/>
                    </a:lnTo>
                    <a:lnTo>
                      <a:pt x="21" y="0"/>
                    </a:lnTo>
                    <a:lnTo>
                      <a:pt x="0" y="2910"/>
                    </a:lnTo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25"/>
              <p:cNvSpPr>
                <a:spLocks/>
              </p:cNvSpPr>
              <p:nvPr/>
            </p:nvSpPr>
            <p:spPr bwMode="auto">
              <a:xfrm>
                <a:off x="273667" y="0"/>
                <a:ext cx="188736" cy="522169"/>
              </a:xfrm>
              <a:custGeom>
                <a:avLst/>
                <a:gdLst>
                  <a:gd name="T0" fmla="*/ 2801762 w 722"/>
                  <a:gd name="T1" fmla="*/ 133311526 h 1994"/>
                  <a:gd name="T2" fmla="*/ 7995139 w 722"/>
                  <a:gd name="T3" fmla="*/ 126591154 h 1994"/>
                  <a:gd name="T4" fmla="*/ 12710141 w 722"/>
                  <a:gd name="T5" fmla="*/ 120213569 h 1994"/>
                  <a:gd name="T6" fmla="*/ 17014995 w 722"/>
                  <a:gd name="T7" fmla="*/ 113973204 h 1994"/>
                  <a:gd name="T8" fmla="*/ 20910224 w 722"/>
                  <a:gd name="T9" fmla="*/ 107938670 h 1994"/>
                  <a:gd name="T10" fmla="*/ 24326816 w 722"/>
                  <a:gd name="T11" fmla="*/ 102178051 h 1994"/>
                  <a:gd name="T12" fmla="*/ 27333521 w 722"/>
                  <a:gd name="T13" fmla="*/ 96554914 h 1994"/>
                  <a:gd name="T14" fmla="*/ 29930079 w 722"/>
                  <a:gd name="T15" fmla="*/ 91205955 h 1994"/>
                  <a:gd name="T16" fmla="*/ 32185239 w 722"/>
                  <a:gd name="T17" fmla="*/ 86062826 h 1994"/>
                  <a:gd name="T18" fmla="*/ 34030251 w 722"/>
                  <a:gd name="T19" fmla="*/ 81056655 h 1994"/>
                  <a:gd name="T20" fmla="*/ 35465115 w 722"/>
                  <a:gd name="T21" fmla="*/ 76256576 h 1994"/>
                  <a:gd name="T22" fmla="*/ 36558581 w 722"/>
                  <a:gd name="T23" fmla="*/ 71661803 h 1994"/>
                  <a:gd name="T24" fmla="*/ 37241900 w 722"/>
                  <a:gd name="T25" fmla="*/ 67204512 h 1994"/>
                  <a:gd name="T26" fmla="*/ 37720275 w 722"/>
                  <a:gd name="T27" fmla="*/ 62952789 h 1994"/>
                  <a:gd name="T28" fmla="*/ 37788502 w 722"/>
                  <a:gd name="T29" fmla="*/ 58906634 h 1994"/>
                  <a:gd name="T30" fmla="*/ 37515332 w 722"/>
                  <a:gd name="T31" fmla="*/ 54860741 h 1994"/>
                  <a:gd name="T32" fmla="*/ 46125301 w 722"/>
                  <a:gd name="T33" fmla="*/ 70221779 h 1994"/>
                  <a:gd name="T34" fmla="*/ 47628654 w 722"/>
                  <a:gd name="T35" fmla="*/ 65421438 h 1994"/>
                  <a:gd name="T36" fmla="*/ 48653631 w 722"/>
                  <a:gd name="T37" fmla="*/ 60483878 h 1994"/>
                  <a:gd name="T38" fmla="*/ 49200234 w 722"/>
                  <a:gd name="T39" fmla="*/ 55683798 h 1994"/>
                  <a:gd name="T40" fmla="*/ 49336950 w 722"/>
                  <a:gd name="T41" fmla="*/ 50883457 h 1994"/>
                  <a:gd name="T42" fmla="*/ 49063518 w 722"/>
                  <a:gd name="T43" fmla="*/ 46220074 h 1994"/>
                  <a:gd name="T44" fmla="*/ 48516915 w 722"/>
                  <a:gd name="T45" fmla="*/ 41419995 h 1994"/>
                  <a:gd name="T46" fmla="*/ 47696881 w 722"/>
                  <a:gd name="T47" fmla="*/ 36756612 h 1994"/>
                  <a:gd name="T48" fmla="*/ 46535187 w 722"/>
                  <a:gd name="T49" fmla="*/ 32162101 h 1994"/>
                  <a:gd name="T50" fmla="*/ 45100323 w 722"/>
                  <a:gd name="T51" fmla="*/ 27636200 h 1994"/>
                  <a:gd name="T52" fmla="*/ 43460254 w 722"/>
                  <a:gd name="T53" fmla="*/ 23247257 h 1994"/>
                  <a:gd name="T54" fmla="*/ 41615242 w 722"/>
                  <a:gd name="T55" fmla="*/ 18995534 h 1994"/>
                  <a:gd name="T56" fmla="*/ 39633514 w 722"/>
                  <a:gd name="T57" fmla="*/ 14881031 h 1994"/>
                  <a:gd name="T58" fmla="*/ 35191945 w 722"/>
                  <a:gd name="T59" fmla="*/ 7063422 h 1994"/>
                  <a:gd name="T60" fmla="*/ 30408454 w 722"/>
                  <a:gd name="T61" fmla="*/ 0 h 1994"/>
                  <a:gd name="T62" fmla="*/ 0 w 722"/>
                  <a:gd name="T63" fmla="*/ 136740454 h 199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22" h="1994">
                    <a:moveTo>
                      <a:pt x="0" y="1994"/>
                    </a:moveTo>
                    <a:lnTo>
                      <a:pt x="41" y="1944"/>
                    </a:lnTo>
                    <a:lnTo>
                      <a:pt x="79" y="1895"/>
                    </a:lnTo>
                    <a:lnTo>
                      <a:pt x="117" y="1846"/>
                    </a:lnTo>
                    <a:lnTo>
                      <a:pt x="153" y="1799"/>
                    </a:lnTo>
                    <a:lnTo>
                      <a:pt x="186" y="1753"/>
                    </a:lnTo>
                    <a:lnTo>
                      <a:pt x="219" y="1706"/>
                    </a:lnTo>
                    <a:lnTo>
                      <a:pt x="249" y="1662"/>
                    </a:lnTo>
                    <a:lnTo>
                      <a:pt x="279" y="1618"/>
                    </a:lnTo>
                    <a:lnTo>
                      <a:pt x="306" y="1574"/>
                    </a:lnTo>
                    <a:lnTo>
                      <a:pt x="333" y="1531"/>
                    </a:lnTo>
                    <a:lnTo>
                      <a:pt x="356" y="1490"/>
                    </a:lnTo>
                    <a:lnTo>
                      <a:pt x="379" y="1449"/>
                    </a:lnTo>
                    <a:lnTo>
                      <a:pt x="400" y="1408"/>
                    </a:lnTo>
                    <a:lnTo>
                      <a:pt x="420" y="1368"/>
                    </a:lnTo>
                    <a:lnTo>
                      <a:pt x="438" y="1330"/>
                    </a:lnTo>
                    <a:lnTo>
                      <a:pt x="455" y="1292"/>
                    </a:lnTo>
                    <a:lnTo>
                      <a:pt x="471" y="1255"/>
                    </a:lnTo>
                    <a:lnTo>
                      <a:pt x="484" y="1218"/>
                    </a:lnTo>
                    <a:lnTo>
                      <a:pt x="498" y="1182"/>
                    </a:lnTo>
                    <a:lnTo>
                      <a:pt x="508" y="1146"/>
                    </a:lnTo>
                    <a:lnTo>
                      <a:pt x="519" y="1112"/>
                    </a:lnTo>
                    <a:lnTo>
                      <a:pt x="527" y="1078"/>
                    </a:lnTo>
                    <a:lnTo>
                      <a:pt x="535" y="1045"/>
                    </a:lnTo>
                    <a:lnTo>
                      <a:pt x="541" y="1012"/>
                    </a:lnTo>
                    <a:lnTo>
                      <a:pt x="545" y="980"/>
                    </a:lnTo>
                    <a:lnTo>
                      <a:pt x="549" y="948"/>
                    </a:lnTo>
                    <a:lnTo>
                      <a:pt x="552" y="918"/>
                    </a:lnTo>
                    <a:lnTo>
                      <a:pt x="553" y="888"/>
                    </a:lnTo>
                    <a:lnTo>
                      <a:pt x="553" y="859"/>
                    </a:lnTo>
                    <a:lnTo>
                      <a:pt x="552" y="829"/>
                    </a:lnTo>
                    <a:lnTo>
                      <a:pt x="549" y="800"/>
                    </a:lnTo>
                    <a:lnTo>
                      <a:pt x="547" y="773"/>
                    </a:lnTo>
                    <a:lnTo>
                      <a:pt x="675" y="1024"/>
                    </a:lnTo>
                    <a:lnTo>
                      <a:pt x="687" y="988"/>
                    </a:lnTo>
                    <a:lnTo>
                      <a:pt x="697" y="954"/>
                    </a:lnTo>
                    <a:lnTo>
                      <a:pt x="705" y="918"/>
                    </a:lnTo>
                    <a:lnTo>
                      <a:pt x="712" y="882"/>
                    </a:lnTo>
                    <a:lnTo>
                      <a:pt x="716" y="848"/>
                    </a:lnTo>
                    <a:lnTo>
                      <a:pt x="720" y="812"/>
                    </a:lnTo>
                    <a:lnTo>
                      <a:pt x="721" y="778"/>
                    </a:lnTo>
                    <a:lnTo>
                      <a:pt x="722" y="742"/>
                    </a:lnTo>
                    <a:lnTo>
                      <a:pt x="721" y="708"/>
                    </a:lnTo>
                    <a:lnTo>
                      <a:pt x="718" y="674"/>
                    </a:lnTo>
                    <a:lnTo>
                      <a:pt x="716" y="638"/>
                    </a:lnTo>
                    <a:lnTo>
                      <a:pt x="710" y="604"/>
                    </a:lnTo>
                    <a:lnTo>
                      <a:pt x="705" y="569"/>
                    </a:lnTo>
                    <a:lnTo>
                      <a:pt x="698" y="536"/>
                    </a:lnTo>
                    <a:lnTo>
                      <a:pt x="690" y="502"/>
                    </a:lnTo>
                    <a:lnTo>
                      <a:pt x="681" y="469"/>
                    </a:lnTo>
                    <a:lnTo>
                      <a:pt x="671" y="436"/>
                    </a:lnTo>
                    <a:lnTo>
                      <a:pt x="660" y="403"/>
                    </a:lnTo>
                    <a:lnTo>
                      <a:pt x="648" y="371"/>
                    </a:lnTo>
                    <a:lnTo>
                      <a:pt x="636" y="339"/>
                    </a:lnTo>
                    <a:lnTo>
                      <a:pt x="623" y="308"/>
                    </a:lnTo>
                    <a:lnTo>
                      <a:pt x="609" y="277"/>
                    </a:lnTo>
                    <a:lnTo>
                      <a:pt x="594" y="247"/>
                    </a:lnTo>
                    <a:lnTo>
                      <a:pt x="580" y="217"/>
                    </a:lnTo>
                    <a:lnTo>
                      <a:pt x="548" y="159"/>
                    </a:lnTo>
                    <a:lnTo>
                      <a:pt x="515" y="103"/>
                    </a:lnTo>
                    <a:lnTo>
                      <a:pt x="481" y="50"/>
                    </a:lnTo>
                    <a:lnTo>
                      <a:pt x="445" y="0"/>
                    </a:lnTo>
                    <a:lnTo>
                      <a:pt x="21" y="0"/>
                    </a:lnTo>
                    <a:lnTo>
                      <a:pt x="0" y="1994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132"/>
            <p:cNvGrpSpPr>
              <a:grpSpLocks/>
            </p:cNvGrpSpPr>
            <p:nvPr/>
          </p:nvGrpSpPr>
          <p:grpSpPr bwMode="auto">
            <a:xfrm>
              <a:off x="0" y="0"/>
              <a:ext cx="1041400" cy="1177749"/>
              <a:chOff x="0" y="0"/>
              <a:chExt cx="1041400" cy="1177749"/>
            </a:xfrm>
          </p:grpSpPr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520700" y="0"/>
                <a:ext cx="336652" cy="1067759"/>
              </a:xfrm>
              <a:custGeom>
                <a:avLst/>
                <a:gdLst>
                  <a:gd name="T0" fmla="*/ 1230669 w 5096"/>
                  <a:gd name="T1" fmla="*/ 1039213 h 16159"/>
                  <a:gd name="T2" fmla="*/ 3626672 w 5096"/>
                  <a:gd name="T3" fmla="*/ 3309663 h 16159"/>
                  <a:gd name="T4" fmla="*/ 5909115 w 5096"/>
                  <a:gd name="T5" fmla="*/ 5837818 h 16159"/>
                  <a:gd name="T6" fmla="*/ 8073768 w 5096"/>
                  <a:gd name="T7" fmla="*/ 8636630 h 16159"/>
                  <a:gd name="T8" fmla="*/ 10103127 w 5096"/>
                  <a:gd name="T9" fmla="*/ 11688720 h 16159"/>
                  <a:gd name="T10" fmla="*/ 12010271 w 5096"/>
                  <a:gd name="T11" fmla="*/ 15007105 h 16159"/>
                  <a:gd name="T12" fmla="*/ 13777761 w 5096"/>
                  <a:gd name="T13" fmla="*/ 18587491 h 16159"/>
                  <a:gd name="T14" fmla="*/ 15396874 w 5096"/>
                  <a:gd name="T15" fmla="*/ 22429877 h 16159"/>
                  <a:gd name="T16" fmla="*/ 16858893 w 5096"/>
                  <a:gd name="T17" fmla="*/ 26525541 h 16159"/>
                  <a:gd name="T18" fmla="*/ 18163749 w 5096"/>
                  <a:gd name="T19" fmla="*/ 30887501 h 16159"/>
                  <a:gd name="T20" fmla="*/ 19298431 w 5096"/>
                  <a:gd name="T21" fmla="*/ 35507100 h 16159"/>
                  <a:gd name="T22" fmla="*/ 20262936 w 5096"/>
                  <a:gd name="T23" fmla="*/ 40392995 h 16159"/>
                  <a:gd name="T24" fmla="*/ 21039759 w 5096"/>
                  <a:gd name="T25" fmla="*/ 45532167 h 16159"/>
                  <a:gd name="T26" fmla="*/ 21633260 w 5096"/>
                  <a:gd name="T27" fmla="*/ 50933340 h 16159"/>
                  <a:gd name="T28" fmla="*/ 22030425 w 5096"/>
                  <a:gd name="T29" fmla="*/ 56592152 h 16159"/>
                  <a:gd name="T30" fmla="*/ 22222467 w 5096"/>
                  <a:gd name="T31" fmla="*/ 62517260 h 16159"/>
                  <a:gd name="T32" fmla="*/ 22183160 w 5096"/>
                  <a:gd name="T33" fmla="*/ 66001568 h 16159"/>
                  <a:gd name="T34" fmla="*/ 21733674 w 5096"/>
                  <a:gd name="T35" fmla="*/ 66774419 h 16159"/>
                  <a:gd name="T36" fmla="*/ 20895744 w 5096"/>
                  <a:gd name="T37" fmla="*/ 67464343 h 16159"/>
                  <a:gd name="T38" fmla="*/ 19721756 w 5096"/>
                  <a:gd name="T39" fmla="*/ 68062483 h 16159"/>
                  <a:gd name="T40" fmla="*/ 18268524 w 5096"/>
                  <a:gd name="T41" fmla="*/ 68582123 h 16159"/>
                  <a:gd name="T42" fmla="*/ 16592663 w 5096"/>
                  <a:gd name="T43" fmla="*/ 69027491 h 16159"/>
                  <a:gd name="T44" fmla="*/ 14755346 w 5096"/>
                  <a:gd name="T45" fmla="*/ 69402947 h 16159"/>
                  <a:gd name="T46" fmla="*/ 12817615 w 5096"/>
                  <a:gd name="T47" fmla="*/ 69708626 h 16159"/>
                  <a:gd name="T48" fmla="*/ 10823203 w 5096"/>
                  <a:gd name="T49" fmla="*/ 69957476 h 16159"/>
                  <a:gd name="T50" fmla="*/ 8833151 w 5096"/>
                  <a:gd name="T51" fmla="*/ 70158354 h 16159"/>
                  <a:gd name="T52" fmla="*/ 6908501 w 5096"/>
                  <a:gd name="T53" fmla="*/ 70306832 h 16159"/>
                  <a:gd name="T54" fmla="*/ 5101705 w 5096"/>
                  <a:gd name="T55" fmla="*/ 70420355 h 16159"/>
                  <a:gd name="T56" fmla="*/ 3473871 w 5096"/>
                  <a:gd name="T57" fmla="*/ 70494561 h 16159"/>
                  <a:gd name="T58" fmla="*/ 2086106 w 5096"/>
                  <a:gd name="T59" fmla="*/ 70538238 h 16159"/>
                  <a:gd name="T60" fmla="*/ 977586 w 5096"/>
                  <a:gd name="T61" fmla="*/ 70555683 h 16159"/>
                  <a:gd name="T62" fmla="*/ 226923 w 5096"/>
                  <a:gd name="T63" fmla="*/ 70555683 h 16159"/>
                  <a:gd name="T64" fmla="*/ 0 w 5096"/>
                  <a:gd name="T65" fmla="*/ 0 h 1615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096" h="16159">
                    <a:moveTo>
                      <a:pt x="0" y="0"/>
                    </a:moveTo>
                    <a:lnTo>
                      <a:pt x="282" y="238"/>
                    </a:lnTo>
                    <a:lnTo>
                      <a:pt x="559" y="490"/>
                    </a:lnTo>
                    <a:lnTo>
                      <a:pt x="831" y="758"/>
                    </a:lnTo>
                    <a:lnTo>
                      <a:pt x="1096" y="1040"/>
                    </a:lnTo>
                    <a:lnTo>
                      <a:pt x="1354" y="1337"/>
                    </a:lnTo>
                    <a:lnTo>
                      <a:pt x="1605" y="1650"/>
                    </a:lnTo>
                    <a:lnTo>
                      <a:pt x="1850" y="1978"/>
                    </a:lnTo>
                    <a:lnTo>
                      <a:pt x="2086" y="2320"/>
                    </a:lnTo>
                    <a:lnTo>
                      <a:pt x="2315" y="2677"/>
                    </a:lnTo>
                    <a:lnTo>
                      <a:pt x="2538" y="3050"/>
                    </a:lnTo>
                    <a:lnTo>
                      <a:pt x="2752" y="3437"/>
                    </a:lnTo>
                    <a:lnTo>
                      <a:pt x="2959" y="3839"/>
                    </a:lnTo>
                    <a:lnTo>
                      <a:pt x="3157" y="4257"/>
                    </a:lnTo>
                    <a:lnTo>
                      <a:pt x="3347" y="4690"/>
                    </a:lnTo>
                    <a:lnTo>
                      <a:pt x="3528" y="5137"/>
                    </a:lnTo>
                    <a:lnTo>
                      <a:pt x="3700" y="5598"/>
                    </a:lnTo>
                    <a:lnTo>
                      <a:pt x="3863" y="6075"/>
                    </a:lnTo>
                    <a:lnTo>
                      <a:pt x="4017" y="6567"/>
                    </a:lnTo>
                    <a:lnTo>
                      <a:pt x="4162" y="7074"/>
                    </a:lnTo>
                    <a:lnTo>
                      <a:pt x="4297" y="7596"/>
                    </a:lnTo>
                    <a:lnTo>
                      <a:pt x="4422" y="8132"/>
                    </a:lnTo>
                    <a:lnTo>
                      <a:pt x="4538" y="8684"/>
                    </a:lnTo>
                    <a:lnTo>
                      <a:pt x="4643" y="9251"/>
                    </a:lnTo>
                    <a:lnTo>
                      <a:pt x="4738" y="9832"/>
                    </a:lnTo>
                    <a:lnTo>
                      <a:pt x="4821" y="10428"/>
                    </a:lnTo>
                    <a:lnTo>
                      <a:pt x="4895" y="11040"/>
                    </a:lnTo>
                    <a:lnTo>
                      <a:pt x="4957" y="11665"/>
                    </a:lnTo>
                    <a:lnTo>
                      <a:pt x="5008" y="12306"/>
                    </a:lnTo>
                    <a:lnTo>
                      <a:pt x="5048" y="12961"/>
                    </a:lnTo>
                    <a:lnTo>
                      <a:pt x="5076" y="13632"/>
                    </a:lnTo>
                    <a:lnTo>
                      <a:pt x="5092" y="14318"/>
                    </a:lnTo>
                    <a:lnTo>
                      <a:pt x="5096" y="15019"/>
                    </a:lnTo>
                    <a:lnTo>
                      <a:pt x="5083" y="15116"/>
                    </a:lnTo>
                    <a:lnTo>
                      <a:pt x="5044" y="15207"/>
                    </a:lnTo>
                    <a:lnTo>
                      <a:pt x="4980" y="15293"/>
                    </a:lnTo>
                    <a:lnTo>
                      <a:pt x="4894" y="15375"/>
                    </a:lnTo>
                    <a:lnTo>
                      <a:pt x="4788" y="15451"/>
                    </a:lnTo>
                    <a:lnTo>
                      <a:pt x="4662" y="15523"/>
                    </a:lnTo>
                    <a:lnTo>
                      <a:pt x="4519" y="15588"/>
                    </a:lnTo>
                    <a:lnTo>
                      <a:pt x="4359" y="15650"/>
                    </a:lnTo>
                    <a:lnTo>
                      <a:pt x="4186" y="15707"/>
                    </a:lnTo>
                    <a:lnTo>
                      <a:pt x="4000" y="15759"/>
                    </a:lnTo>
                    <a:lnTo>
                      <a:pt x="3802" y="15809"/>
                    </a:lnTo>
                    <a:lnTo>
                      <a:pt x="3596" y="15853"/>
                    </a:lnTo>
                    <a:lnTo>
                      <a:pt x="3381" y="15895"/>
                    </a:lnTo>
                    <a:lnTo>
                      <a:pt x="3161" y="15931"/>
                    </a:lnTo>
                    <a:lnTo>
                      <a:pt x="2937" y="15965"/>
                    </a:lnTo>
                    <a:lnTo>
                      <a:pt x="2709" y="15995"/>
                    </a:lnTo>
                    <a:lnTo>
                      <a:pt x="2480" y="16022"/>
                    </a:lnTo>
                    <a:lnTo>
                      <a:pt x="2251" y="16047"/>
                    </a:lnTo>
                    <a:lnTo>
                      <a:pt x="2024" y="16068"/>
                    </a:lnTo>
                    <a:lnTo>
                      <a:pt x="1800" y="16087"/>
                    </a:lnTo>
                    <a:lnTo>
                      <a:pt x="1583" y="16102"/>
                    </a:lnTo>
                    <a:lnTo>
                      <a:pt x="1371" y="16116"/>
                    </a:lnTo>
                    <a:lnTo>
                      <a:pt x="1169" y="16128"/>
                    </a:lnTo>
                    <a:lnTo>
                      <a:pt x="977" y="16137"/>
                    </a:lnTo>
                    <a:lnTo>
                      <a:pt x="796" y="16145"/>
                    </a:lnTo>
                    <a:lnTo>
                      <a:pt x="630" y="16150"/>
                    </a:lnTo>
                    <a:lnTo>
                      <a:pt x="478" y="16155"/>
                    </a:lnTo>
                    <a:lnTo>
                      <a:pt x="341" y="16157"/>
                    </a:lnTo>
                    <a:lnTo>
                      <a:pt x="224" y="16159"/>
                    </a:lnTo>
                    <a:lnTo>
                      <a:pt x="127" y="16159"/>
                    </a:lnTo>
                    <a:lnTo>
                      <a:pt x="52" y="16159"/>
                    </a:lnTo>
                    <a:lnTo>
                      <a:pt x="0" y="1615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184048" y="0"/>
                <a:ext cx="336652" cy="1067759"/>
              </a:xfrm>
              <a:custGeom>
                <a:avLst/>
                <a:gdLst>
                  <a:gd name="T0" fmla="*/ 20992742 w 5098"/>
                  <a:gd name="T1" fmla="*/ 1039213 h 16159"/>
                  <a:gd name="T2" fmla="*/ 18598669 w 5098"/>
                  <a:gd name="T3" fmla="*/ 3309663 h 16159"/>
                  <a:gd name="T4" fmla="*/ 16317981 w 5098"/>
                  <a:gd name="T5" fmla="*/ 5837818 h 16159"/>
                  <a:gd name="T6" fmla="*/ 14155035 w 5098"/>
                  <a:gd name="T7" fmla="*/ 8636630 h 16159"/>
                  <a:gd name="T8" fmla="*/ 12127264 w 5098"/>
                  <a:gd name="T9" fmla="*/ 11688720 h 16159"/>
                  <a:gd name="T10" fmla="*/ 10221661 w 5098"/>
                  <a:gd name="T11" fmla="*/ 15007105 h 16159"/>
                  <a:gd name="T12" fmla="*/ 8455525 w 5098"/>
                  <a:gd name="T13" fmla="*/ 18587491 h 16159"/>
                  <a:gd name="T14" fmla="*/ 6837707 w 5098"/>
                  <a:gd name="T15" fmla="*/ 22429877 h 16159"/>
                  <a:gd name="T16" fmla="*/ 5376857 w 5098"/>
                  <a:gd name="T17" fmla="*/ 26525541 h 16159"/>
                  <a:gd name="T18" fmla="*/ 4072974 w 5098"/>
                  <a:gd name="T19" fmla="*/ 30887501 h 16159"/>
                  <a:gd name="T20" fmla="*/ 2939134 w 5098"/>
                  <a:gd name="T21" fmla="*/ 35507100 h 16159"/>
                  <a:gd name="T22" fmla="*/ 1975404 w 5098"/>
                  <a:gd name="T23" fmla="*/ 40392995 h 16159"/>
                  <a:gd name="T24" fmla="*/ 1199215 w 5098"/>
                  <a:gd name="T25" fmla="*/ 45532167 h 16159"/>
                  <a:gd name="T26" fmla="*/ 606145 w 5098"/>
                  <a:gd name="T27" fmla="*/ 50933340 h 16159"/>
                  <a:gd name="T28" fmla="*/ 209334 w 5098"/>
                  <a:gd name="T29" fmla="*/ 56592152 h 16159"/>
                  <a:gd name="T30" fmla="*/ 17434 w 5098"/>
                  <a:gd name="T31" fmla="*/ 62517260 h 16159"/>
                  <a:gd name="T32" fmla="*/ 56659 w 5098"/>
                  <a:gd name="T33" fmla="*/ 66001568 h 16159"/>
                  <a:gd name="T34" fmla="*/ 505836 w 5098"/>
                  <a:gd name="T35" fmla="*/ 66774419 h 16159"/>
                  <a:gd name="T36" fmla="*/ 1343108 w 5098"/>
                  <a:gd name="T37" fmla="*/ 67464343 h 16159"/>
                  <a:gd name="T38" fmla="*/ 2516173 w 5098"/>
                  <a:gd name="T39" fmla="*/ 68062483 h 16159"/>
                  <a:gd name="T40" fmla="*/ 3968307 w 5098"/>
                  <a:gd name="T41" fmla="*/ 68582123 h 16159"/>
                  <a:gd name="T42" fmla="*/ 5642850 w 5098"/>
                  <a:gd name="T43" fmla="*/ 69027491 h 16159"/>
                  <a:gd name="T44" fmla="*/ 7478720 w 5098"/>
                  <a:gd name="T45" fmla="*/ 69402947 h 16159"/>
                  <a:gd name="T46" fmla="*/ 9414898 w 5098"/>
                  <a:gd name="T47" fmla="*/ 69708626 h 16159"/>
                  <a:gd name="T48" fmla="*/ 11407735 w 5098"/>
                  <a:gd name="T49" fmla="*/ 69957476 h 16159"/>
                  <a:gd name="T50" fmla="*/ 13396280 w 5098"/>
                  <a:gd name="T51" fmla="*/ 70158354 h 16159"/>
                  <a:gd name="T52" fmla="*/ 15319383 w 5098"/>
                  <a:gd name="T53" fmla="*/ 70306832 h 16159"/>
                  <a:gd name="T54" fmla="*/ 17124744 w 5098"/>
                  <a:gd name="T55" fmla="*/ 70420355 h 16159"/>
                  <a:gd name="T56" fmla="*/ 18751279 w 5098"/>
                  <a:gd name="T57" fmla="*/ 70494561 h 16159"/>
                  <a:gd name="T58" fmla="*/ 20138037 w 5098"/>
                  <a:gd name="T59" fmla="*/ 70538238 h 16159"/>
                  <a:gd name="T60" fmla="*/ 21245660 w 5098"/>
                  <a:gd name="T61" fmla="*/ 70555683 h 16159"/>
                  <a:gd name="T62" fmla="*/ 21995698 w 5098"/>
                  <a:gd name="T63" fmla="*/ 70555683 h 16159"/>
                  <a:gd name="T64" fmla="*/ 22231183 w 5098"/>
                  <a:gd name="T65" fmla="*/ 0 h 1615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098" h="16159">
                    <a:moveTo>
                      <a:pt x="5098" y="0"/>
                    </a:moveTo>
                    <a:lnTo>
                      <a:pt x="4814" y="238"/>
                    </a:lnTo>
                    <a:lnTo>
                      <a:pt x="4537" y="490"/>
                    </a:lnTo>
                    <a:lnTo>
                      <a:pt x="4265" y="758"/>
                    </a:lnTo>
                    <a:lnTo>
                      <a:pt x="4000" y="1040"/>
                    </a:lnTo>
                    <a:lnTo>
                      <a:pt x="3742" y="1337"/>
                    </a:lnTo>
                    <a:lnTo>
                      <a:pt x="3491" y="1650"/>
                    </a:lnTo>
                    <a:lnTo>
                      <a:pt x="3246" y="1978"/>
                    </a:lnTo>
                    <a:lnTo>
                      <a:pt x="3010" y="2320"/>
                    </a:lnTo>
                    <a:lnTo>
                      <a:pt x="2781" y="2677"/>
                    </a:lnTo>
                    <a:lnTo>
                      <a:pt x="2558" y="3050"/>
                    </a:lnTo>
                    <a:lnTo>
                      <a:pt x="2344" y="3437"/>
                    </a:lnTo>
                    <a:lnTo>
                      <a:pt x="2137" y="3839"/>
                    </a:lnTo>
                    <a:lnTo>
                      <a:pt x="1939" y="4257"/>
                    </a:lnTo>
                    <a:lnTo>
                      <a:pt x="1749" y="4690"/>
                    </a:lnTo>
                    <a:lnTo>
                      <a:pt x="1568" y="5137"/>
                    </a:lnTo>
                    <a:lnTo>
                      <a:pt x="1396" y="5598"/>
                    </a:lnTo>
                    <a:lnTo>
                      <a:pt x="1233" y="6075"/>
                    </a:lnTo>
                    <a:lnTo>
                      <a:pt x="1079" y="6567"/>
                    </a:lnTo>
                    <a:lnTo>
                      <a:pt x="934" y="7074"/>
                    </a:lnTo>
                    <a:lnTo>
                      <a:pt x="799" y="7596"/>
                    </a:lnTo>
                    <a:lnTo>
                      <a:pt x="674" y="8132"/>
                    </a:lnTo>
                    <a:lnTo>
                      <a:pt x="558" y="8684"/>
                    </a:lnTo>
                    <a:lnTo>
                      <a:pt x="453" y="9251"/>
                    </a:lnTo>
                    <a:lnTo>
                      <a:pt x="358" y="9832"/>
                    </a:lnTo>
                    <a:lnTo>
                      <a:pt x="275" y="10428"/>
                    </a:lnTo>
                    <a:lnTo>
                      <a:pt x="201" y="11040"/>
                    </a:lnTo>
                    <a:lnTo>
                      <a:pt x="139" y="11665"/>
                    </a:lnTo>
                    <a:lnTo>
                      <a:pt x="88" y="12306"/>
                    </a:lnTo>
                    <a:lnTo>
                      <a:pt x="48" y="12961"/>
                    </a:lnTo>
                    <a:lnTo>
                      <a:pt x="20" y="13632"/>
                    </a:lnTo>
                    <a:lnTo>
                      <a:pt x="4" y="14318"/>
                    </a:lnTo>
                    <a:lnTo>
                      <a:pt x="0" y="15019"/>
                    </a:lnTo>
                    <a:lnTo>
                      <a:pt x="13" y="15116"/>
                    </a:lnTo>
                    <a:lnTo>
                      <a:pt x="52" y="15207"/>
                    </a:lnTo>
                    <a:lnTo>
                      <a:pt x="116" y="15293"/>
                    </a:lnTo>
                    <a:lnTo>
                      <a:pt x="202" y="15375"/>
                    </a:lnTo>
                    <a:lnTo>
                      <a:pt x="308" y="15451"/>
                    </a:lnTo>
                    <a:lnTo>
                      <a:pt x="434" y="15523"/>
                    </a:lnTo>
                    <a:lnTo>
                      <a:pt x="577" y="15588"/>
                    </a:lnTo>
                    <a:lnTo>
                      <a:pt x="737" y="15650"/>
                    </a:lnTo>
                    <a:lnTo>
                      <a:pt x="910" y="15707"/>
                    </a:lnTo>
                    <a:lnTo>
                      <a:pt x="1096" y="15759"/>
                    </a:lnTo>
                    <a:lnTo>
                      <a:pt x="1294" y="15809"/>
                    </a:lnTo>
                    <a:lnTo>
                      <a:pt x="1500" y="15853"/>
                    </a:lnTo>
                    <a:lnTo>
                      <a:pt x="1715" y="15895"/>
                    </a:lnTo>
                    <a:lnTo>
                      <a:pt x="1935" y="15931"/>
                    </a:lnTo>
                    <a:lnTo>
                      <a:pt x="2159" y="15965"/>
                    </a:lnTo>
                    <a:lnTo>
                      <a:pt x="2387" y="15995"/>
                    </a:lnTo>
                    <a:lnTo>
                      <a:pt x="2616" y="16022"/>
                    </a:lnTo>
                    <a:lnTo>
                      <a:pt x="2845" y="16047"/>
                    </a:lnTo>
                    <a:lnTo>
                      <a:pt x="3072" y="16068"/>
                    </a:lnTo>
                    <a:lnTo>
                      <a:pt x="3296" y="16087"/>
                    </a:lnTo>
                    <a:lnTo>
                      <a:pt x="3513" y="16102"/>
                    </a:lnTo>
                    <a:lnTo>
                      <a:pt x="3725" y="16116"/>
                    </a:lnTo>
                    <a:lnTo>
                      <a:pt x="3927" y="16128"/>
                    </a:lnTo>
                    <a:lnTo>
                      <a:pt x="4119" y="16137"/>
                    </a:lnTo>
                    <a:lnTo>
                      <a:pt x="4300" y="16145"/>
                    </a:lnTo>
                    <a:lnTo>
                      <a:pt x="4466" y="16150"/>
                    </a:lnTo>
                    <a:lnTo>
                      <a:pt x="4618" y="16155"/>
                    </a:lnTo>
                    <a:lnTo>
                      <a:pt x="4755" y="16157"/>
                    </a:lnTo>
                    <a:lnTo>
                      <a:pt x="4872" y="16159"/>
                    </a:lnTo>
                    <a:lnTo>
                      <a:pt x="4969" y="16159"/>
                    </a:lnTo>
                    <a:lnTo>
                      <a:pt x="5044" y="16159"/>
                    </a:lnTo>
                    <a:lnTo>
                      <a:pt x="5098" y="16158"/>
                    </a:lnTo>
                    <a:lnTo>
                      <a:pt x="5098" y="0"/>
                    </a:ln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>
                <a:off x="332027" y="195609"/>
                <a:ext cx="377346" cy="78614"/>
              </a:xfrm>
              <a:custGeom>
                <a:avLst/>
                <a:gdLst>
                  <a:gd name="T0" fmla="*/ 24230447 w 5714"/>
                  <a:gd name="T1" fmla="*/ 3209741 h 1188"/>
                  <a:gd name="T2" fmla="*/ 23170656 w 5714"/>
                  <a:gd name="T3" fmla="*/ 3573165 h 1188"/>
                  <a:gd name="T4" fmla="*/ 22084779 w 5714"/>
                  <a:gd name="T5" fmla="*/ 3901650 h 1188"/>
                  <a:gd name="T6" fmla="*/ 20963968 w 5714"/>
                  <a:gd name="T7" fmla="*/ 4199364 h 1188"/>
                  <a:gd name="T8" fmla="*/ 19821363 w 5714"/>
                  <a:gd name="T9" fmla="*/ 4457771 h 1188"/>
                  <a:gd name="T10" fmla="*/ 18643825 w 5714"/>
                  <a:gd name="T11" fmla="*/ 4676673 h 1188"/>
                  <a:gd name="T12" fmla="*/ 17453210 w 5714"/>
                  <a:gd name="T13" fmla="*/ 4865002 h 1188"/>
                  <a:gd name="T14" fmla="*/ 16232152 w 5714"/>
                  <a:gd name="T15" fmla="*/ 5009459 h 1188"/>
                  <a:gd name="T16" fmla="*/ 14989234 w 5714"/>
                  <a:gd name="T17" fmla="*/ 5114608 h 1188"/>
                  <a:gd name="T18" fmla="*/ 13733175 w 5714"/>
                  <a:gd name="T19" fmla="*/ 5180252 h 1188"/>
                  <a:gd name="T20" fmla="*/ 12464107 w 5714"/>
                  <a:gd name="T21" fmla="*/ 5202156 h 1188"/>
                  <a:gd name="T22" fmla="*/ 11186321 w 5714"/>
                  <a:gd name="T23" fmla="*/ 5180252 h 1188"/>
                  <a:gd name="T24" fmla="*/ 9930262 w 5714"/>
                  <a:gd name="T25" fmla="*/ 5114608 h 1188"/>
                  <a:gd name="T26" fmla="*/ 8687345 w 5714"/>
                  <a:gd name="T27" fmla="*/ 5009459 h 1188"/>
                  <a:gd name="T28" fmla="*/ 7466287 w 5714"/>
                  <a:gd name="T29" fmla="*/ 4865002 h 1188"/>
                  <a:gd name="T30" fmla="*/ 6275672 w 5714"/>
                  <a:gd name="T31" fmla="*/ 4676673 h 1188"/>
                  <a:gd name="T32" fmla="*/ 5098133 w 5714"/>
                  <a:gd name="T33" fmla="*/ 4457771 h 1188"/>
                  <a:gd name="T34" fmla="*/ 3955529 w 5714"/>
                  <a:gd name="T35" fmla="*/ 4199364 h 1188"/>
                  <a:gd name="T36" fmla="*/ 2834718 w 5714"/>
                  <a:gd name="T37" fmla="*/ 3901650 h 1188"/>
                  <a:gd name="T38" fmla="*/ 1748841 w 5714"/>
                  <a:gd name="T39" fmla="*/ 3573165 h 1188"/>
                  <a:gd name="T40" fmla="*/ 689049 w 5714"/>
                  <a:gd name="T41" fmla="*/ 3209741 h 1188"/>
                  <a:gd name="T42" fmla="*/ 200626 w 5714"/>
                  <a:gd name="T43" fmla="*/ 2570440 h 1188"/>
                  <a:gd name="T44" fmla="*/ 793721 w 5714"/>
                  <a:gd name="T45" fmla="*/ 1449396 h 1188"/>
                  <a:gd name="T46" fmla="*/ 1404316 w 5714"/>
                  <a:gd name="T47" fmla="*/ 359057 h 1188"/>
                  <a:gd name="T48" fmla="*/ 2224189 w 5714"/>
                  <a:gd name="T49" fmla="*/ 197064 h 1188"/>
                  <a:gd name="T50" fmla="*/ 3166167 w 5714"/>
                  <a:gd name="T51" fmla="*/ 464140 h 1188"/>
                  <a:gd name="T52" fmla="*/ 4130004 w 5714"/>
                  <a:gd name="T53" fmla="*/ 713746 h 1188"/>
                  <a:gd name="T54" fmla="*/ 5115634 w 5714"/>
                  <a:gd name="T55" fmla="*/ 928347 h 1188"/>
                  <a:gd name="T56" fmla="*/ 6114273 w 5714"/>
                  <a:gd name="T57" fmla="*/ 1125411 h 1188"/>
                  <a:gd name="T58" fmla="*/ 7130479 w 5714"/>
                  <a:gd name="T59" fmla="*/ 1287404 h 1188"/>
                  <a:gd name="T60" fmla="*/ 8168412 w 5714"/>
                  <a:gd name="T61" fmla="*/ 1423125 h 1188"/>
                  <a:gd name="T62" fmla="*/ 9223779 w 5714"/>
                  <a:gd name="T63" fmla="*/ 1532642 h 1188"/>
                  <a:gd name="T64" fmla="*/ 10287929 w 5714"/>
                  <a:gd name="T65" fmla="*/ 1611455 h 1188"/>
                  <a:gd name="T66" fmla="*/ 11365088 w 5714"/>
                  <a:gd name="T67" fmla="*/ 1659629 h 1188"/>
                  <a:gd name="T68" fmla="*/ 12464107 w 5714"/>
                  <a:gd name="T69" fmla="*/ 1672731 h 1188"/>
                  <a:gd name="T70" fmla="*/ 13554408 w 5714"/>
                  <a:gd name="T71" fmla="*/ 1659629 h 1188"/>
                  <a:gd name="T72" fmla="*/ 14631568 w 5714"/>
                  <a:gd name="T73" fmla="*/ 1611455 h 1188"/>
                  <a:gd name="T74" fmla="*/ 15695718 w 5714"/>
                  <a:gd name="T75" fmla="*/ 1532642 h 1188"/>
                  <a:gd name="T76" fmla="*/ 16751085 w 5714"/>
                  <a:gd name="T77" fmla="*/ 1423125 h 1188"/>
                  <a:gd name="T78" fmla="*/ 17789018 w 5714"/>
                  <a:gd name="T79" fmla="*/ 1287404 h 1188"/>
                  <a:gd name="T80" fmla="*/ 18805223 w 5714"/>
                  <a:gd name="T81" fmla="*/ 1125411 h 1188"/>
                  <a:gd name="T82" fmla="*/ 19803863 w 5714"/>
                  <a:gd name="T83" fmla="*/ 928347 h 1188"/>
                  <a:gd name="T84" fmla="*/ 20789493 w 5714"/>
                  <a:gd name="T85" fmla="*/ 709379 h 1188"/>
                  <a:gd name="T86" fmla="*/ 21753330 w 5714"/>
                  <a:gd name="T87" fmla="*/ 464140 h 1188"/>
                  <a:gd name="T88" fmla="*/ 22695308 w 5714"/>
                  <a:gd name="T89" fmla="*/ 197064 h 1188"/>
                  <a:gd name="T90" fmla="*/ 23515180 w 5714"/>
                  <a:gd name="T91" fmla="*/ 359057 h 1188"/>
                  <a:gd name="T92" fmla="*/ 24125776 w 5714"/>
                  <a:gd name="T93" fmla="*/ 1449396 h 1188"/>
                  <a:gd name="T94" fmla="*/ 24718871 w 5714"/>
                  <a:gd name="T95" fmla="*/ 2570440 h 118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714" h="1188">
                    <a:moveTo>
                      <a:pt x="5714" y="673"/>
                    </a:moveTo>
                    <a:lnTo>
                      <a:pt x="5635" y="703"/>
                    </a:lnTo>
                    <a:lnTo>
                      <a:pt x="5556" y="733"/>
                    </a:lnTo>
                    <a:lnTo>
                      <a:pt x="5476" y="761"/>
                    </a:lnTo>
                    <a:lnTo>
                      <a:pt x="5395" y="789"/>
                    </a:lnTo>
                    <a:lnTo>
                      <a:pt x="5313" y="816"/>
                    </a:lnTo>
                    <a:lnTo>
                      <a:pt x="5230" y="841"/>
                    </a:lnTo>
                    <a:lnTo>
                      <a:pt x="5148" y="867"/>
                    </a:lnTo>
                    <a:lnTo>
                      <a:pt x="5064" y="891"/>
                    </a:lnTo>
                    <a:lnTo>
                      <a:pt x="4979" y="914"/>
                    </a:lnTo>
                    <a:lnTo>
                      <a:pt x="4893" y="936"/>
                    </a:lnTo>
                    <a:lnTo>
                      <a:pt x="4807" y="959"/>
                    </a:lnTo>
                    <a:lnTo>
                      <a:pt x="4720" y="979"/>
                    </a:lnTo>
                    <a:lnTo>
                      <a:pt x="4633" y="999"/>
                    </a:lnTo>
                    <a:lnTo>
                      <a:pt x="4545" y="1018"/>
                    </a:lnTo>
                    <a:lnTo>
                      <a:pt x="4455" y="1036"/>
                    </a:lnTo>
                    <a:lnTo>
                      <a:pt x="4366" y="1053"/>
                    </a:lnTo>
                    <a:lnTo>
                      <a:pt x="4275" y="1068"/>
                    </a:lnTo>
                    <a:lnTo>
                      <a:pt x="4185" y="1084"/>
                    </a:lnTo>
                    <a:lnTo>
                      <a:pt x="4093" y="1097"/>
                    </a:lnTo>
                    <a:lnTo>
                      <a:pt x="4002" y="1111"/>
                    </a:lnTo>
                    <a:lnTo>
                      <a:pt x="3909" y="1123"/>
                    </a:lnTo>
                    <a:lnTo>
                      <a:pt x="3816" y="1134"/>
                    </a:lnTo>
                    <a:lnTo>
                      <a:pt x="3722" y="1144"/>
                    </a:lnTo>
                    <a:lnTo>
                      <a:pt x="3627" y="1153"/>
                    </a:lnTo>
                    <a:lnTo>
                      <a:pt x="3533" y="1161"/>
                    </a:lnTo>
                    <a:lnTo>
                      <a:pt x="3437" y="1168"/>
                    </a:lnTo>
                    <a:lnTo>
                      <a:pt x="3342" y="1174"/>
                    </a:lnTo>
                    <a:lnTo>
                      <a:pt x="3246" y="1179"/>
                    </a:lnTo>
                    <a:lnTo>
                      <a:pt x="3149" y="1183"/>
                    </a:lnTo>
                    <a:lnTo>
                      <a:pt x="3052" y="1186"/>
                    </a:lnTo>
                    <a:lnTo>
                      <a:pt x="2955" y="1187"/>
                    </a:lnTo>
                    <a:lnTo>
                      <a:pt x="2858" y="1188"/>
                    </a:lnTo>
                    <a:lnTo>
                      <a:pt x="2759" y="1187"/>
                    </a:lnTo>
                    <a:lnTo>
                      <a:pt x="2662" y="1186"/>
                    </a:lnTo>
                    <a:lnTo>
                      <a:pt x="2565" y="1183"/>
                    </a:lnTo>
                    <a:lnTo>
                      <a:pt x="2468" y="1179"/>
                    </a:lnTo>
                    <a:lnTo>
                      <a:pt x="2372" y="1174"/>
                    </a:lnTo>
                    <a:lnTo>
                      <a:pt x="2277" y="1168"/>
                    </a:lnTo>
                    <a:lnTo>
                      <a:pt x="2181" y="1161"/>
                    </a:lnTo>
                    <a:lnTo>
                      <a:pt x="2087" y="1153"/>
                    </a:lnTo>
                    <a:lnTo>
                      <a:pt x="1992" y="1144"/>
                    </a:lnTo>
                    <a:lnTo>
                      <a:pt x="1898" y="1134"/>
                    </a:lnTo>
                    <a:lnTo>
                      <a:pt x="1805" y="1123"/>
                    </a:lnTo>
                    <a:lnTo>
                      <a:pt x="1712" y="1111"/>
                    </a:lnTo>
                    <a:lnTo>
                      <a:pt x="1621" y="1097"/>
                    </a:lnTo>
                    <a:lnTo>
                      <a:pt x="1529" y="1084"/>
                    </a:lnTo>
                    <a:lnTo>
                      <a:pt x="1439" y="1068"/>
                    </a:lnTo>
                    <a:lnTo>
                      <a:pt x="1348" y="1053"/>
                    </a:lnTo>
                    <a:lnTo>
                      <a:pt x="1259" y="1036"/>
                    </a:lnTo>
                    <a:lnTo>
                      <a:pt x="1169" y="1018"/>
                    </a:lnTo>
                    <a:lnTo>
                      <a:pt x="1081" y="999"/>
                    </a:lnTo>
                    <a:lnTo>
                      <a:pt x="994" y="979"/>
                    </a:lnTo>
                    <a:lnTo>
                      <a:pt x="907" y="959"/>
                    </a:lnTo>
                    <a:lnTo>
                      <a:pt x="821" y="936"/>
                    </a:lnTo>
                    <a:lnTo>
                      <a:pt x="735" y="914"/>
                    </a:lnTo>
                    <a:lnTo>
                      <a:pt x="650" y="891"/>
                    </a:lnTo>
                    <a:lnTo>
                      <a:pt x="566" y="867"/>
                    </a:lnTo>
                    <a:lnTo>
                      <a:pt x="484" y="841"/>
                    </a:lnTo>
                    <a:lnTo>
                      <a:pt x="401" y="816"/>
                    </a:lnTo>
                    <a:lnTo>
                      <a:pt x="319" y="789"/>
                    </a:lnTo>
                    <a:lnTo>
                      <a:pt x="238" y="761"/>
                    </a:lnTo>
                    <a:lnTo>
                      <a:pt x="158" y="733"/>
                    </a:lnTo>
                    <a:lnTo>
                      <a:pt x="79" y="703"/>
                    </a:lnTo>
                    <a:lnTo>
                      <a:pt x="0" y="673"/>
                    </a:lnTo>
                    <a:lnTo>
                      <a:pt x="46" y="587"/>
                    </a:lnTo>
                    <a:lnTo>
                      <a:pt x="90" y="501"/>
                    </a:lnTo>
                    <a:lnTo>
                      <a:pt x="136" y="416"/>
                    </a:lnTo>
                    <a:lnTo>
                      <a:pt x="182" y="331"/>
                    </a:lnTo>
                    <a:lnTo>
                      <a:pt x="228" y="247"/>
                    </a:lnTo>
                    <a:lnTo>
                      <a:pt x="275" y="164"/>
                    </a:lnTo>
                    <a:lnTo>
                      <a:pt x="322" y="82"/>
                    </a:lnTo>
                    <a:lnTo>
                      <a:pt x="370" y="0"/>
                    </a:lnTo>
                    <a:lnTo>
                      <a:pt x="440" y="22"/>
                    </a:lnTo>
                    <a:lnTo>
                      <a:pt x="510" y="45"/>
                    </a:lnTo>
                    <a:lnTo>
                      <a:pt x="582" y="66"/>
                    </a:lnTo>
                    <a:lnTo>
                      <a:pt x="654" y="86"/>
                    </a:lnTo>
                    <a:lnTo>
                      <a:pt x="726" y="106"/>
                    </a:lnTo>
                    <a:lnTo>
                      <a:pt x="800" y="126"/>
                    </a:lnTo>
                    <a:lnTo>
                      <a:pt x="873" y="144"/>
                    </a:lnTo>
                    <a:lnTo>
                      <a:pt x="947" y="163"/>
                    </a:lnTo>
                    <a:lnTo>
                      <a:pt x="1022" y="180"/>
                    </a:lnTo>
                    <a:lnTo>
                      <a:pt x="1097" y="197"/>
                    </a:lnTo>
                    <a:lnTo>
                      <a:pt x="1173" y="212"/>
                    </a:lnTo>
                    <a:lnTo>
                      <a:pt x="1249" y="228"/>
                    </a:lnTo>
                    <a:lnTo>
                      <a:pt x="1325" y="243"/>
                    </a:lnTo>
                    <a:lnTo>
                      <a:pt x="1402" y="257"/>
                    </a:lnTo>
                    <a:lnTo>
                      <a:pt x="1480" y="271"/>
                    </a:lnTo>
                    <a:lnTo>
                      <a:pt x="1557" y="283"/>
                    </a:lnTo>
                    <a:lnTo>
                      <a:pt x="1635" y="294"/>
                    </a:lnTo>
                    <a:lnTo>
                      <a:pt x="1715" y="305"/>
                    </a:lnTo>
                    <a:lnTo>
                      <a:pt x="1794" y="316"/>
                    </a:lnTo>
                    <a:lnTo>
                      <a:pt x="1873" y="325"/>
                    </a:lnTo>
                    <a:lnTo>
                      <a:pt x="1954" y="334"/>
                    </a:lnTo>
                    <a:lnTo>
                      <a:pt x="2034" y="343"/>
                    </a:lnTo>
                    <a:lnTo>
                      <a:pt x="2115" y="350"/>
                    </a:lnTo>
                    <a:lnTo>
                      <a:pt x="2195" y="357"/>
                    </a:lnTo>
                    <a:lnTo>
                      <a:pt x="2277" y="363"/>
                    </a:lnTo>
                    <a:lnTo>
                      <a:pt x="2359" y="368"/>
                    </a:lnTo>
                    <a:lnTo>
                      <a:pt x="2441" y="372"/>
                    </a:lnTo>
                    <a:lnTo>
                      <a:pt x="2524" y="376"/>
                    </a:lnTo>
                    <a:lnTo>
                      <a:pt x="2606" y="379"/>
                    </a:lnTo>
                    <a:lnTo>
                      <a:pt x="2690" y="380"/>
                    </a:lnTo>
                    <a:lnTo>
                      <a:pt x="2774" y="382"/>
                    </a:lnTo>
                    <a:lnTo>
                      <a:pt x="2858" y="382"/>
                    </a:lnTo>
                    <a:lnTo>
                      <a:pt x="2940" y="382"/>
                    </a:lnTo>
                    <a:lnTo>
                      <a:pt x="3024" y="380"/>
                    </a:lnTo>
                    <a:lnTo>
                      <a:pt x="3108" y="379"/>
                    </a:lnTo>
                    <a:lnTo>
                      <a:pt x="3190" y="376"/>
                    </a:lnTo>
                    <a:lnTo>
                      <a:pt x="3273" y="372"/>
                    </a:lnTo>
                    <a:lnTo>
                      <a:pt x="3355" y="368"/>
                    </a:lnTo>
                    <a:lnTo>
                      <a:pt x="3437" y="363"/>
                    </a:lnTo>
                    <a:lnTo>
                      <a:pt x="3518" y="357"/>
                    </a:lnTo>
                    <a:lnTo>
                      <a:pt x="3599" y="350"/>
                    </a:lnTo>
                    <a:lnTo>
                      <a:pt x="3680" y="343"/>
                    </a:lnTo>
                    <a:lnTo>
                      <a:pt x="3760" y="334"/>
                    </a:lnTo>
                    <a:lnTo>
                      <a:pt x="3841" y="325"/>
                    </a:lnTo>
                    <a:lnTo>
                      <a:pt x="3920" y="316"/>
                    </a:lnTo>
                    <a:lnTo>
                      <a:pt x="3999" y="305"/>
                    </a:lnTo>
                    <a:lnTo>
                      <a:pt x="4079" y="294"/>
                    </a:lnTo>
                    <a:lnTo>
                      <a:pt x="4157" y="283"/>
                    </a:lnTo>
                    <a:lnTo>
                      <a:pt x="4234" y="271"/>
                    </a:lnTo>
                    <a:lnTo>
                      <a:pt x="4312" y="257"/>
                    </a:lnTo>
                    <a:lnTo>
                      <a:pt x="4389" y="243"/>
                    </a:lnTo>
                    <a:lnTo>
                      <a:pt x="4465" y="228"/>
                    </a:lnTo>
                    <a:lnTo>
                      <a:pt x="4541" y="212"/>
                    </a:lnTo>
                    <a:lnTo>
                      <a:pt x="4617" y="197"/>
                    </a:lnTo>
                    <a:lnTo>
                      <a:pt x="4692" y="180"/>
                    </a:lnTo>
                    <a:lnTo>
                      <a:pt x="4767" y="162"/>
                    </a:lnTo>
                    <a:lnTo>
                      <a:pt x="4841" y="144"/>
                    </a:lnTo>
                    <a:lnTo>
                      <a:pt x="4914" y="126"/>
                    </a:lnTo>
                    <a:lnTo>
                      <a:pt x="4988" y="106"/>
                    </a:lnTo>
                    <a:lnTo>
                      <a:pt x="5060" y="86"/>
                    </a:lnTo>
                    <a:lnTo>
                      <a:pt x="5132" y="66"/>
                    </a:lnTo>
                    <a:lnTo>
                      <a:pt x="5204" y="45"/>
                    </a:lnTo>
                    <a:lnTo>
                      <a:pt x="5274" y="22"/>
                    </a:lnTo>
                    <a:lnTo>
                      <a:pt x="5344" y="0"/>
                    </a:lnTo>
                    <a:lnTo>
                      <a:pt x="5392" y="82"/>
                    </a:lnTo>
                    <a:lnTo>
                      <a:pt x="5439" y="164"/>
                    </a:lnTo>
                    <a:lnTo>
                      <a:pt x="5486" y="247"/>
                    </a:lnTo>
                    <a:lnTo>
                      <a:pt x="5532" y="331"/>
                    </a:lnTo>
                    <a:lnTo>
                      <a:pt x="5578" y="416"/>
                    </a:lnTo>
                    <a:lnTo>
                      <a:pt x="5624" y="501"/>
                    </a:lnTo>
                    <a:lnTo>
                      <a:pt x="5668" y="587"/>
                    </a:lnTo>
                    <a:lnTo>
                      <a:pt x="5714" y="673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520700" y="195609"/>
                <a:ext cx="188673" cy="78614"/>
              </a:xfrm>
              <a:custGeom>
                <a:avLst/>
                <a:gdLst>
                  <a:gd name="T0" fmla="*/ 0 w 2856"/>
                  <a:gd name="T1" fmla="*/ 5202156 h 1188"/>
                  <a:gd name="T2" fmla="*/ 423325 w 2856"/>
                  <a:gd name="T3" fmla="*/ 5197788 h 1188"/>
                  <a:gd name="T4" fmla="*/ 1269975 w 2856"/>
                  <a:gd name="T5" fmla="*/ 5180252 h 1188"/>
                  <a:gd name="T6" fmla="*/ 2112266 w 2856"/>
                  <a:gd name="T7" fmla="*/ 5140879 h 1188"/>
                  <a:gd name="T8" fmla="*/ 2945836 w 2856"/>
                  <a:gd name="T9" fmla="*/ 5083904 h 1188"/>
                  <a:gd name="T10" fmla="*/ 3770685 w 2856"/>
                  <a:gd name="T11" fmla="*/ 5009459 h 1188"/>
                  <a:gd name="T12" fmla="*/ 4586749 w 2856"/>
                  <a:gd name="T13" fmla="*/ 4917544 h 1188"/>
                  <a:gd name="T14" fmla="*/ 5389798 w 2856"/>
                  <a:gd name="T15" fmla="*/ 4803660 h 1188"/>
                  <a:gd name="T16" fmla="*/ 6184061 w 2856"/>
                  <a:gd name="T17" fmla="*/ 4676673 h 1188"/>
                  <a:gd name="T18" fmla="*/ 6969604 w 2856"/>
                  <a:gd name="T19" fmla="*/ 4536584 h 1188"/>
                  <a:gd name="T20" fmla="*/ 7746427 w 2856"/>
                  <a:gd name="T21" fmla="*/ 4374525 h 1188"/>
                  <a:gd name="T22" fmla="*/ 8505810 w 2856"/>
                  <a:gd name="T23" fmla="*/ 4199364 h 1188"/>
                  <a:gd name="T24" fmla="*/ 9256406 w 2856"/>
                  <a:gd name="T25" fmla="*/ 4002300 h 1188"/>
                  <a:gd name="T26" fmla="*/ 9993988 w 2856"/>
                  <a:gd name="T27" fmla="*/ 3796500 h 1188"/>
                  <a:gd name="T28" fmla="*/ 10714063 w 2856"/>
                  <a:gd name="T29" fmla="*/ 3573165 h 1188"/>
                  <a:gd name="T30" fmla="*/ 11425419 w 2856"/>
                  <a:gd name="T31" fmla="*/ 3332360 h 1188"/>
                  <a:gd name="T32" fmla="*/ 12119334 w 2856"/>
                  <a:gd name="T33" fmla="*/ 3078387 h 1188"/>
                  <a:gd name="T34" fmla="*/ 12263349 w 2856"/>
                  <a:gd name="T35" fmla="*/ 2570440 h 1188"/>
                  <a:gd name="T36" fmla="*/ 11870610 w 2856"/>
                  <a:gd name="T37" fmla="*/ 1821621 h 1188"/>
                  <a:gd name="T38" fmla="*/ 11469086 w 2856"/>
                  <a:gd name="T39" fmla="*/ 1081604 h 1188"/>
                  <a:gd name="T40" fmla="*/ 11058841 w 2856"/>
                  <a:gd name="T41" fmla="*/ 359057 h 1188"/>
                  <a:gd name="T42" fmla="*/ 10543888 w 2856"/>
                  <a:gd name="T43" fmla="*/ 96348 h 1188"/>
                  <a:gd name="T44" fmla="*/ 9924160 w 2856"/>
                  <a:gd name="T45" fmla="*/ 288979 h 1188"/>
                  <a:gd name="T46" fmla="*/ 9295713 w 2856"/>
                  <a:gd name="T47" fmla="*/ 464140 h 1188"/>
                  <a:gd name="T48" fmla="*/ 8654185 w 2856"/>
                  <a:gd name="T49" fmla="*/ 630566 h 1188"/>
                  <a:gd name="T50" fmla="*/ 8003937 w 2856"/>
                  <a:gd name="T51" fmla="*/ 788191 h 1188"/>
                  <a:gd name="T52" fmla="*/ 7344902 w 2856"/>
                  <a:gd name="T53" fmla="*/ 928347 h 1188"/>
                  <a:gd name="T54" fmla="*/ 6681574 w 2856"/>
                  <a:gd name="T55" fmla="*/ 1064068 h 1188"/>
                  <a:gd name="T56" fmla="*/ 6005100 w 2856"/>
                  <a:gd name="T57" fmla="*/ 1186688 h 1188"/>
                  <a:gd name="T58" fmla="*/ 5328691 w 2856"/>
                  <a:gd name="T59" fmla="*/ 1287404 h 1188"/>
                  <a:gd name="T60" fmla="*/ 4634776 w 2856"/>
                  <a:gd name="T61" fmla="*/ 1383752 h 1188"/>
                  <a:gd name="T62" fmla="*/ 3936501 w 2856"/>
                  <a:gd name="T63" fmla="*/ 1462565 h 1188"/>
                  <a:gd name="T64" fmla="*/ 3233866 w 2856"/>
                  <a:gd name="T65" fmla="*/ 1532642 h 1188"/>
                  <a:gd name="T66" fmla="*/ 2526871 w 2856"/>
                  <a:gd name="T67" fmla="*/ 1589551 h 1188"/>
                  <a:gd name="T68" fmla="*/ 1811155 w 2856"/>
                  <a:gd name="T69" fmla="*/ 1628991 h 1188"/>
                  <a:gd name="T70" fmla="*/ 1091014 w 2856"/>
                  <a:gd name="T71" fmla="*/ 1659629 h 1188"/>
                  <a:gd name="T72" fmla="*/ 362218 w 2856"/>
                  <a:gd name="T73" fmla="*/ 1672731 h 1188"/>
                  <a:gd name="T74" fmla="*/ 0 w 2856"/>
                  <a:gd name="T75" fmla="*/ 1672731 h 1188"/>
                  <a:gd name="T76" fmla="*/ 0 w 2856"/>
                  <a:gd name="T77" fmla="*/ 5202156 h 11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856" h="1188">
                    <a:moveTo>
                      <a:pt x="0" y="1188"/>
                    </a:moveTo>
                    <a:lnTo>
                      <a:pt x="0" y="1188"/>
                    </a:lnTo>
                    <a:lnTo>
                      <a:pt x="97" y="1187"/>
                    </a:lnTo>
                    <a:lnTo>
                      <a:pt x="194" y="1186"/>
                    </a:lnTo>
                    <a:lnTo>
                      <a:pt x="291" y="1183"/>
                    </a:lnTo>
                    <a:lnTo>
                      <a:pt x="388" y="1179"/>
                    </a:lnTo>
                    <a:lnTo>
                      <a:pt x="484" y="1174"/>
                    </a:lnTo>
                    <a:lnTo>
                      <a:pt x="579" y="1168"/>
                    </a:lnTo>
                    <a:lnTo>
                      <a:pt x="675" y="1161"/>
                    </a:lnTo>
                    <a:lnTo>
                      <a:pt x="770" y="1153"/>
                    </a:lnTo>
                    <a:lnTo>
                      <a:pt x="864" y="1144"/>
                    </a:lnTo>
                    <a:lnTo>
                      <a:pt x="958" y="1134"/>
                    </a:lnTo>
                    <a:lnTo>
                      <a:pt x="1051" y="1123"/>
                    </a:lnTo>
                    <a:lnTo>
                      <a:pt x="1144" y="1111"/>
                    </a:lnTo>
                    <a:lnTo>
                      <a:pt x="1235" y="1097"/>
                    </a:lnTo>
                    <a:lnTo>
                      <a:pt x="1327" y="1084"/>
                    </a:lnTo>
                    <a:lnTo>
                      <a:pt x="1417" y="1068"/>
                    </a:lnTo>
                    <a:lnTo>
                      <a:pt x="1508" y="1053"/>
                    </a:lnTo>
                    <a:lnTo>
                      <a:pt x="1597" y="1036"/>
                    </a:lnTo>
                    <a:lnTo>
                      <a:pt x="1687" y="1018"/>
                    </a:lnTo>
                    <a:lnTo>
                      <a:pt x="1775" y="999"/>
                    </a:lnTo>
                    <a:lnTo>
                      <a:pt x="1862" y="979"/>
                    </a:lnTo>
                    <a:lnTo>
                      <a:pt x="1949" y="959"/>
                    </a:lnTo>
                    <a:lnTo>
                      <a:pt x="2035" y="936"/>
                    </a:lnTo>
                    <a:lnTo>
                      <a:pt x="2121" y="914"/>
                    </a:lnTo>
                    <a:lnTo>
                      <a:pt x="2206" y="891"/>
                    </a:lnTo>
                    <a:lnTo>
                      <a:pt x="2290" y="867"/>
                    </a:lnTo>
                    <a:lnTo>
                      <a:pt x="2372" y="841"/>
                    </a:lnTo>
                    <a:lnTo>
                      <a:pt x="2455" y="816"/>
                    </a:lnTo>
                    <a:lnTo>
                      <a:pt x="2537" y="789"/>
                    </a:lnTo>
                    <a:lnTo>
                      <a:pt x="2618" y="761"/>
                    </a:lnTo>
                    <a:lnTo>
                      <a:pt x="2699" y="733"/>
                    </a:lnTo>
                    <a:lnTo>
                      <a:pt x="2777" y="703"/>
                    </a:lnTo>
                    <a:lnTo>
                      <a:pt x="2856" y="673"/>
                    </a:lnTo>
                    <a:lnTo>
                      <a:pt x="2810" y="587"/>
                    </a:lnTo>
                    <a:lnTo>
                      <a:pt x="2766" y="501"/>
                    </a:lnTo>
                    <a:lnTo>
                      <a:pt x="2720" y="416"/>
                    </a:lnTo>
                    <a:lnTo>
                      <a:pt x="2674" y="331"/>
                    </a:lnTo>
                    <a:lnTo>
                      <a:pt x="2628" y="247"/>
                    </a:lnTo>
                    <a:lnTo>
                      <a:pt x="2581" y="164"/>
                    </a:lnTo>
                    <a:lnTo>
                      <a:pt x="2534" y="82"/>
                    </a:lnTo>
                    <a:lnTo>
                      <a:pt x="2486" y="0"/>
                    </a:lnTo>
                    <a:lnTo>
                      <a:pt x="2416" y="22"/>
                    </a:lnTo>
                    <a:lnTo>
                      <a:pt x="2346" y="45"/>
                    </a:lnTo>
                    <a:lnTo>
                      <a:pt x="2274" y="66"/>
                    </a:lnTo>
                    <a:lnTo>
                      <a:pt x="2203" y="86"/>
                    </a:lnTo>
                    <a:lnTo>
                      <a:pt x="2130" y="106"/>
                    </a:lnTo>
                    <a:lnTo>
                      <a:pt x="2056" y="126"/>
                    </a:lnTo>
                    <a:lnTo>
                      <a:pt x="1983" y="144"/>
                    </a:lnTo>
                    <a:lnTo>
                      <a:pt x="1909" y="163"/>
                    </a:lnTo>
                    <a:lnTo>
                      <a:pt x="1834" y="180"/>
                    </a:lnTo>
                    <a:lnTo>
                      <a:pt x="1759" y="197"/>
                    </a:lnTo>
                    <a:lnTo>
                      <a:pt x="1683" y="212"/>
                    </a:lnTo>
                    <a:lnTo>
                      <a:pt x="1607" y="228"/>
                    </a:lnTo>
                    <a:lnTo>
                      <a:pt x="1531" y="243"/>
                    </a:lnTo>
                    <a:lnTo>
                      <a:pt x="1454" y="257"/>
                    </a:lnTo>
                    <a:lnTo>
                      <a:pt x="1376" y="271"/>
                    </a:lnTo>
                    <a:lnTo>
                      <a:pt x="1299" y="283"/>
                    </a:lnTo>
                    <a:lnTo>
                      <a:pt x="1221" y="294"/>
                    </a:lnTo>
                    <a:lnTo>
                      <a:pt x="1141" y="305"/>
                    </a:lnTo>
                    <a:lnTo>
                      <a:pt x="1062" y="316"/>
                    </a:lnTo>
                    <a:lnTo>
                      <a:pt x="983" y="325"/>
                    </a:lnTo>
                    <a:lnTo>
                      <a:pt x="902" y="334"/>
                    </a:lnTo>
                    <a:lnTo>
                      <a:pt x="822" y="343"/>
                    </a:lnTo>
                    <a:lnTo>
                      <a:pt x="741" y="350"/>
                    </a:lnTo>
                    <a:lnTo>
                      <a:pt x="661" y="357"/>
                    </a:lnTo>
                    <a:lnTo>
                      <a:pt x="579" y="363"/>
                    </a:lnTo>
                    <a:lnTo>
                      <a:pt x="497" y="368"/>
                    </a:lnTo>
                    <a:lnTo>
                      <a:pt x="415" y="372"/>
                    </a:lnTo>
                    <a:lnTo>
                      <a:pt x="332" y="376"/>
                    </a:lnTo>
                    <a:lnTo>
                      <a:pt x="250" y="379"/>
                    </a:lnTo>
                    <a:lnTo>
                      <a:pt x="166" y="380"/>
                    </a:lnTo>
                    <a:lnTo>
                      <a:pt x="83" y="382"/>
                    </a:lnTo>
                    <a:lnTo>
                      <a:pt x="0" y="382"/>
                    </a:lnTo>
                    <a:lnTo>
                      <a:pt x="0" y="1188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0" y="710760"/>
                <a:ext cx="199309" cy="446711"/>
              </a:xfrm>
              <a:custGeom>
                <a:avLst/>
                <a:gdLst>
                  <a:gd name="T0" fmla="*/ 13149314 w 3021"/>
                  <a:gd name="T1" fmla="*/ 0 h 6762"/>
                  <a:gd name="T2" fmla="*/ 0 w 3021"/>
                  <a:gd name="T3" fmla="*/ 7920962 h 6762"/>
                  <a:gd name="T4" fmla="*/ 1680107 w 3021"/>
                  <a:gd name="T5" fmla="*/ 27690731 h 6762"/>
                  <a:gd name="T6" fmla="*/ 5876086 w 3021"/>
                  <a:gd name="T7" fmla="*/ 29510606 h 6762"/>
                  <a:gd name="T8" fmla="*/ 6037130 w 3021"/>
                  <a:gd name="T9" fmla="*/ 29130948 h 6762"/>
                  <a:gd name="T10" fmla="*/ 6198173 w 3021"/>
                  <a:gd name="T11" fmla="*/ 28755584 h 6762"/>
                  <a:gd name="T12" fmla="*/ 6359217 w 3021"/>
                  <a:gd name="T13" fmla="*/ 28380286 h 6762"/>
                  <a:gd name="T14" fmla="*/ 6524615 w 3021"/>
                  <a:gd name="T15" fmla="*/ 28009348 h 6762"/>
                  <a:gd name="T16" fmla="*/ 6690013 w 3021"/>
                  <a:gd name="T17" fmla="*/ 27638344 h 6762"/>
                  <a:gd name="T18" fmla="*/ 6859766 w 3021"/>
                  <a:gd name="T19" fmla="*/ 27271766 h 6762"/>
                  <a:gd name="T20" fmla="*/ 7029518 w 3021"/>
                  <a:gd name="T21" fmla="*/ 26909548 h 6762"/>
                  <a:gd name="T22" fmla="*/ 7199271 w 3021"/>
                  <a:gd name="T23" fmla="*/ 26547331 h 6762"/>
                  <a:gd name="T24" fmla="*/ 7373377 w 3021"/>
                  <a:gd name="T25" fmla="*/ 26185113 h 6762"/>
                  <a:gd name="T26" fmla="*/ 7551838 w 3021"/>
                  <a:gd name="T27" fmla="*/ 25831615 h 6762"/>
                  <a:gd name="T28" fmla="*/ 7734654 w 3021"/>
                  <a:gd name="T29" fmla="*/ 25478118 h 6762"/>
                  <a:gd name="T30" fmla="*/ 7913115 w 3021"/>
                  <a:gd name="T31" fmla="*/ 25133340 h 6762"/>
                  <a:gd name="T32" fmla="*/ 8100285 w 3021"/>
                  <a:gd name="T33" fmla="*/ 24788563 h 6762"/>
                  <a:gd name="T34" fmla="*/ 8287388 w 3021"/>
                  <a:gd name="T35" fmla="*/ 24443785 h 6762"/>
                  <a:gd name="T36" fmla="*/ 8478912 w 3021"/>
                  <a:gd name="T37" fmla="*/ 24103368 h 6762"/>
                  <a:gd name="T38" fmla="*/ 8670436 w 3021"/>
                  <a:gd name="T39" fmla="*/ 23771737 h 6762"/>
                  <a:gd name="T40" fmla="*/ 8866315 w 3021"/>
                  <a:gd name="T41" fmla="*/ 23440040 h 6762"/>
                  <a:gd name="T42" fmla="*/ 9066547 w 3021"/>
                  <a:gd name="T43" fmla="*/ 23108343 h 6762"/>
                  <a:gd name="T44" fmla="*/ 9266780 w 3021"/>
                  <a:gd name="T45" fmla="*/ 22785432 h 6762"/>
                  <a:gd name="T46" fmla="*/ 9471367 w 3021"/>
                  <a:gd name="T47" fmla="*/ 22466815 h 6762"/>
                  <a:gd name="T48" fmla="*/ 9680242 w 3021"/>
                  <a:gd name="T49" fmla="*/ 22152624 h 6762"/>
                  <a:gd name="T50" fmla="*/ 9889183 w 3021"/>
                  <a:gd name="T51" fmla="*/ 21842728 h 6762"/>
                  <a:gd name="T52" fmla="*/ 10102479 w 3021"/>
                  <a:gd name="T53" fmla="*/ 21532897 h 6762"/>
                  <a:gd name="T54" fmla="*/ 10320129 w 3021"/>
                  <a:gd name="T55" fmla="*/ 21227361 h 6762"/>
                  <a:gd name="T56" fmla="*/ 10537713 w 3021"/>
                  <a:gd name="T57" fmla="*/ 20930610 h 6762"/>
                  <a:gd name="T58" fmla="*/ 10764071 w 3021"/>
                  <a:gd name="T59" fmla="*/ 20638220 h 6762"/>
                  <a:gd name="T60" fmla="*/ 10990430 w 3021"/>
                  <a:gd name="T61" fmla="*/ 20345830 h 6762"/>
                  <a:gd name="T62" fmla="*/ 11225431 w 3021"/>
                  <a:gd name="T63" fmla="*/ 20057800 h 6762"/>
                  <a:gd name="T64" fmla="*/ 11460498 w 3021"/>
                  <a:gd name="T65" fmla="*/ 19778490 h 6762"/>
                  <a:gd name="T66" fmla="*/ 11695566 w 3021"/>
                  <a:gd name="T67" fmla="*/ 19499180 h 6762"/>
                  <a:gd name="T68" fmla="*/ 11934921 w 3021"/>
                  <a:gd name="T69" fmla="*/ 19228590 h 6762"/>
                  <a:gd name="T70" fmla="*/ 12183051 w 3021"/>
                  <a:gd name="T71" fmla="*/ 18962360 h 6762"/>
                  <a:gd name="T72" fmla="*/ 12165634 w 3021"/>
                  <a:gd name="T73" fmla="*/ 18870732 h 6762"/>
                  <a:gd name="T74" fmla="*/ 12148217 w 3021"/>
                  <a:gd name="T75" fmla="*/ 18783464 h 6762"/>
                  <a:gd name="T76" fmla="*/ 12139508 w 3021"/>
                  <a:gd name="T77" fmla="*/ 18691770 h 6762"/>
                  <a:gd name="T78" fmla="*/ 12135154 w 3021"/>
                  <a:gd name="T79" fmla="*/ 18600142 h 6762"/>
                  <a:gd name="T80" fmla="*/ 12135154 w 3021"/>
                  <a:gd name="T81" fmla="*/ 17356328 h 6762"/>
                  <a:gd name="T82" fmla="*/ 12143862 w 3021"/>
                  <a:gd name="T83" fmla="*/ 16125659 h 6762"/>
                  <a:gd name="T84" fmla="*/ 12165634 w 3021"/>
                  <a:gd name="T85" fmla="*/ 14903711 h 6762"/>
                  <a:gd name="T86" fmla="*/ 12187406 w 3021"/>
                  <a:gd name="T87" fmla="*/ 13690417 h 6762"/>
                  <a:gd name="T88" fmla="*/ 12226528 w 3021"/>
                  <a:gd name="T89" fmla="*/ 12494630 h 6762"/>
                  <a:gd name="T90" fmla="*/ 12270072 w 3021"/>
                  <a:gd name="T91" fmla="*/ 11307628 h 6762"/>
                  <a:gd name="T92" fmla="*/ 12317969 w 3021"/>
                  <a:gd name="T93" fmla="*/ 10129281 h 6762"/>
                  <a:gd name="T94" fmla="*/ 12383218 w 3021"/>
                  <a:gd name="T95" fmla="*/ 8964014 h 6762"/>
                  <a:gd name="T96" fmla="*/ 12448533 w 3021"/>
                  <a:gd name="T97" fmla="*/ 7803173 h 6762"/>
                  <a:gd name="T98" fmla="*/ 12522556 w 3021"/>
                  <a:gd name="T99" fmla="*/ 6655346 h 6762"/>
                  <a:gd name="T100" fmla="*/ 12609576 w 3021"/>
                  <a:gd name="T101" fmla="*/ 5520666 h 6762"/>
                  <a:gd name="T102" fmla="*/ 12705371 w 3021"/>
                  <a:gd name="T103" fmla="*/ 4399066 h 6762"/>
                  <a:gd name="T104" fmla="*/ 12805455 w 3021"/>
                  <a:gd name="T105" fmla="*/ 3281892 h 6762"/>
                  <a:gd name="T106" fmla="*/ 12914247 w 3021"/>
                  <a:gd name="T107" fmla="*/ 2177733 h 6762"/>
                  <a:gd name="T108" fmla="*/ 13027459 w 3021"/>
                  <a:gd name="T109" fmla="*/ 1082293 h 6762"/>
                  <a:gd name="T110" fmla="*/ 13149314 w 3021"/>
                  <a:gd name="T111" fmla="*/ 0 h 676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3021" h="6762">
                    <a:moveTo>
                      <a:pt x="3021" y="0"/>
                    </a:moveTo>
                    <a:lnTo>
                      <a:pt x="0" y="1815"/>
                    </a:lnTo>
                    <a:lnTo>
                      <a:pt x="386" y="6345"/>
                    </a:lnTo>
                    <a:lnTo>
                      <a:pt x="1350" y="6762"/>
                    </a:lnTo>
                    <a:lnTo>
                      <a:pt x="1387" y="6675"/>
                    </a:lnTo>
                    <a:lnTo>
                      <a:pt x="1424" y="6589"/>
                    </a:lnTo>
                    <a:lnTo>
                      <a:pt x="1461" y="6503"/>
                    </a:lnTo>
                    <a:lnTo>
                      <a:pt x="1499" y="6418"/>
                    </a:lnTo>
                    <a:lnTo>
                      <a:pt x="1537" y="6333"/>
                    </a:lnTo>
                    <a:lnTo>
                      <a:pt x="1576" y="6249"/>
                    </a:lnTo>
                    <a:lnTo>
                      <a:pt x="1615" y="6166"/>
                    </a:lnTo>
                    <a:lnTo>
                      <a:pt x="1654" y="6083"/>
                    </a:lnTo>
                    <a:lnTo>
                      <a:pt x="1694" y="6000"/>
                    </a:lnTo>
                    <a:lnTo>
                      <a:pt x="1735" y="5919"/>
                    </a:lnTo>
                    <a:lnTo>
                      <a:pt x="1777" y="5838"/>
                    </a:lnTo>
                    <a:lnTo>
                      <a:pt x="1818" y="5759"/>
                    </a:lnTo>
                    <a:lnTo>
                      <a:pt x="1861" y="5680"/>
                    </a:lnTo>
                    <a:lnTo>
                      <a:pt x="1904" y="5601"/>
                    </a:lnTo>
                    <a:lnTo>
                      <a:pt x="1948" y="5523"/>
                    </a:lnTo>
                    <a:lnTo>
                      <a:pt x="1992" y="5447"/>
                    </a:lnTo>
                    <a:lnTo>
                      <a:pt x="2037" y="5371"/>
                    </a:lnTo>
                    <a:lnTo>
                      <a:pt x="2083" y="5295"/>
                    </a:lnTo>
                    <a:lnTo>
                      <a:pt x="2129" y="5221"/>
                    </a:lnTo>
                    <a:lnTo>
                      <a:pt x="2176" y="5148"/>
                    </a:lnTo>
                    <a:lnTo>
                      <a:pt x="2224" y="5076"/>
                    </a:lnTo>
                    <a:lnTo>
                      <a:pt x="2272" y="5005"/>
                    </a:lnTo>
                    <a:lnTo>
                      <a:pt x="2321" y="4934"/>
                    </a:lnTo>
                    <a:lnTo>
                      <a:pt x="2371" y="4864"/>
                    </a:lnTo>
                    <a:lnTo>
                      <a:pt x="2421" y="4796"/>
                    </a:lnTo>
                    <a:lnTo>
                      <a:pt x="2473" y="4729"/>
                    </a:lnTo>
                    <a:lnTo>
                      <a:pt x="2525" y="4662"/>
                    </a:lnTo>
                    <a:lnTo>
                      <a:pt x="2579" y="4596"/>
                    </a:lnTo>
                    <a:lnTo>
                      <a:pt x="2633" y="4532"/>
                    </a:lnTo>
                    <a:lnTo>
                      <a:pt x="2687" y="4468"/>
                    </a:lnTo>
                    <a:lnTo>
                      <a:pt x="2742" y="4406"/>
                    </a:lnTo>
                    <a:lnTo>
                      <a:pt x="2799" y="4345"/>
                    </a:lnTo>
                    <a:lnTo>
                      <a:pt x="2795" y="4324"/>
                    </a:lnTo>
                    <a:lnTo>
                      <a:pt x="2791" y="4304"/>
                    </a:lnTo>
                    <a:lnTo>
                      <a:pt x="2789" y="4283"/>
                    </a:lnTo>
                    <a:lnTo>
                      <a:pt x="2788" y="4262"/>
                    </a:lnTo>
                    <a:lnTo>
                      <a:pt x="2788" y="3977"/>
                    </a:lnTo>
                    <a:lnTo>
                      <a:pt x="2790" y="3695"/>
                    </a:lnTo>
                    <a:lnTo>
                      <a:pt x="2795" y="3415"/>
                    </a:lnTo>
                    <a:lnTo>
                      <a:pt x="2800" y="3137"/>
                    </a:lnTo>
                    <a:lnTo>
                      <a:pt x="2809" y="2863"/>
                    </a:lnTo>
                    <a:lnTo>
                      <a:pt x="2819" y="2591"/>
                    </a:lnTo>
                    <a:lnTo>
                      <a:pt x="2830" y="2321"/>
                    </a:lnTo>
                    <a:lnTo>
                      <a:pt x="2845" y="2054"/>
                    </a:lnTo>
                    <a:lnTo>
                      <a:pt x="2860" y="1788"/>
                    </a:lnTo>
                    <a:lnTo>
                      <a:pt x="2877" y="1525"/>
                    </a:lnTo>
                    <a:lnTo>
                      <a:pt x="2897" y="1265"/>
                    </a:lnTo>
                    <a:lnTo>
                      <a:pt x="2919" y="1008"/>
                    </a:lnTo>
                    <a:lnTo>
                      <a:pt x="2942" y="752"/>
                    </a:lnTo>
                    <a:lnTo>
                      <a:pt x="2967" y="499"/>
                    </a:lnTo>
                    <a:lnTo>
                      <a:pt x="2993" y="248"/>
                    </a:lnTo>
                    <a:lnTo>
                      <a:pt x="3021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auto">
              <a:xfrm>
                <a:off x="842091" y="710760"/>
                <a:ext cx="199309" cy="446711"/>
              </a:xfrm>
              <a:custGeom>
                <a:avLst/>
                <a:gdLst>
                  <a:gd name="T0" fmla="*/ 0 w 3021"/>
                  <a:gd name="T1" fmla="*/ 0 h 6762"/>
                  <a:gd name="T2" fmla="*/ 13149314 w 3021"/>
                  <a:gd name="T3" fmla="*/ 7920962 h 6762"/>
                  <a:gd name="T4" fmla="*/ 11469207 w 3021"/>
                  <a:gd name="T5" fmla="*/ 27690731 h 6762"/>
                  <a:gd name="T6" fmla="*/ 7273228 w 3021"/>
                  <a:gd name="T7" fmla="*/ 29510606 h 6762"/>
                  <a:gd name="T8" fmla="*/ 7112184 w 3021"/>
                  <a:gd name="T9" fmla="*/ 29130948 h 6762"/>
                  <a:gd name="T10" fmla="*/ 6951141 w 3021"/>
                  <a:gd name="T11" fmla="*/ 28755584 h 6762"/>
                  <a:gd name="T12" fmla="*/ 6790097 w 3021"/>
                  <a:gd name="T13" fmla="*/ 28380286 h 6762"/>
                  <a:gd name="T14" fmla="*/ 6624699 w 3021"/>
                  <a:gd name="T15" fmla="*/ 28009348 h 6762"/>
                  <a:gd name="T16" fmla="*/ 6459301 w 3021"/>
                  <a:gd name="T17" fmla="*/ 27638344 h 6762"/>
                  <a:gd name="T18" fmla="*/ 6289548 w 3021"/>
                  <a:gd name="T19" fmla="*/ 27267406 h 6762"/>
                  <a:gd name="T20" fmla="*/ 6119796 w 3021"/>
                  <a:gd name="T21" fmla="*/ 26909548 h 6762"/>
                  <a:gd name="T22" fmla="*/ 5950043 w 3021"/>
                  <a:gd name="T23" fmla="*/ 26547331 h 6762"/>
                  <a:gd name="T24" fmla="*/ 5775937 w 3021"/>
                  <a:gd name="T25" fmla="*/ 26185113 h 6762"/>
                  <a:gd name="T26" fmla="*/ 5597476 w 3021"/>
                  <a:gd name="T27" fmla="*/ 25831615 h 6762"/>
                  <a:gd name="T28" fmla="*/ 5414660 w 3021"/>
                  <a:gd name="T29" fmla="*/ 25478118 h 6762"/>
                  <a:gd name="T30" fmla="*/ 5236199 w 3021"/>
                  <a:gd name="T31" fmla="*/ 25133340 h 6762"/>
                  <a:gd name="T32" fmla="*/ 5049029 w 3021"/>
                  <a:gd name="T33" fmla="*/ 24788563 h 6762"/>
                  <a:gd name="T34" fmla="*/ 4861926 w 3021"/>
                  <a:gd name="T35" fmla="*/ 24443785 h 6762"/>
                  <a:gd name="T36" fmla="*/ 4670402 w 3021"/>
                  <a:gd name="T37" fmla="*/ 24103368 h 6762"/>
                  <a:gd name="T38" fmla="*/ 4478878 w 3021"/>
                  <a:gd name="T39" fmla="*/ 23771737 h 6762"/>
                  <a:gd name="T40" fmla="*/ 4282999 w 3021"/>
                  <a:gd name="T41" fmla="*/ 23440040 h 6762"/>
                  <a:gd name="T42" fmla="*/ 4082767 w 3021"/>
                  <a:gd name="T43" fmla="*/ 23108343 h 6762"/>
                  <a:gd name="T44" fmla="*/ 3882534 w 3021"/>
                  <a:gd name="T45" fmla="*/ 22785432 h 6762"/>
                  <a:gd name="T46" fmla="*/ 3677947 w 3021"/>
                  <a:gd name="T47" fmla="*/ 22466815 h 6762"/>
                  <a:gd name="T48" fmla="*/ 3469072 w 3021"/>
                  <a:gd name="T49" fmla="*/ 22152624 h 6762"/>
                  <a:gd name="T50" fmla="*/ 3260130 w 3021"/>
                  <a:gd name="T51" fmla="*/ 21842728 h 6762"/>
                  <a:gd name="T52" fmla="*/ 3046835 w 3021"/>
                  <a:gd name="T53" fmla="*/ 21532897 h 6762"/>
                  <a:gd name="T54" fmla="*/ 2829185 w 3021"/>
                  <a:gd name="T55" fmla="*/ 21227361 h 6762"/>
                  <a:gd name="T56" fmla="*/ 2611601 w 3021"/>
                  <a:gd name="T57" fmla="*/ 20930610 h 6762"/>
                  <a:gd name="T58" fmla="*/ 2385242 w 3021"/>
                  <a:gd name="T59" fmla="*/ 20638220 h 6762"/>
                  <a:gd name="T60" fmla="*/ 2158884 w 3021"/>
                  <a:gd name="T61" fmla="*/ 20345830 h 6762"/>
                  <a:gd name="T62" fmla="*/ 1923883 w 3021"/>
                  <a:gd name="T63" fmla="*/ 20057800 h 6762"/>
                  <a:gd name="T64" fmla="*/ 1688816 w 3021"/>
                  <a:gd name="T65" fmla="*/ 19778490 h 6762"/>
                  <a:gd name="T66" fmla="*/ 1453748 w 3021"/>
                  <a:gd name="T67" fmla="*/ 19499180 h 6762"/>
                  <a:gd name="T68" fmla="*/ 1214393 w 3021"/>
                  <a:gd name="T69" fmla="*/ 19228590 h 6762"/>
                  <a:gd name="T70" fmla="*/ 966263 w 3021"/>
                  <a:gd name="T71" fmla="*/ 18962360 h 6762"/>
                  <a:gd name="T72" fmla="*/ 983680 w 3021"/>
                  <a:gd name="T73" fmla="*/ 18870732 h 6762"/>
                  <a:gd name="T74" fmla="*/ 1001097 w 3021"/>
                  <a:gd name="T75" fmla="*/ 18783464 h 6762"/>
                  <a:gd name="T76" fmla="*/ 1009806 w 3021"/>
                  <a:gd name="T77" fmla="*/ 18691770 h 6762"/>
                  <a:gd name="T78" fmla="*/ 1014160 w 3021"/>
                  <a:gd name="T79" fmla="*/ 18600142 h 6762"/>
                  <a:gd name="T80" fmla="*/ 1014160 w 3021"/>
                  <a:gd name="T81" fmla="*/ 17356328 h 6762"/>
                  <a:gd name="T82" fmla="*/ 1005452 w 3021"/>
                  <a:gd name="T83" fmla="*/ 16125659 h 6762"/>
                  <a:gd name="T84" fmla="*/ 983680 w 3021"/>
                  <a:gd name="T85" fmla="*/ 14903711 h 6762"/>
                  <a:gd name="T86" fmla="*/ 961908 w 3021"/>
                  <a:gd name="T87" fmla="*/ 13690417 h 6762"/>
                  <a:gd name="T88" fmla="*/ 922785 w 3021"/>
                  <a:gd name="T89" fmla="*/ 12494630 h 6762"/>
                  <a:gd name="T90" fmla="*/ 879242 w 3021"/>
                  <a:gd name="T91" fmla="*/ 11307628 h 6762"/>
                  <a:gd name="T92" fmla="*/ 831345 w 3021"/>
                  <a:gd name="T93" fmla="*/ 10129281 h 6762"/>
                  <a:gd name="T94" fmla="*/ 766096 w 3021"/>
                  <a:gd name="T95" fmla="*/ 8964014 h 6762"/>
                  <a:gd name="T96" fmla="*/ 700781 w 3021"/>
                  <a:gd name="T97" fmla="*/ 7803173 h 6762"/>
                  <a:gd name="T98" fmla="*/ 626758 w 3021"/>
                  <a:gd name="T99" fmla="*/ 6655346 h 6762"/>
                  <a:gd name="T100" fmla="*/ 539737 w 3021"/>
                  <a:gd name="T101" fmla="*/ 5520666 h 6762"/>
                  <a:gd name="T102" fmla="*/ 443942 w 3021"/>
                  <a:gd name="T103" fmla="*/ 4394706 h 6762"/>
                  <a:gd name="T104" fmla="*/ 343859 w 3021"/>
                  <a:gd name="T105" fmla="*/ 3281892 h 6762"/>
                  <a:gd name="T106" fmla="*/ 235067 w 3021"/>
                  <a:gd name="T107" fmla="*/ 2173373 h 6762"/>
                  <a:gd name="T108" fmla="*/ 121855 w 3021"/>
                  <a:gd name="T109" fmla="*/ 1082293 h 6762"/>
                  <a:gd name="T110" fmla="*/ 0 w 3021"/>
                  <a:gd name="T111" fmla="*/ 0 h 676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3021" h="6762">
                    <a:moveTo>
                      <a:pt x="0" y="0"/>
                    </a:moveTo>
                    <a:lnTo>
                      <a:pt x="3021" y="1815"/>
                    </a:lnTo>
                    <a:lnTo>
                      <a:pt x="2635" y="6345"/>
                    </a:lnTo>
                    <a:lnTo>
                      <a:pt x="1671" y="6762"/>
                    </a:lnTo>
                    <a:lnTo>
                      <a:pt x="1634" y="6675"/>
                    </a:lnTo>
                    <a:lnTo>
                      <a:pt x="1597" y="6589"/>
                    </a:lnTo>
                    <a:lnTo>
                      <a:pt x="1560" y="6503"/>
                    </a:lnTo>
                    <a:lnTo>
                      <a:pt x="1522" y="6418"/>
                    </a:lnTo>
                    <a:lnTo>
                      <a:pt x="1484" y="6333"/>
                    </a:lnTo>
                    <a:lnTo>
                      <a:pt x="1445" y="6248"/>
                    </a:lnTo>
                    <a:lnTo>
                      <a:pt x="1406" y="6166"/>
                    </a:lnTo>
                    <a:lnTo>
                      <a:pt x="1367" y="6083"/>
                    </a:lnTo>
                    <a:lnTo>
                      <a:pt x="1327" y="6000"/>
                    </a:lnTo>
                    <a:lnTo>
                      <a:pt x="1286" y="5919"/>
                    </a:lnTo>
                    <a:lnTo>
                      <a:pt x="1244" y="5838"/>
                    </a:lnTo>
                    <a:lnTo>
                      <a:pt x="1203" y="5759"/>
                    </a:lnTo>
                    <a:lnTo>
                      <a:pt x="1160" y="5680"/>
                    </a:lnTo>
                    <a:lnTo>
                      <a:pt x="1117" y="5601"/>
                    </a:lnTo>
                    <a:lnTo>
                      <a:pt x="1073" y="5523"/>
                    </a:lnTo>
                    <a:lnTo>
                      <a:pt x="1029" y="5447"/>
                    </a:lnTo>
                    <a:lnTo>
                      <a:pt x="984" y="5371"/>
                    </a:lnTo>
                    <a:lnTo>
                      <a:pt x="938" y="5295"/>
                    </a:lnTo>
                    <a:lnTo>
                      <a:pt x="892" y="5221"/>
                    </a:lnTo>
                    <a:lnTo>
                      <a:pt x="845" y="5148"/>
                    </a:lnTo>
                    <a:lnTo>
                      <a:pt x="797" y="5076"/>
                    </a:lnTo>
                    <a:lnTo>
                      <a:pt x="749" y="5005"/>
                    </a:lnTo>
                    <a:lnTo>
                      <a:pt x="700" y="4934"/>
                    </a:lnTo>
                    <a:lnTo>
                      <a:pt x="650" y="4864"/>
                    </a:lnTo>
                    <a:lnTo>
                      <a:pt x="600" y="4796"/>
                    </a:lnTo>
                    <a:lnTo>
                      <a:pt x="548" y="4729"/>
                    </a:lnTo>
                    <a:lnTo>
                      <a:pt x="496" y="4662"/>
                    </a:lnTo>
                    <a:lnTo>
                      <a:pt x="442" y="4596"/>
                    </a:lnTo>
                    <a:lnTo>
                      <a:pt x="388" y="4532"/>
                    </a:lnTo>
                    <a:lnTo>
                      <a:pt x="334" y="4468"/>
                    </a:lnTo>
                    <a:lnTo>
                      <a:pt x="279" y="4406"/>
                    </a:lnTo>
                    <a:lnTo>
                      <a:pt x="222" y="4345"/>
                    </a:lnTo>
                    <a:lnTo>
                      <a:pt x="226" y="4324"/>
                    </a:lnTo>
                    <a:lnTo>
                      <a:pt x="230" y="4304"/>
                    </a:lnTo>
                    <a:lnTo>
                      <a:pt x="232" y="4283"/>
                    </a:lnTo>
                    <a:lnTo>
                      <a:pt x="233" y="4262"/>
                    </a:lnTo>
                    <a:lnTo>
                      <a:pt x="233" y="3977"/>
                    </a:lnTo>
                    <a:lnTo>
                      <a:pt x="231" y="3695"/>
                    </a:lnTo>
                    <a:lnTo>
                      <a:pt x="226" y="3415"/>
                    </a:lnTo>
                    <a:lnTo>
                      <a:pt x="221" y="3137"/>
                    </a:lnTo>
                    <a:lnTo>
                      <a:pt x="212" y="2863"/>
                    </a:lnTo>
                    <a:lnTo>
                      <a:pt x="202" y="2591"/>
                    </a:lnTo>
                    <a:lnTo>
                      <a:pt x="191" y="2321"/>
                    </a:lnTo>
                    <a:lnTo>
                      <a:pt x="176" y="2054"/>
                    </a:lnTo>
                    <a:lnTo>
                      <a:pt x="161" y="1788"/>
                    </a:lnTo>
                    <a:lnTo>
                      <a:pt x="144" y="1525"/>
                    </a:lnTo>
                    <a:lnTo>
                      <a:pt x="124" y="1265"/>
                    </a:lnTo>
                    <a:lnTo>
                      <a:pt x="102" y="1007"/>
                    </a:lnTo>
                    <a:lnTo>
                      <a:pt x="79" y="752"/>
                    </a:lnTo>
                    <a:lnTo>
                      <a:pt x="54" y="498"/>
                    </a:lnTo>
                    <a:lnTo>
                      <a:pt x="28" y="24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227517" y="1067227"/>
                <a:ext cx="293183" cy="110522"/>
              </a:xfrm>
              <a:custGeom>
                <a:avLst/>
                <a:gdLst>
                  <a:gd name="T0" fmla="*/ 91500 w 4441"/>
                  <a:gd name="T1" fmla="*/ 518740 h 1674"/>
                  <a:gd name="T2" fmla="*/ 392275 w 4441"/>
                  <a:gd name="T3" fmla="*/ 1495150 h 1674"/>
                  <a:gd name="T4" fmla="*/ 832413 w 4441"/>
                  <a:gd name="T5" fmla="*/ 2379986 h 1674"/>
                  <a:gd name="T6" fmla="*/ 1416468 w 4441"/>
                  <a:gd name="T7" fmla="*/ 3177739 h 1674"/>
                  <a:gd name="T8" fmla="*/ 2131172 w 4441"/>
                  <a:gd name="T9" fmla="*/ 3896924 h 1674"/>
                  <a:gd name="T10" fmla="*/ 2985436 w 4441"/>
                  <a:gd name="T11" fmla="*/ 4537740 h 1674"/>
                  <a:gd name="T12" fmla="*/ 3970415 w 4441"/>
                  <a:gd name="T13" fmla="*/ 5104413 h 1674"/>
                  <a:gd name="T14" fmla="*/ 5081751 w 4441"/>
                  <a:gd name="T15" fmla="*/ 5588227 h 1674"/>
                  <a:gd name="T16" fmla="*/ 6323867 w 4441"/>
                  <a:gd name="T17" fmla="*/ 6015394 h 1674"/>
                  <a:gd name="T18" fmla="*/ 7688049 w 4441"/>
                  <a:gd name="T19" fmla="*/ 6368484 h 1674"/>
                  <a:gd name="T20" fmla="*/ 9165451 w 4441"/>
                  <a:gd name="T21" fmla="*/ 6660568 h 1674"/>
                  <a:gd name="T22" fmla="*/ 10769342 w 4441"/>
                  <a:gd name="T23" fmla="*/ 6895939 h 1674"/>
                  <a:gd name="T24" fmla="*/ 12482162 w 4441"/>
                  <a:gd name="T25" fmla="*/ 7070305 h 1674"/>
                  <a:gd name="T26" fmla="*/ 14308268 w 4441"/>
                  <a:gd name="T27" fmla="*/ 7196672 h 1674"/>
                  <a:gd name="T28" fmla="*/ 16247725 w 4441"/>
                  <a:gd name="T29" fmla="*/ 7270816 h 1674"/>
                  <a:gd name="T30" fmla="*/ 18291754 w 4441"/>
                  <a:gd name="T31" fmla="*/ 7296961 h 1674"/>
                  <a:gd name="T32" fmla="*/ 19355161 w 4441"/>
                  <a:gd name="T33" fmla="*/ 2994658 h 1674"/>
                  <a:gd name="T34" fmla="*/ 17542127 w 4441"/>
                  <a:gd name="T35" fmla="*/ 2968447 h 1674"/>
                  <a:gd name="T36" fmla="*/ 15798807 w 4441"/>
                  <a:gd name="T37" fmla="*/ 2933587 h 1674"/>
                  <a:gd name="T38" fmla="*/ 14133916 w 4441"/>
                  <a:gd name="T39" fmla="*/ 2881297 h 1674"/>
                  <a:gd name="T40" fmla="*/ 12543162 w 4441"/>
                  <a:gd name="T41" fmla="*/ 2807219 h 1674"/>
                  <a:gd name="T42" fmla="*/ 11022123 w 4441"/>
                  <a:gd name="T43" fmla="*/ 2720003 h 1674"/>
                  <a:gd name="T44" fmla="*/ 9583869 w 4441"/>
                  <a:gd name="T45" fmla="*/ 2611066 h 1674"/>
                  <a:gd name="T46" fmla="*/ 8232824 w 4441"/>
                  <a:gd name="T47" fmla="*/ 2471560 h 1674"/>
                  <a:gd name="T48" fmla="*/ 6955851 w 4441"/>
                  <a:gd name="T49" fmla="*/ 2318981 h 1674"/>
                  <a:gd name="T50" fmla="*/ 5770378 w 4441"/>
                  <a:gd name="T51" fmla="*/ 2131543 h 1674"/>
                  <a:gd name="T52" fmla="*/ 4667756 w 4441"/>
                  <a:gd name="T53" fmla="*/ 1922317 h 1674"/>
                  <a:gd name="T54" fmla="*/ 3656634 w 4441"/>
                  <a:gd name="T55" fmla="*/ 1682589 h 1674"/>
                  <a:gd name="T56" fmla="*/ 2728299 w 4441"/>
                  <a:gd name="T57" fmla="*/ 1416649 h 1674"/>
                  <a:gd name="T58" fmla="*/ 1904600 w 4441"/>
                  <a:gd name="T59" fmla="*/ 1115916 h 1674"/>
                  <a:gd name="T60" fmla="*/ 1172402 w 4441"/>
                  <a:gd name="T61" fmla="*/ 775899 h 1674"/>
                  <a:gd name="T62" fmla="*/ 536061 w 4441"/>
                  <a:gd name="T63" fmla="*/ 401022 h 1674"/>
                  <a:gd name="T64" fmla="*/ 0 w 4441"/>
                  <a:gd name="T65" fmla="*/ 0 h 167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441" h="1674">
                    <a:moveTo>
                      <a:pt x="0" y="0"/>
                    </a:moveTo>
                    <a:lnTo>
                      <a:pt x="21" y="119"/>
                    </a:lnTo>
                    <a:lnTo>
                      <a:pt x="51" y="233"/>
                    </a:lnTo>
                    <a:lnTo>
                      <a:pt x="90" y="343"/>
                    </a:lnTo>
                    <a:lnTo>
                      <a:pt x="136" y="447"/>
                    </a:lnTo>
                    <a:lnTo>
                      <a:pt x="191" y="546"/>
                    </a:lnTo>
                    <a:lnTo>
                      <a:pt x="254" y="640"/>
                    </a:lnTo>
                    <a:lnTo>
                      <a:pt x="325" y="729"/>
                    </a:lnTo>
                    <a:lnTo>
                      <a:pt x="403" y="814"/>
                    </a:lnTo>
                    <a:lnTo>
                      <a:pt x="489" y="894"/>
                    </a:lnTo>
                    <a:lnTo>
                      <a:pt x="583" y="970"/>
                    </a:lnTo>
                    <a:lnTo>
                      <a:pt x="685" y="1041"/>
                    </a:lnTo>
                    <a:lnTo>
                      <a:pt x="794" y="1108"/>
                    </a:lnTo>
                    <a:lnTo>
                      <a:pt x="911" y="1171"/>
                    </a:lnTo>
                    <a:lnTo>
                      <a:pt x="1035" y="1229"/>
                    </a:lnTo>
                    <a:lnTo>
                      <a:pt x="1166" y="1282"/>
                    </a:lnTo>
                    <a:lnTo>
                      <a:pt x="1305" y="1333"/>
                    </a:lnTo>
                    <a:lnTo>
                      <a:pt x="1451" y="1380"/>
                    </a:lnTo>
                    <a:lnTo>
                      <a:pt x="1604" y="1422"/>
                    </a:lnTo>
                    <a:lnTo>
                      <a:pt x="1764" y="1461"/>
                    </a:lnTo>
                    <a:lnTo>
                      <a:pt x="1930" y="1497"/>
                    </a:lnTo>
                    <a:lnTo>
                      <a:pt x="2103" y="1528"/>
                    </a:lnTo>
                    <a:lnTo>
                      <a:pt x="2284" y="1557"/>
                    </a:lnTo>
                    <a:lnTo>
                      <a:pt x="2471" y="1582"/>
                    </a:lnTo>
                    <a:lnTo>
                      <a:pt x="2664" y="1604"/>
                    </a:lnTo>
                    <a:lnTo>
                      <a:pt x="2864" y="1622"/>
                    </a:lnTo>
                    <a:lnTo>
                      <a:pt x="3071" y="1638"/>
                    </a:lnTo>
                    <a:lnTo>
                      <a:pt x="3283" y="1651"/>
                    </a:lnTo>
                    <a:lnTo>
                      <a:pt x="3503" y="1660"/>
                    </a:lnTo>
                    <a:lnTo>
                      <a:pt x="3728" y="1668"/>
                    </a:lnTo>
                    <a:lnTo>
                      <a:pt x="3959" y="1671"/>
                    </a:lnTo>
                    <a:lnTo>
                      <a:pt x="4197" y="1674"/>
                    </a:lnTo>
                    <a:lnTo>
                      <a:pt x="4441" y="1672"/>
                    </a:lnTo>
                    <a:lnTo>
                      <a:pt x="4441" y="687"/>
                    </a:lnTo>
                    <a:lnTo>
                      <a:pt x="4231" y="685"/>
                    </a:lnTo>
                    <a:lnTo>
                      <a:pt x="4025" y="681"/>
                    </a:lnTo>
                    <a:lnTo>
                      <a:pt x="3823" y="678"/>
                    </a:lnTo>
                    <a:lnTo>
                      <a:pt x="3625" y="673"/>
                    </a:lnTo>
                    <a:lnTo>
                      <a:pt x="3432" y="668"/>
                    </a:lnTo>
                    <a:lnTo>
                      <a:pt x="3243" y="661"/>
                    </a:lnTo>
                    <a:lnTo>
                      <a:pt x="3057" y="653"/>
                    </a:lnTo>
                    <a:lnTo>
                      <a:pt x="2878" y="644"/>
                    </a:lnTo>
                    <a:lnTo>
                      <a:pt x="2701" y="634"/>
                    </a:lnTo>
                    <a:lnTo>
                      <a:pt x="2529" y="624"/>
                    </a:lnTo>
                    <a:lnTo>
                      <a:pt x="2363" y="612"/>
                    </a:lnTo>
                    <a:lnTo>
                      <a:pt x="2199" y="599"/>
                    </a:lnTo>
                    <a:lnTo>
                      <a:pt x="2042" y="584"/>
                    </a:lnTo>
                    <a:lnTo>
                      <a:pt x="1889" y="567"/>
                    </a:lnTo>
                    <a:lnTo>
                      <a:pt x="1740" y="551"/>
                    </a:lnTo>
                    <a:lnTo>
                      <a:pt x="1596" y="532"/>
                    </a:lnTo>
                    <a:lnTo>
                      <a:pt x="1458" y="511"/>
                    </a:lnTo>
                    <a:lnTo>
                      <a:pt x="1324" y="489"/>
                    </a:lnTo>
                    <a:lnTo>
                      <a:pt x="1194" y="467"/>
                    </a:lnTo>
                    <a:lnTo>
                      <a:pt x="1071" y="441"/>
                    </a:lnTo>
                    <a:lnTo>
                      <a:pt x="952" y="414"/>
                    </a:lnTo>
                    <a:lnTo>
                      <a:pt x="839" y="386"/>
                    </a:lnTo>
                    <a:lnTo>
                      <a:pt x="730" y="356"/>
                    </a:lnTo>
                    <a:lnTo>
                      <a:pt x="626" y="325"/>
                    </a:lnTo>
                    <a:lnTo>
                      <a:pt x="529" y="290"/>
                    </a:lnTo>
                    <a:lnTo>
                      <a:pt x="437" y="256"/>
                    </a:lnTo>
                    <a:lnTo>
                      <a:pt x="349" y="218"/>
                    </a:lnTo>
                    <a:lnTo>
                      <a:pt x="269" y="178"/>
                    </a:lnTo>
                    <a:lnTo>
                      <a:pt x="193" y="136"/>
                    </a:lnTo>
                    <a:lnTo>
                      <a:pt x="123" y="92"/>
                    </a:lnTo>
                    <a:lnTo>
                      <a:pt x="58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Line 12"/>
              <p:cNvSpPr>
                <a:spLocks noChangeShapeType="1"/>
              </p:cNvSpPr>
              <p:nvPr/>
            </p:nvSpPr>
            <p:spPr bwMode="auto">
              <a:xfrm>
                <a:off x="520700" y="342663"/>
                <a:ext cx="463" cy="566481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1" name="Freeform 13"/>
              <p:cNvGrpSpPr>
                <a:grpSpLocks/>
              </p:cNvGrpSpPr>
              <p:nvPr/>
            </p:nvGrpSpPr>
            <p:grpSpPr bwMode="auto">
              <a:xfrm>
                <a:off x="392040" y="463422"/>
                <a:ext cx="256032" cy="256032"/>
                <a:chOff x="0" y="0"/>
                <a:chExt cx="256032" cy="256032"/>
              </a:xfrm>
            </p:grpSpPr>
            <p:pic>
              <p:nvPicPr>
                <p:cNvPr id="57" name="Freeform 1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56032" cy="2560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8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1284" y="-2376"/>
                  <a:ext cx="259888" cy="260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endParaRPr lang="en-US" altLang="en-US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Freeform 16"/>
              <p:cNvSpPr>
                <a:spLocks/>
              </p:cNvSpPr>
              <p:nvPr/>
            </p:nvSpPr>
            <p:spPr bwMode="auto">
              <a:xfrm>
                <a:off x="209945" y="1024290"/>
                <a:ext cx="310755" cy="90637"/>
              </a:xfrm>
              <a:custGeom>
                <a:avLst/>
                <a:gdLst>
                  <a:gd name="T0" fmla="*/ 30521 w 4704"/>
                  <a:gd name="T1" fmla="*/ 117855 h 1372"/>
                  <a:gd name="T2" fmla="*/ 8720 w 4704"/>
                  <a:gd name="T3" fmla="*/ 336057 h 1372"/>
                  <a:gd name="T4" fmla="*/ 0 w 4704"/>
                  <a:gd name="T5" fmla="*/ 554260 h 1372"/>
                  <a:gd name="T6" fmla="*/ 4360 w 4704"/>
                  <a:gd name="T7" fmla="*/ 768102 h 1372"/>
                  <a:gd name="T8" fmla="*/ 21800 w 4704"/>
                  <a:gd name="T9" fmla="*/ 981945 h 1372"/>
                  <a:gd name="T10" fmla="*/ 52387 w 4704"/>
                  <a:gd name="T11" fmla="*/ 1187067 h 1372"/>
                  <a:gd name="T12" fmla="*/ 100348 w 4704"/>
                  <a:gd name="T13" fmla="*/ 1387830 h 1372"/>
                  <a:gd name="T14" fmla="*/ 157095 w 4704"/>
                  <a:gd name="T15" fmla="*/ 1588592 h 1372"/>
                  <a:gd name="T16" fmla="*/ 226922 w 4704"/>
                  <a:gd name="T17" fmla="*/ 1784928 h 1372"/>
                  <a:gd name="T18" fmla="*/ 314190 w 4704"/>
                  <a:gd name="T19" fmla="*/ 1968250 h 1372"/>
                  <a:gd name="T20" fmla="*/ 405884 w 4704"/>
                  <a:gd name="T21" fmla="*/ 2155932 h 1372"/>
                  <a:gd name="T22" fmla="*/ 519312 w 4704"/>
                  <a:gd name="T23" fmla="*/ 2334828 h 1372"/>
                  <a:gd name="T24" fmla="*/ 641527 w 4704"/>
                  <a:gd name="T25" fmla="*/ 2513789 h 1372"/>
                  <a:gd name="T26" fmla="*/ 772461 w 4704"/>
                  <a:gd name="T27" fmla="*/ 2683965 h 1372"/>
                  <a:gd name="T28" fmla="*/ 920836 w 4704"/>
                  <a:gd name="T29" fmla="*/ 2858567 h 1372"/>
                  <a:gd name="T30" fmla="*/ 1077931 w 4704"/>
                  <a:gd name="T31" fmla="*/ 3015662 h 1372"/>
                  <a:gd name="T32" fmla="*/ 1156479 w 4704"/>
                  <a:gd name="T33" fmla="*/ 3041823 h 1372"/>
                  <a:gd name="T34" fmla="*/ 1400908 w 4704"/>
                  <a:gd name="T35" fmla="*/ 3194558 h 1372"/>
                  <a:gd name="T36" fmla="*/ 1990048 w 4704"/>
                  <a:gd name="T37" fmla="*/ 3583002 h 1372"/>
                  <a:gd name="T38" fmla="*/ 2670881 w 4704"/>
                  <a:gd name="T39" fmla="*/ 3940860 h 1372"/>
                  <a:gd name="T40" fmla="*/ 3456423 w 4704"/>
                  <a:gd name="T41" fmla="*/ 4255050 h 1372"/>
                  <a:gd name="T42" fmla="*/ 4333592 w 4704"/>
                  <a:gd name="T43" fmla="*/ 4543081 h 1372"/>
                  <a:gd name="T44" fmla="*/ 5302455 w 4704"/>
                  <a:gd name="T45" fmla="*/ 4796230 h 1372"/>
                  <a:gd name="T46" fmla="*/ 6358586 w 4704"/>
                  <a:gd name="T47" fmla="*/ 5027513 h 1372"/>
                  <a:gd name="T48" fmla="*/ 7510705 w 4704"/>
                  <a:gd name="T49" fmla="*/ 5219555 h 1372"/>
                  <a:gd name="T50" fmla="*/ 8741438 w 4704"/>
                  <a:gd name="T51" fmla="*/ 5394157 h 1372"/>
                  <a:gd name="T52" fmla="*/ 10059438 w 4704"/>
                  <a:gd name="T53" fmla="*/ 5538172 h 1372"/>
                  <a:gd name="T54" fmla="*/ 11460280 w 4704"/>
                  <a:gd name="T55" fmla="*/ 5660320 h 1372"/>
                  <a:gd name="T56" fmla="*/ 12935375 w 4704"/>
                  <a:gd name="T57" fmla="*/ 5756374 h 1372"/>
                  <a:gd name="T58" fmla="*/ 14489018 w 4704"/>
                  <a:gd name="T59" fmla="*/ 5839282 h 1372"/>
                  <a:gd name="T60" fmla="*/ 16125635 w 4704"/>
                  <a:gd name="T61" fmla="*/ 5904750 h 1372"/>
                  <a:gd name="T62" fmla="*/ 17832012 w 4704"/>
                  <a:gd name="T63" fmla="*/ 5948350 h 1372"/>
                  <a:gd name="T64" fmla="*/ 19612578 w 4704"/>
                  <a:gd name="T65" fmla="*/ 5978937 h 1372"/>
                  <a:gd name="T66" fmla="*/ 20529054 w 4704"/>
                  <a:gd name="T67" fmla="*/ 2845420 h 1372"/>
                  <a:gd name="T68" fmla="*/ 20092649 w 4704"/>
                  <a:gd name="T69" fmla="*/ 2849781 h 1372"/>
                  <a:gd name="T70" fmla="*/ 19407456 w 4704"/>
                  <a:gd name="T71" fmla="*/ 2845420 h 1372"/>
                  <a:gd name="T72" fmla="*/ 18490979 w 4704"/>
                  <a:gd name="T73" fmla="*/ 2832340 h 1372"/>
                  <a:gd name="T74" fmla="*/ 17378101 w 4704"/>
                  <a:gd name="T75" fmla="*/ 2797459 h 1372"/>
                  <a:gd name="T76" fmla="*/ 16095048 w 4704"/>
                  <a:gd name="T77" fmla="*/ 2745072 h 1372"/>
                  <a:gd name="T78" fmla="*/ 14681060 w 4704"/>
                  <a:gd name="T79" fmla="*/ 2670885 h 1372"/>
                  <a:gd name="T80" fmla="*/ 13166724 w 4704"/>
                  <a:gd name="T81" fmla="*/ 2570471 h 1372"/>
                  <a:gd name="T82" fmla="*/ 11573774 w 4704"/>
                  <a:gd name="T83" fmla="*/ 2443962 h 1372"/>
                  <a:gd name="T84" fmla="*/ 9945944 w 4704"/>
                  <a:gd name="T85" fmla="*/ 2282440 h 1372"/>
                  <a:gd name="T86" fmla="*/ 8309393 w 4704"/>
                  <a:gd name="T87" fmla="*/ 2086104 h 1372"/>
                  <a:gd name="T88" fmla="*/ 6694643 w 4704"/>
                  <a:gd name="T89" fmla="*/ 1850395 h 1372"/>
                  <a:gd name="T90" fmla="*/ 5136640 w 4704"/>
                  <a:gd name="T91" fmla="*/ 1575445 h 1372"/>
                  <a:gd name="T92" fmla="*/ 3657185 w 4704"/>
                  <a:gd name="T93" fmla="*/ 1256895 h 1372"/>
                  <a:gd name="T94" fmla="*/ 2295584 w 4704"/>
                  <a:gd name="T95" fmla="*/ 885957 h 1372"/>
                  <a:gd name="T96" fmla="*/ 1082291 w 4704"/>
                  <a:gd name="T97" fmla="*/ 471352 h 1372"/>
                  <a:gd name="T98" fmla="*/ 43667 w 4704"/>
                  <a:gd name="T99" fmla="*/ 0 h 137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704" h="1372">
                    <a:moveTo>
                      <a:pt x="10" y="0"/>
                    </a:moveTo>
                    <a:lnTo>
                      <a:pt x="7" y="27"/>
                    </a:lnTo>
                    <a:lnTo>
                      <a:pt x="4" y="52"/>
                    </a:lnTo>
                    <a:lnTo>
                      <a:pt x="2" y="77"/>
                    </a:lnTo>
                    <a:lnTo>
                      <a:pt x="0" y="103"/>
                    </a:lnTo>
                    <a:lnTo>
                      <a:pt x="0" y="127"/>
                    </a:lnTo>
                    <a:lnTo>
                      <a:pt x="0" y="152"/>
                    </a:lnTo>
                    <a:lnTo>
                      <a:pt x="1" y="176"/>
                    </a:lnTo>
                    <a:lnTo>
                      <a:pt x="2" y="201"/>
                    </a:lnTo>
                    <a:lnTo>
                      <a:pt x="5" y="225"/>
                    </a:lnTo>
                    <a:lnTo>
                      <a:pt x="8" y="249"/>
                    </a:lnTo>
                    <a:lnTo>
                      <a:pt x="12" y="272"/>
                    </a:lnTo>
                    <a:lnTo>
                      <a:pt x="17" y="296"/>
                    </a:lnTo>
                    <a:lnTo>
                      <a:pt x="23" y="318"/>
                    </a:lnTo>
                    <a:lnTo>
                      <a:pt x="29" y="342"/>
                    </a:lnTo>
                    <a:lnTo>
                      <a:pt x="36" y="364"/>
                    </a:lnTo>
                    <a:lnTo>
                      <a:pt x="44" y="386"/>
                    </a:lnTo>
                    <a:lnTo>
                      <a:pt x="52" y="409"/>
                    </a:lnTo>
                    <a:lnTo>
                      <a:pt x="62" y="430"/>
                    </a:lnTo>
                    <a:lnTo>
                      <a:pt x="72" y="451"/>
                    </a:lnTo>
                    <a:lnTo>
                      <a:pt x="82" y="472"/>
                    </a:lnTo>
                    <a:lnTo>
                      <a:pt x="93" y="494"/>
                    </a:lnTo>
                    <a:lnTo>
                      <a:pt x="105" y="515"/>
                    </a:lnTo>
                    <a:lnTo>
                      <a:pt x="119" y="535"/>
                    </a:lnTo>
                    <a:lnTo>
                      <a:pt x="132" y="556"/>
                    </a:lnTo>
                    <a:lnTo>
                      <a:pt x="147" y="576"/>
                    </a:lnTo>
                    <a:lnTo>
                      <a:pt x="161" y="596"/>
                    </a:lnTo>
                    <a:lnTo>
                      <a:pt x="177" y="615"/>
                    </a:lnTo>
                    <a:lnTo>
                      <a:pt x="193" y="636"/>
                    </a:lnTo>
                    <a:lnTo>
                      <a:pt x="211" y="655"/>
                    </a:lnTo>
                    <a:lnTo>
                      <a:pt x="229" y="674"/>
                    </a:lnTo>
                    <a:lnTo>
                      <a:pt x="247" y="691"/>
                    </a:lnTo>
                    <a:lnTo>
                      <a:pt x="267" y="710"/>
                    </a:lnTo>
                    <a:lnTo>
                      <a:pt x="265" y="697"/>
                    </a:lnTo>
                    <a:lnTo>
                      <a:pt x="263" y="685"/>
                    </a:lnTo>
                    <a:lnTo>
                      <a:pt x="321" y="732"/>
                    </a:lnTo>
                    <a:lnTo>
                      <a:pt x="386" y="777"/>
                    </a:lnTo>
                    <a:lnTo>
                      <a:pt x="456" y="821"/>
                    </a:lnTo>
                    <a:lnTo>
                      <a:pt x="532" y="863"/>
                    </a:lnTo>
                    <a:lnTo>
                      <a:pt x="612" y="903"/>
                    </a:lnTo>
                    <a:lnTo>
                      <a:pt x="700" y="941"/>
                    </a:lnTo>
                    <a:lnTo>
                      <a:pt x="792" y="975"/>
                    </a:lnTo>
                    <a:lnTo>
                      <a:pt x="889" y="1010"/>
                    </a:lnTo>
                    <a:lnTo>
                      <a:pt x="993" y="1041"/>
                    </a:lnTo>
                    <a:lnTo>
                      <a:pt x="1102" y="1071"/>
                    </a:lnTo>
                    <a:lnTo>
                      <a:pt x="1215" y="1099"/>
                    </a:lnTo>
                    <a:lnTo>
                      <a:pt x="1334" y="1126"/>
                    </a:lnTo>
                    <a:lnTo>
                      <a:pt x="1457" y="1152"/>
                    </a:lnTo>
                    <a:lnTo>
                      <a:pt x="1587" y="1174"/>
                    </a:lnTo>
                    <a:lnTo>
                      <a:pt x="1721" y="1196"/>
                    </a:lnTo>
                    <a:lnTo>
                      <a:pt x="1859" y="1217"/>
                    </a:lnTo>
                    <a:lnTo>
                      <a:pt x="2003" y="1236"/>
                    </a:lnTo>
                    <a:lnTo>
                      <a:pt x="2152" y="1252"/>
                    </a:lnTo>
                    <a:lnTo>
                      <a:pt x="2305" y="1269"/>
                    </a:lnTo>
                    <a:lnTo>
                      <a:pt x="2462" y="1284"/>
                    </a:lnTo>
                    <a:lnTo>
                      <a:pt x="2626" y="1297"/>
                    </a:lnTo>
                    <a:lnTo>
                      <a:pt x="2792" y="1309"/>
                    </a:lnTo>
                    <a:lnTo>
                      <a:pt x="2964" y="1319"/>
                    </a:lnTo>
                    <a:lnTo>
                      <a:pt x="3141" y="1329"/>
                    </a:lnTo>
                    <a:lnTo>
                      <a:pt x="3320" y="1338"/>
                    </a:lnTo>
                    <a:lnTo>
                      <a:pt x="3506" y="1346"/>
                    </a:lnTo>
                    <a:lnTo>
                      <a:pt x="3695" y="1353"/>
                    </a:lnTo>
                    <a:lnTo>
                      <a:pt x="3888" y="1358"/>
                    </a:lnTo>
                    <a:lnTo>
                      <a:pt x="4086" y="1363"/>
                    </a:lnTo>
                    <a:lnTo>
                      <a:pt x="4288" y="1366"/>
                    </a:lnTo>
                    <a:lnTo>
                      <a:pt x="4494" y="1370"/>
                    </a:lnTo>
                    <a:lnTo>
                      <a:pt x="4704" y="1372"/>
                    </a:lnTo>
                    <a:lnTo>
                      <a:pt x="4704" y="652"/>
                    </a:lnTo>
                    <a:lnTo>
                      <a:pt x="4661" y="653"/>
                    </a:lnTo>
                    <a:lnTo>
                      <a:pt x="4604" y="653"/>
                    </a:lnTo>
                    <a:lnTo>
                      <a:pt x="4533" y="653"/>
                    </a:lnTo>
                    <a:lnTo>
                      <a:pt x="4447" y="652"/>
                    </a:lnTo>
                    <a:lnTo>
                      <a:pt x="4347" y="651"/>
                    </a:lnTo>
                    <a:lnTo>
                      <a:pt x="4237" y="649"/>
                    </a:lnTo>
                    <a:lnTo>
                      <a:pt x="4114" y="646"/>
                    </a:lnTo>
                    <a:lnTo>
                      <a:pt x="3982" y="641"/>
                    </a:lnTo>
                    <a:lnTo>
                      <a:pt x="3839" y="636"/>
                    </a:lnTo>
                    <a:lnTo>
                      <a:pt x="3688" y="629"/>
                    </a:lnTo>
                    <a:lnTo>
                      <a:pt x="3529" y="621"/>
                    </a:lnTo>
                    <a:lnTo>
                      <a:pt x="3364" y="612"/>
                    </a:lnTo>
                    <a:lnTo>
                      <a:pt x="3193" y="601"/>
                    </a:lnTo>
                    <a:lnTo>
                      <a:pt x="3017" y="589"/>
                    </a:lnTo>
                    <a:lnTo>
                      <a:pt x="2837" y="575"/>
                    </a:lnTo>
                    <a:lnTo>
                      <a:pt x="2652" y="560"/>
                    </a:lnTo>
                    <a:lnTo>
                      <a:pt x="2467" y="542"/>
                    </a:lnTo>
                    <a:lnTo>
                      <a:pt x="2279" y="523"/>
                    </a:lnTo>
                    <a:lnTo>
                      <a:pt x="2092" y="501"/>
                    </a:lnTo>
                    <a:lnTo>
                      <a:pt x="1904" y="478"/>
                    </a:lnTo>
                    <a:lnTo>
                      <a:pt x="1718" y="452"/>
                    </a:lnTo>
                    <a:lnTo>
                      <a:pt x="1534" y="424"/>
                    </a:lnTo>
                    <a:lnTo>
                      <a:pt x="1353" y="394"/>
                    </a:lnTo>
                    <a:lnTo>
                      <a:pt x="1177" y="361"/>
                    </a:lnTo>
                    <a:lnTo>
                      <a:pt x="1005" y="326"/>
                    </a:lnTo>
                    <a:lnTo>
                      <a:pt x="838" y="288"/>
                    </a:lnTo>
                    <a:lnTo>
                      <a:pt x="678" y="247"/>
                    </a:lnTo>
                    <a:lnTo>
                      <a:pt x="526" y="203"/>
                    </a:lnTo>
                    <a:lnTo>
                      <a:pt x="382" y="157"/>
                    </a:lnTo>
                    <a:lnTo>
                      <a:pt x="248" y="108"/>
                    </a:lnTo>
                    <a:lnTo>
                      <a:pt x="124" y="5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17"/>
              <p:cNvSpPr>
                <a:spLocks/>
              </p:cNvSpPr>
              <p:nvPr/>
            </p:nvSpPr>
            <p:spPr bwMode="auto">
              <a:xfrm>
                <a:off x="520700" y="1067227"/>
                <a:ext cx="293183" cy="110522"/>
              </a:xfrm>
              <a:custGeom>
                <a:avLst/>
                <a:gdLst>
                  <a:gd name="T0" fmla="*/ 19272275 w 4439"/>
                  <a:gd name="T1" fmla="*/ 518740 h 1674"/>
                  <a:gd name="T2" fmla="*/ 18971298 w 4439"/>
                  <a:gd name="T3" fmla="*/ 1495150 h 1674"/>
                  <a:gd name="T4" fmla="*/ 18530698 w 4439"/>
                  <a:gd name="T5" fmla="*/ 2379986 h 1674"/>
                  <a:gd name="T6" fmla="*/ 17946181 w 4439"/>
                  <a:gd name="T7" fmla="*/ 3177739 h 1674"/>
                  <a:gd name="T8" fmla="*/ 17230759 w 4439"/>
                  <a:gd name="T9" fmla="*/ 3896924 h 1674"/>
                  <a:gd name="T10" fmla="*/ 16375780 w 4439"/>
                  <a:gd name="T11" fmla="*/ 4537740 h 1674"/>
                  <a:gd name="T12" fmla="*/ 15389895 w 4439"/>
                  <a:gd name="T13" fmla="*/ 5104413 h 1674"/>
                  <a:gd name="T14" fmla="*/ 14277530 w 4439"/>
                  <a:gd name="T15" fmla="*/ 5588227 h 1674"/>
                  <a:gd name="T16" fmla="*/ 13034326 w 4439"/>
                  <a:gd name="T17" fmla="*/ 6015394 h 1674"/>
                  <a:gd name="T18" fmla="*/ 11668934 w 4439"/>
                  <a:gd name="T19" fmla="*/ 6368484 h 1674"/>
                  <a:gd name="T20" fmla="*/ 10190140 w 4439"/>
                  <a:gd name="T21" fmla="*/ 6660568 h 1674"/>
                  <a:gd name="T22" fmla="*/ 8584866 w 4439"/>
                  <a:gd name="T23" fmla="*/ 6895939 h 1674"/>
                  <a:gd name="T24" fmla="*/ 6870482 w 4439"/>
                  <a:gd name="T25" fmla="*/ 7070305 h 1674"/>
                  <a:gd name="T26" fmla="*/ 5042695 w 4439"/>
                  <a:gd name="T27" fmla="*/ 7196672 h 1674"/>
                  <a:gd name="T28" fmla="*/ 3101505 w 4439"/>
                  <a:gd name="T29" fmla="*/ 7270816 h 1674"/>
                  <a:gd name="T30" fmla="*/ 1055631 w 4439"/>
                  <a:gd name="T31" fmla="*/ 7296961 h 1674"/>
                  <a:gd name="T32" fmla="*/ 0 w 4439"/>
                  <a:gd name="T33" fmla="*/ 2994658 h 1674"/>
                  <a:gd name="T34" fmla="*/ 1805925 w 4439"/>
                  <a:gd name="T35" fmla="*/ 2968447 h 1674"/>
                  <a:gd name="T36" fmla="*/ 3550823 w 4439"/>
                  <a:gd name="T37" fmla="*/ 2933587 h 1674"/>
                  <a:gd name="T38" fmla="*/ 5217191 w 4439"/>
                  <a:gd name="T39" fmla="*/ 2881297 h 1674"/>
                  <a:gd name="T40" fmla="*/ 6809388 w 4439"/>
                  <a:gd name="T41" fmla="*/ 2807219 h 1674"/>
                  <a:gd name="T42" fmla="*/ 8331839 w 4439"/>
                  <a:gd name="T43" fmla="*/ 2720003 h 1674"/>
                  <a:gd name="T44" fmla="*/ 9771336 w 4439"/>
                  <a:gd name="T45" fmla="*/ 2611066 h 1674"/>
                  <a:gd name="T46" fmla="*/ 11123650 w 4439"/>
                  <a:gd name="T47" fmla="*/ 2471560 h 1674"/>
                  <a:gd name="T48" fmla="*/ 12401793 w 4439"/>
                  <a:gd name="T49" fmla="*/ 2318981 h 1674"/>
                  <a:gd name="T50" fmla="*/ 13588329 w 4439"/>
                  <a:gd name="T51" fmla="*/ 2131543 h 1674"/>
                  <a:gd name="T52" fmla="*/ 14691975 w 4439"/>
                  <a:gd name="T53" fmla="*/ 1922317 h 1674"/>
                  <a:gd name="T54" fmla="*/ 15703949 w 4439"/>
                  <a:gd name="T55" fmla="*/ 1682589 h 1674"/>
                  <a:gd name="T56" fmla="*/ 16633165 w 4439"/>
                  <a:gd name="T57" fmla="*/ 1416649 h 1674"/>
                  <a:gd name="T58" fmla="*/ 17457565 w 4439"/>
                  <a:gd name="T59" fmla="*/ 1115916 h 1674"/>
                  <a:gd name="T60" fmla="*/ 18190423 w 4439"/>
                  <a:gd name="T61" fmla="*/ 775899 h 1674"/>
                  <a:gd name="T62" fmla="*/ 18827315 w 4439"/>
                  <a:gd name="T63" fmla="*/ 401022 h 1674"/>
                  <a:gd name="T64" fmla="*/ 19363882 w 4439"/>
                  <a:gd name="T65" fmla="*/ 0 h 167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439" h="1674">
                    <a:moveTo>
                      <a:pt x="4439" y="0"/>
                    </a:moveTo>
                    <a:lnTo>
                      <a:pt x="4418" y="119"/>
                    </a:lnTo>
                    <a:lnTo>
                      <a:pt x="4388" y="233"/>
                    </a:lnTo>
                    <a:lnTo>
                      <a:pt x="4349" y="343"/>
                    </a:lnTo>
                    <a:lnTo>
                      <a:pt x="4303" y="447"/>
                    </a:lnTo>
                    <a:lnTo>
                      <a:pt x="4248" y="546"/>
                    </a:lnTo>
                    <a:lnTo>
                      <a:pt x="4186" y="640"/>
                    </a:lnTo>
                    <a:lnTo>
                      <a:pt x="4114" y="729"/>
                    </a:lnTo>
                    <a:lnTo>
                      <a:pt x="4036" y="814"/>
                    </a:lnTo>
                    <a:lnTo>
                      <a:pt x="3950" y="894"/>
                    </a:lnTo>
                    <a:lnTo>
                      <a:pt x="3856" y="970"/>
                    </a:lnTo>
                    <a:lnTo>
                      <a:pt x="3754" y="1041"/>
                    </a:lnTo>
                    <a:lnTo>
                      <a:pt x="3645" y="1108"/>
                    </a:lnTo>
                    <a:lnTo>
                      <a:pt x="3528" y="1171"/>
                    </a:lnTo>
                    <a:lnTo>
                      <a:pt x="3404" y="1229"/>
                    </a:lnTo>
                    <a:lnTo>
                      <a:pt x="3273" y="1282"/>
                    </a:lnTo>
                    <a:lnTo>
                      <a:pt x="3134" y="1333"/>
                    </a:lnTo>
                    <a:lnTo>
                      <a:pt x="2988" y="1380"/>
                    </a:lnTo>
                    <a:lnTo>
                      <a:pt x="2835" y="1422"/>
                    </a:lnTo>
                    <a:lnTo>
                      <a:pt x="2675" y="1461"/>
                    </a:lnTo>
                    <a:lnTo>
                      <a:pt x="2509" y="1497"/>
                    </a:lnTo>
                    <a:lnTo>
                      <a:pt x="2336" y="1528"/>
                    </a:lnTo>
                    <a:lnTo>
                      <a:pt x="2155" y="1557"/>
                    </a:lnTo>
                    <a:lnTo>
                      <a:pt x="1968" y="1582"/>
                    </a:lnTo>
                    <a:lnTo>
                      <a:pt x="1775" y="1604"/>
                    </a:lnTo>
                    <a:lnTo>
                      <a:pt x="1575" y="1622"/>
                    </a:lnTo>
                    <a:lnTo>
                      <a:pt x="1368" y="1638"/>
                    </a:lnTo>
                    <a:lnTo>
                      <a:pt x="1156" y="1651"/>
                    </a:lnTo>
                    <a:lnTo>
                      <a:pt x="937" y="1660"/>
                    </a:lnTo>
                    <a:lnTo>
                      <a:pt x="711" y="1668"/>
                    </a:lnTo>
                    <a:lnTo>
                      <a:pt x="480" y="1671"/>
                    </a:lnTo>
                    <a:lnTo>
                      <a:pt x="242" y="1674"/>
                    </a:lnTo>
                    <a:lnTo>
                      <a:pt x="0" y="1672"/>
                    </a:lnTo>
                    <a:lnTo>
                      <a:pt x="0" y="687"/>
                    </a:lnTo>
                    <a:lnTo>
                      <a:pt x="208" y="685"/>
                    </a:lnTo>
                    <a:lnTo>
                      <a:pt x="414" y="681"/>
                    </a:lnTo>
                    <a:lnTo>
                      <a:pt x="616" y="678"/>
                    </a:lnTo>
                    <a:lnTo>
                      <a:pt x="814" y="673"/>
                    </a:lnTo>
                    <a:lnTo>
                      <a:pt x="1007" y="668"/>
                    </a:lnTo>
                    <a:lnTo>
                      <a:pt x="1196" y="661"/>
                    </a:lnTo>
                    <a:lnTo>
                      <a:pt x="1382" y="653"/>
                    </a:lnTo>
                    <a:lnTo>
                      <a:pt x="1561" y="644"/>
                    </a:lnTo>
                    <a:lnTo>
                      <a:pt x="1738" y="634"/>
                    </a:lnTo>
                    <a:lnTo>
                      <a:pt x="1910" y="624"/>
                    </a:lnTo>
                    <a:lnTo>
                      <a:pt x="2076" y="612"/>
                    </a:lnTo>
                    <a:lnTo>
                      <a:pt x="2240" y="599"/>
                    </a:lnTo>
                    <a:lnTo>
                      <a:pt x="2397" y="584"/>
                    </a:lnTo>
                    <a:lnTo>
                      <a:pt x="2550" y="567"/>
                    </a:lnTo>
                    <a:lnTo>
                      <a:pt x="2699" y="551"/>
                    </a:lnTo>
                    <a:lnTo>
                      <a:pt x="2843" y="532"/>
                    </a:lnTo>
                    <a:lnTo>
                      <a:pt x="2981" y="511"/>
                    </a:lnTo>
                    <a:lnTo>
                      <a:pt x="3115" y="489"/>
                    </a:lnTo>
                    <a:lnTo>
                      <a:pt x="3245" y="467"/>
                    </a:lnTo>
                    <a:lnTo>
                      <a:pt x="3368" y="441"/>
                    </a:lnTo>
                    <a:lnTo>
                      <a:pt x="3487" y="414"/>
                    </a:lnTo>
                    <a:lnTo>
                      <a:pt x="3600" y="386"/>
                    </a:lnTo>
                    <a:lnTo>
                      <a:pt x="3709" y="356"/>
                    </a:lnTo>
                    <a:lnTo>
                      <a:pt x="3813" y="325"/>
                    </a:lnTo>
                    <a:lnTo>
                      <a:pt x="3910" y="290"/>
                    </a:lnTo>
                    <a:lnTo>
                      <a:pt x="4002" y="256"/>
                    </a:lnTo>
                    <a:lnTo>
                      <a:pt x="4090" y="218"/>
                    </a:lnTo>
                    <a:lnTo>
                      <a:pt x="4170" y="178"/>
                    </a:lnTo>
                    <a:lnTo>
                      <a:pt x="4246" y="136"/>
                    </a:lnTo>
                    <a:lnTo>
                      <a:pt x="4316" y="92"/>
                    </a:lnTo>
                    <a:lnTo>
                      <a:pt x="4381" y="47"/>
                    </a:lnTo>
                    <a:lnTo>
                      <a:pt x="4439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520700" y="1024290"/>
                <a:ext cx="310755" cy="90637"/>
              </a:xfrm>
              <a:custGeom>
                <a:avLst/>
                <a:gdLst>
                  <a:gd name="T0" fmla="*/ 20507186 w 4702"/>
                  <a:gd name="T1" fmla="*/ 117855 h 1372"/>
                  <a:gd name="T2" fmla="*/ 20533424 w 4702"/>
                  <a:gd name="T3" fmla="*/ 336057 h 1372"/>
                  <a:gd name="T4" fmla="*/ 20537786 w 4702"/>
                  <a:gd name="T5" fmla="*/ 554260 h 1372"/>
                  <a:gd name="T6" fmla="*/ 20533424 w 4702"/>
                  <a:gd name="T7" fmla="*/ 768102 h 1372"/>
                  <a:gd name="T8" fmla="*/ 20515976 w 4702"/>
                  <a:gd name="T9" fmla="*/ 981945 h 1372"/>
                  <a:gd name="T10" fmla="*/ 20485377 w 4702"/>
                  <a:gd name="T11" fmla="*/ 1187067 h 1372"/>
                  <a:gd name="T12" fmla="*/ 20437329 w 4702"/>
                  <a:gd name="T13" fmla="*/ 1387830 h 1372"/>
                  <a:gd name="T14" fmla="*/ 20380558 w 4702"/>
                  <a:gd name="T15" fmla="*/ 1588592 h 1372"/>
                  <a:gd name="T16" fmla="*/ 20310635 w 4702"/>
                  <a:gd name="T17" fmla="*/ 1784928 h 1372"/>
                  <a:gd name="T18" fmla="*/ 20223330 w 4702"/>
                  <a:gd name="T19" fmla="*/ 1968250 h 1372"/>
                  <a:gd name="T20" fmla="*/ 20131597 w 4702"/>
                  <a:gd name="T21" fmla="*/ 2155932 h 1372"/>
                  <a:gd name="T22" fmla="*/ 20017989 w 4702"/>
                  <a:gd name="T23" fmla="*/ 2334828 h 1372"/>
                  <a:gd name="T24" fmla="*/ 19895722 w 4702"/>
                  <a:gd name="T25" fmla="*/ 2513789 h 1372"/>
                  <a:gd name="T26" fmla="*/ 19764666 w 4702"/>
                  <a:gd name="T27" fmla="*/ 2683965 h 1372"/>
                  <a:gd name="T28" fmla="*/ 19616162 w 4702"/>
                  <a:gd name="T29" fmla="*/ 2858567 h 1372"/>
                  <a:gd name="T30" fmla="*/ 19458934 w 4702"/>
                  <a:gd name="T31" fmla="*/ 3015662 h 1372"/>
                  <a:gd name="T32" fmla="*/ 19380286 w 4702"/>
                  <a:gd name="T33" fmla="*/ 3041823 h 1372"/>
                  <a:gd name="T34" fmla="*/ 19135688 w 4702"/>
                  <a:gd name="T35" fmla="*/ 3194558 h 1372"/>
                  <a:gd name="T36" fmla="*/ 18546033 w 4702"/>
                  <a:gd name="T37" fmla="*/ 3583002 h 1372"/>
                  <a:gd name="T38" fmla="*/ 17864645 w 4702"/>
                  <a:gd name="T39" fmla="*/ 3940860 h 1372"/>
                  <a:gd name="T40" fmla="*/ 17078439 w 4702"/>
                  <a:gd name="T41" fmla="*/ 4255050 h 1372"/>
                  <a:gd name="T42" fmla="*/ 16200500 w 4702"/>
                  <a:gd name="T43" fmla="*/ 4543081 h 1372"/>
                  <a:gd name="T44" fmla="*/ 15230828 w 4702"/>
                  <a:gd name="T45" fmla="*/ 4796230 h 1372"/>
                  <a:gd name="T46" fmla="*/ 14173785 w 4702"/>
                  <a:gd name="T47" fmla="*/ 5027513 h 1372"/>
                  <a:gd name="T48" fmla="*/ 13020648 w 4702"/>
                  <a:gd name="T49" fmla="*/ 5219555 h 1372"/>
                  <a:gd name="T50" fmla="*/ 11788929 w 4702"/>
                  <a:gd name="T51" fmla="*/ 5394157 h 1372"/>
                  <a:gd name="T52" fmla="*/ 10469840 w 4702"/>
                  <a:gd name="T53" fmla="*/ 5538172 h 1372"/>
                  <a:gd name="T54" fmla="*/ 9067741 w 4702"/>
                  <a:gd name="T55" fmla="*/ 5660320 h 1372"/>
                  <a:gd name="T56" fmla="*/ 7591357 w 4702"/>
                  <a:gd name="T57" fmla="*/ 5756374 h 1372"/>
                  <a:gd name="T58" fmla="*/ 6036393 w 4702"/>
                  <a:gd name="T59" fmla="*/ 5839282 h 1372"/>
                  <a:gd name="T60" fmla="*/ 4398485 w 4702"/>
                  <a:gd name="T61" fmla="*/ 5904750 h 1372"/>
                  <a:gd name="T62" fmla="*/ 2690588 w 4702"/>
                  <a:gd name="T63" fmla="*/ 5948350 h 1372"/>
                  <a:gd name="T64" fmla="*/ 908539 w 4702"/>
                  <a:gd name="T65" fmla="*/ 5978937 h 1372"/>
                  <a:gd name="T66" fmla="*/ 0 w 4702"/>
                  <a:gd name="T67" fmla="*/ 2845420 h 1372"/>
                  <a:gd name="T68" fmla="*/ 428065 w 4702"/>
                  <a:gd name="T69" fmla="*/ 2849781 h 1372"/>
                  <a:gd name="T70" fmla="*/ 1113814 w 4702"/>
                  <a:gd name="T71" fmla="*/ 2845420 h 1372"/>
                  <a:gd name="T72" fmla="*/ 2031077 w 4702"/>
                  <a:gd name="T73" fmla="*/ 2832340 h 1372"/>
                  <a:gd name="T74" fmla="*/ 3149253 w 4702"/>
                  <a:gd name="T75" fmla="*/ 2797459 h 1372"/>
                  <a:gd name="T76" fmla="*/ 4429019 w 4702"/>
                  <a:gd name="T77" fmla="*/ 2745072 h 1372"/>
                  <a:gd name="T78" fmla="*/ 5844203 w 4702"/>
                  <a:gd name="T79" fmla="*/ 2670885 h 1372"/>
                  <a:gd name="T80" fmla="*/ 7359910 w 4702"/>
                  <a:gd name="T81" fmla="*/ 2570471 h 1372"/>
                  <a:gd name="T82" fmla="*/ 8954132 w 4702"/>
                  <a:gd name="T83" fmla="*/ 2443962 h 1372"/>
                  <a:gd name="T84" fmla="*/ 10583382 w 4702"/>
                  <a:gd name="T85" fmla="*/ 2282440 h 1372"/>
                  <a:gd name="T86" fmla="*/ 12221356 w 4702"/>
                  <a:gd name="T87" fmla="*/ 2086104 h 1372"/>
                  <a:gd name="T88" fmla="*/ 13837454 w 4702"/>
                  <a:gd name="T89" fmla="*/ 1850395 h 1372"/>
                  <a:gd name="T90" fmla="*/ 15396780 w 4702"/>
                  <a:gd name="T91" fmla="*/ 1575445 h 1372"/>
                  <a:gd name="T92" fmla="*/ 16877526 w 4702"/>
                  <a:gd name="T93" fmla="*/ 1256895 h 1372"/>
                  <a:gd name="T94" fmla="*/ 18240301 w 4702"/>
                  <a:gd name="T95" fmla="*/ 885957 h 1372"/>
                  <a:gd name="T96" fmla="*/ 19454572 w 4702"/>
                  <a:gd name="T97" fmla="*/ 471352 h 1372"/>
                  <a:gd name="T98" fmla="*/ 20494101 w 4702"/>
                  <a:gd name="T99" fmla="*/ 0 h 137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4702" h="1372">
                    <a:moveTo>
                      <a:pt x="4692" y="0"/>
                    </a:moveTo>
                    <a:lnTo>
                      <a:pt x="4695" y="27"/>
                    </a:lnTo>
                    <a:lnTo>
                      <a:pt x="4698" y="52"/>
                    </a:lnTo>
                    <a:lnTo>
                      <a:pt x="4701" y="77"/>
                    </a:lnTo>
                    <a:lnTo>
                      <a:pt x="4702" y="103"/>
                    </a:lnTo>
                    <a:lnTo>
                      <a:pt x="4702" y="127"/>
                    </a:lnTo>
                    <a:lnTo>
                      <a:pt x="4702" y="152"/>
                    </a:lnTo>
                    <a:lnTo>
                      <a:pt x="4701" y="176"/>
                    </a:lnTo>
                    <a:lnTo>
                      <a:pt x="4700" y="201"/>
                    </a:lnTo>
                    <a:lnTo>
                      <a:pt x="4697" y="225"/>
                    </a:lnTo>
                    <a:lnTo>
                      <a:pt x="4694" y="249"/>
                    </a:lnTo>
                    <a:lnTo>
                      <a:pt x="4690" y="272"/>
                    </a:lnTo>
                    <a:lnTo>
                      <a:pt x="4685" y="296"/>
                    </a:lnTo>
                    <a:lnTo>
                      <a:pt x="4679" y="318"/>
                    </a:lnTo>
                    <a:lnTo>
                      <a:pt x="4673" y="342"/>
                    </a:lnTo>
                    <a:lnTo>
                      <a:pt x="4666" y="364"/>
                    </a:lnTo>
                    <a:lnTo>
                      <a:pt x="4658" y="386"/>
                    </a:lnTo>
                    <a:lnTo>
                      <a:pt x="4650" y="409"/>
                    </a:lnTo>
                    <a:lnTo>
                      <a:pt x="4640" y="430"/>
                    </a:lnTo>
                    <a:lnTo>
                      <a:pt x="4630" y="451"/>
                    </a:lnTo>
                    <a:lnTo>
                      <a:pt x="4620" y="472"/>
                    </a:lnTo>
                    <a:lnTo>
                      <a:pt x="4609" y="494"/>
                    </a:lnTo>
                    <a:lnTo>
                      <a:pt x="4597" y="515"/>
                    </a:lnTo>
                    <a:lnTo>
                      <a:pt x="4583" y="535"/>
                    </a:lnTo>
                    <a:lnTo>
                      <a:pt x="4570" y="556"/>
                    </a:lnTo>
                    <a:lnTo>
                      <a:pt x="4555" y="576"/>
                    </a:lnTo>
                    <a:lnTo>
                      <a:pt x="4541" y="596"/>
                    </a:lnTo>
                    <a:lnTo>
                      <a:pt x="4525" y="615"/>
                    </a:lnTo>
                    <a:lnTo>
                      <a:pt x="4509" y="636"/>
                    </a:lnTo>
                    <a:lnTo>
                      <a:pt x="4491" y="655"/>
                    </a:lnTo>
                    <a:lnTo>
                      <a:pt x="4473" y="674"/>
                    </a:lnTo>
                    <a:lnTo>
                      <a:pt x="4455" y="691"/>
                    </a:lnTo>
                    <a:lnTo>
                      <a:pt x="4435" y="710"/>
                    </a:lnTo>
                    <a:lnTo>
                      <a:pt x="4437" y="697"/>
                    </a:lnTo>
                    <a:lnTo>
                      <a:pt x="4439" y="685"/>
                    </a:lnTo>
                    <a:lnTo>
                      <a:pt x="4381" y="732"/>
                    </a:lnTo>
                    <a:lnTo>
                      <a:pt x="4316" y="777"/>
                    </a:lnTo>
                    <a:lnTo>
                      <a:pt x="4246" y="821"/>
                    </a:lnTo>
                    <a:lnTo>
                      <a:pt x="4170" y="863"/>
                    </a:lnTo>
                    <a:lnTo>
                      <a:pt x="4090" y="903"/>
                    </a:lnTo>
                    <a:lnTo>
                      <a:pt x="4002" y="941"/>
                    </a:lnTo>
                    <a:lnTo>
                      <a:pt x="3910" y="975"/>
                    </a:lnTo>
                    <a:lnTo>
                      <a:pt x="3813" y="1010"/>
                    </a:lnTo>
                    <a:lnTo>
                      <a:pt x="3709" y="1041"/>
                    </a:lnTo>
                    <a:lnTo>
                      <a:pt x="3600" y="1071"/>
                    </a:lnTo>
                    <a:lnTo>
                      <a:pt x="3487" y="1099"/>
                    </a:lnTo>
                    <a:lnTo>
                      <a:pt x="3368" y="1126"/>
                    </a:lnTo>
                    <a:lnTo>
                      <a:pt x="3245" y="1152"/>
                    </a:lnTo>
                    <a:lnTo>
                      <a:pt x="3115" y="1174"/>
                    </a:lnTo>
                    <a:lnTo>
                      <a:pt x="2981" y="1196"/>
                    </a:lnTo>
                    <a:lnTo>
                      <a:pt x="2843" y="1217"/>
                    </a:lnTo>
                    <a:lnTo>
                      <a:pt x="2699" y="1236"/>
                    </a:lnTo>
                    <a:lnTo>
                      <a:pt x="2550" y="1252"/>
                    </a:lnTo>
                    <a:lnTo>
                      <a:pt x="2397" y="1269"/>
                    </a:lnTo>
                    <a:lnTo>
                      <a:pt x="2240" y="1284"/>
                    </a:lnTo>
                    <a:lnTo>
                      <a:pt x="2076" y="1297"/>
                    </a:lnTo>
                    <a:lnTo>
                      <a:pt x="1910" y="1309"/>
                    </a:lnTo>
                    <a:lnTo>
                      <a:pt x="1738" y="1319"/>
                    </a:lnTo>
                    <a:lnTo>
                      <a:pt x="1561" y="1329"/>
                    </a:lnTo>
                    <a:lnTo>
                      <a:pt x="1382" y="1338"/>
                    </a:lnTo>
                    <a:lnTo>
                      <a:pt x="1196" y="1346"/>
                    </a:lnTo>
                    <a:lnTo>
                      <a:pt x="1007" y="1353"/>
                    </a:lnTo>
                    <a:lnTo>
                      <a:pt x="814" y="1358"/>
                    </a:lnTo>
                    <a:lnTo>
                      <a:pt x="616" y="1363"/>
                    </a:lnTo>
                    <a:lnTo>
                      <a:pt x="414" y="1366"/>
                    </a:lnTo>
                    <a:lnTo>
                      <a:pt x="208" y="1370"/>
                    </a:lnTo>
                    <a:lnTo>
                      <a:pt x="0" y="1372"/>
                    </a:lnTo>
                    <a:lnTo>
                      <a:pt x="0" y="652"/>
                    </a:lnTo>
                    <a:lnTo>
                      <a:pt x="41" y="653"/>
                    </a:lnTo>
                    <a:lnTo>
                      <a:pt x="98" y="653"/>
                    </a:lnTo>
                    <a:lnTo>
                      <a:pt x="169" y="653"/>
                    </a:lnTo>
                    <a:lnTo>
                      <a:pt x="255" y="652"/>
                    </a:lnTo>
                    <a:lnTo>
                      <a:pt x="355" y="651"/>
                    </a:lnTo>
                    <a:lnTo>
                      <a:pt x="465" y="649"/>
                    </a:lnTo>
                    <a:lnTo>
                      <a:pt x="588" y="646"/>
                    </a:lnTo>
                    <a:lnTo>
                      <a:pt x="721" y="641"/>
                    </a:lnTo>
                    <a:lnTo>
                      <a:pt x="863" y="636"/>
                    </a:lnTo>
                    <a:lnTo>
                      <a:pt x="1014" y="629"/>
                    </a:lnTo>
                    <a:lnTo>
                      <a:pt x="1173" y="621"/>
                    </a:lnTo>
                    <a:lnTo>
                      <a:pt x="1338" y="612"/>
                    </a:lnTo>
                    <a:lnTo>
                      <a:pt x="1509" y="601"/>
                    </a:lnTo>
                    <a:lnTo>
                      <a:pt x="1685" y="589"/>
                    </a:lnTo>
                    <a:lnTo>
                      <a:pt x="1865" y="575"/>
                    </a:lnTo>
                    <a:lnTo>
                      <a:pt x="2050" y="560"/>
                    </a:lnTo>
                    <a:lnTo>
                      <a:pt x="2235" y="542"/>
                    </a:lnTo>
                    <a:lnTo>
                      <a:pt x="2423" y="523"/>
                    </a:lnTo>
                    <a:lnTo>
                      <a:pt x="2610" y="501"/>
                    </a:lnTo>
                    <a:lnTo>
                      <a:pt x="2798" y="478"/>
                    </a:lnTo>
                    <a:lnTo>
                      <a:pt x="2984" y="452"/>
                    </a:lnTo>
                    <a:lnTo>
                      <a:pt x="3168" y="424"/>
                    </a:lnTo>
                    <a:lnTo>
                      <a:pt x="3349" y="394"/>
                    </a:lnTo>
                    <a:lnTo>
                      <a:pt x="3525" y="361"/>
                    </a:lnTo>
                    <a:lnTo>
                      <a:pt x="3697" y="326"/>
                    </a:lnTo>
                    <a:lnTo>
                      <a:pt x="3864" y="288"/>
                    </a:lnTo>
                    <a:lnTo>
                      <a:pt x="4024" y="247"/>
                    </a:lnTo>
                    <a:lnTo>
                      <a:pt x="4176" y="203"/>
                    </a:lnTo>
                    <a:lnTo>
                      <a:pt x="4320" y="157"/>
                    </a:lnTo>
                    <a:lnTo>
                      <a:pt x="4454" y="108"/>
                    </a:lnTo>
                    <a:lnTo>
                      <a:pt x="4578" y="56"/>
                    </a:lnTo>
                    <a:lnTo>
                      <a:pt x="4692" y="0"/>
                    </a:ln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14"/>
              <p:cNvSpPr>
                <a:spLocks/>
              </p:cNvSpPr>
              <p:nvPr/>
            </p:nvSpPr>
            <p:spPr bwMode="auto">
              <a:xfrm>
                <a:off x="364860" y="435612"/>
                <a:ext cx="155840" cy="311218"/>
              </a:xfrm>
              <a:custGeom>
                <a:avLst/>
                <a:gdLst>
                  <a:gd name="T0" fmla="*/ 10303821 w 2357"/>
                  <a:gd name="T1" fmla="*/ 1888906 h 4712"/>
                  <a:gd name="T2" fmla="*/ 10303821 w 2357"/>
                  <a:gd name="T3" fmla="*/ 0 h 4712"/>
                  <a:gd name="T4" fmla="*/ 8734445 w 2357"/>
                  <a:gd name="T5" fmla="*/ 122123 h 4712"/>
                  <a:gd name="T6" fmla="*/ 7243684 w 2357"/>
                  <a:gd name="T7" fmla="*/ 462402 h 4712"/>
                  <a:gd name="T8" fmla="*/ 5844826 w 2357"/>
                  <a:gd name="T9" fmla="*/ 1020771 h 4712"/>
                  <a:gd name="T10" fmla="*/ 4550832 w 2357"/>
                  <a:gd name="T11" fmla="*/ 1762358 h 4712"/>
                  <a:gd name="T12" fmla="*/ 3383586 w 2357"/>
                  <a:gd name="T13" fmla="*/ 2678443 h 4712"/>
                  <a:gd name="T14" fmla="*/ 2360675 w 2357"/>
                  <a:gd name="T15" fmla="*/ 3747231 h 4712"/>
                  <a:gd name="T16" fmla="*/ 1495059 w 2357"/>
                  <a:gd name="T17" fmla="*/ 4960004 h 4712"/>
                  <a:gd name="T18" fmla="*/ 813119 w 2357"/>
                  <a:gd name="T19" fmla="*/ 6286115 h 4712"/>
                  <a:gd name="T20" fmla="*/ 327879 w 2357"/>
                  <a:gd name="T21" fmla="*/ 7716978 h 4712"/>
                  <a:gd name="T22" fmla="*/ 56861 w 2357"/>
                  <a:gd name="T23" fmla="*/ 9235090 h 4712"/>
                  <a:gd name="T24" fmla="*/ 17455 w 2357"/>
                  <a:gd name="T25" fmla="*/ 10805513 h 4712"/>
                  <a:gd name="T26" fmla="*/ 209858 w 2357"/>
                  <a:gd name="T27" fmla="*/ 12349780 h 4712"/>
                  <a:gd name="T28" fmla="*/ 625145 w 2357"/>
                  <a:gd name="T29" fmla="*/ 13811157 h 4712"/>
                  <a:gd name="T30" fmla="*/ 1245927 w 2357"/>
                  <a:gd name="T31" fmla="*/ 15167849 h 4712"/>
                  <a:gd name="T32" fmla="*/ 2054615 w 2357"/>
                  <a:gd name="T33" fmla="*/ 16424213 h 4712"/>
                  <a:gd name="T34" fmla="*/ 3025161 w 2357"/>
                  <a:gd name="T35" fmla="*/ 17545311 h 4712"/>
                  <a:gd name="T36" fmla="*/ 4144273 w 2357"/>
                  <a:gd name="T37" fmla="*/ 18513772 h 4712"/>
                  <a:gd name="T38" fmla="*/ 5398927 w 2357"/>
                  <a:gd name="T39" fmla="*/ 19312028 h 4712"/>
                  <a:gd name="T40" fmla="*/ 6767238 w 2357"/>
                  <a:gd name="T41" fmla="*/ 19931492 h 4712"/>
                  <a:gd name="T42" fmla="*/ 8231684 w 2357"/>
                  <a:gd name="T43" fmla="*/ 20345943 h 4712"/>
                  <a:gd name="T44" fmla="*/ 9770513 w 2357"/>
                  <a:gd name="T45" fmla="*/ 20546597 h 4712"/>
                  <a:gd name="T46" fmla="*/ 10303821 w 2357"/>
                  <a:gd name="T47" fmla="*/ 20555315 h 4712"/>
                  <a:gd name="T48" fmla="*/ 10303821 w 2357"/>
                  <a:gd name="T49" fmla="*/ 18675127 h 4712"/>
                  <a:gd name="T50" fmla="*/ 9022918 w 2357"/>
                  <a:gd name="T51" fmla="*/ 18579160 h 4712"/>
                  <a:gd name="T52" fmla="*/ 7803306 w 2357"/>
                  <a:gd name="T53" fmla="*/ 18295616 h 4712"/>
                  <a:gd name="T54" fmla="*/ 6657945 w 2357"/>
                  <a:gd name="T55" fmla="*/ 17846292 h 4712"/>
                  <a:gd name="T56" fmla="*/ 5604356 w 2357"/>
                  <a:gd name="T57" fmla="*/ 17235612 h 4712"/>
                  <a:gd name="T58" fmla="*/ 4651331 w 2357"/>
                  <a:gd name="T59" fmla="*/ 16489600 h 4712"/>
                  <a:gd name="T60" fmla="*/ 3812030 w 2357"/>
                  <a:gd name="T61" fmla="*/ 15612814 h 4712"/>
                  <a:gd name="T62" fmla="*/ 3108205 w 2357"/>
                  <a:gd name="T63" fmla="*/ 14626916 h 4712"/>
                  <a:gd name="T64" fmla="*/ 2553012 w 2357"/>
                  <a:gd name="T65" fmla="*/ 13540691 h 4712"/>
                  <a:gd name="T66" fmla="*/ 2155181 w 2357"/>
                  <a:gd name="T67" fmla="*/ 12371576 h 4712"/>
                  <a:gd name="T68" fmla="*/ 1932231 w 2357"/>
                  <a:gd name="T69" fmla="*/ 11132648 h 4712"/>
                  <a:gd name="T70" fmla="*/ 1901618 w 2357"/>
                  <a:gd name="T71" fmla="*/ 9845770 h 4712"/>
                  <a:gd name="T72" fmla="*/ 2059045 w 2357"/>
                  <a:gd name="T73" fmla="*/ 8589405 h 4712"/>
                  <a:gd name="T74" fmla="*/ 2400015 w 2357"/>
                  <a:gd name="T75" fmla="*/ 7398495 h 4712"/>
                  <a:gd name="T76" fmla="*/ 2907074 w 2357"/>
                  <a:gd name="T77" fmla="*/ 6286115 h 4712"/>
                  <a:gd name="T78" fmla="*/ 3562832 w 2357"/>
                  <a:gd name="T79" fmla="*/ 5260984 h 4712"/>
                  <a:gd name="T80" fmla="*/ 4358495 w 2357"/>
                  <a:gd name="T81" fmla="*/ 4349258 h 4712"/>
                  <a:gd name="T82" fmla="*/ 5272113 w 2357"/>
                  <a:gd name="T83" fmla="*/ 3555296 h 4712"/>
                  <a:gd name="T84" fmla="*/ 6295090 w 2357"/>
                  <a:gd name="T85" fmla="*/ 2900959 h 4712"/>
                  <a:gd name="T86" fmla="*/ 7409838 w 2357"/>
                  <a:gd name="T87" fmla="*/ 2394899 h 4712"/>
                  <a:gd name="T88" fmla="*/ 8607631 w 2357"/>
                  <a:gd name="T89" fmla="*/ 2059045 h 4712"/>
                  <a:gd name="T90" fmla="*/ 9866649 w 2357"/>
                  <a:gd name="T91" fmla="*/ 1897624 h 47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357" h="4712">
                    <a:moveTo>
                      <a:pt x="2357" y="433"/>
                    </a:moveTo>
                    <a:lnTo>
                      <a:pt x="2357" y="433"/>
                    </a:lnTo>
                    <a:lnTo>
                      <a:pt x="2357" y="0"/>
                    </a:lnTo>
                    <a:lnTo>
                      <a:pt x="2235" y="4"/>
                    </a:lnTo>
                    <a:lnTo>
                      <a:pt x="2115" y="13"/>
                    </a:lnTo>
                    <a:lnTo>
                      <a:pt x="1998" y="28"/>
                    </a:lnTo>
                    <a:lnTo>
                      <a:pt x="1883" y="48"/>
                    </a:lnTo>
                    <a:lnTo>
                      <a:pt x="1769" y="75"/>
                    </a:lnTo>
                    <a:lnTo>
                      <a:pt x="1657" y="106"/>
                    </a:lnTo>
                    <a:lnTo>
                      <a:pt x="1548" y="144"/>
                    </a:lnTo>
                    <a:lnTo>
                      <a:pt x="1440" y="186"/>
                    </a:lnTo>
                    <a:lnTo>
                      <a:pt x="1337" y="234"/>
                    </a:lnTo>
                    <a:lnTo>
                      <a:pt x="1235" y="285"/>
                    </a:lnTo>
                    <a:lnTo>
                      <a:pt x="1137" y="342"/>
                    </a:lnTo>
                    <a:lnTo>
                      <a:pt x="1041" y="404"/>
                    </a:lnTo>
                    <a:lnTo>
                      <a:pt x="948" y="470"/>
                    </a:lnTo>
                    <a:lnTo>
                      <a:pt x="860" y="540"/>
                    </a:lnTo>
                    <a:lnTo>
                      <a:pt x="774" y="614"/>
                    </a:lnTo>
                    <a:lnTo>
                      <a:pt x="692" y="692"/>
                    </a:lnTo>
                    <a:lnTo>
                      <a:pt x="614" y="773"/>
                    </a:lnTo>
                    <a:lnTo>
                      <a:pt x="540" y="859"/>
                    </a:lnTo>
                    <a:lnTo>
                      <a:pt x="470" y="949"/>
                    </a:lnTo>
                    <a:lnTo>
                      <a:pt x="404" y="1040"/>
                    </a:lnTo>
                    <a:lnTo>
                      <a:pt x="342" y="1137"/>
                    </a:lnTo>
                    <a:lnTo>
                      <a:pt x="285" y="1235"/>
                    </a:lnTo>
                    <a:lnTo>
                      <a:pt x="233" y="1337"/>
                    </a:lnTo>
                    <a:lnTo>
                      <a:pt x="186" y="1441"/>
                    </a:lnTo>
                    <a:lnTo>
                      <a:pt x="143" y="1548"/>
                    </a:lnTo>
                    <a:lnTo>
                      <a:pt x="107" y="1657"/>
                    </a:lnTo>
                    <a:lnTo>
                      <a:pt x="75" y="1769"/>
                    </a:lnTo>
                    <a:lnTo>
                      <a:pt x="48" y="1883"/>
                    </a:lnTo>
                    <a:lnTo>
                      <a:pt x="27" y="1998"/>
                    </a:lnTo>
                    <a:lnTo>
                      <a:pt x="13" y="2117"/>
                    </a:lnTo>
                    <a:lnTo>
                      <a:pt x="4" y="2236"/>
                    </a:lnTo>
                    <a:lnTo>
                      <a:pt x="0" y="2357"/>
                    </a:lnTo>
                    <a:lnTo>
                      <a:pt x="4" y="2477"/>
                    </a:lnTo>
                    <a:lnTo>
                      <a:pt x="13" y="2597"/>
                    </a:lnTo>
                    <a:lnTo>
                      <a:pt x="27" y="2714"/>
                    </a:lnTo>
                    <a:lnTo>
                      <a:pt x="48" y="2831"/>
                    </a:lnTo>
                    <a:lnTo>
                      <a:pt x="75" y="2944"/>
                    </a:lnTo>
                    <a:lnTo>
                      <a:pt x="107" y="3056"/>
                    </a:lnTo>
                    <a:lnTo>
                      <a:pt x="143" y="3166"/>
                    </a:lnTo>
                    <a:lnTo>
                      <a:pt x="186" y="3272"/>
                    </a:lnTo>
                    <a:lnTo>
                      <a:pt x="233" y="3377"/>
                    </a:lnTo>
                    <a:lnTo>
                      <a:pt x="285" y="3477"/>
                    </a:lnTo>
                    <a:lnTo>
                      <a:pt x="342" y="3577"/>
                    </a:lnTo>
                    <a:lnTo>
                      <a:pt x="404" y="3672"/>
                    </a:lnTo>
                    <a:lnTo>
                      <a:pt x="470" y="3765"/>
                    </a:lnTo>
                    <a:lnTo>
                      <a:pt x="540" y="3854"/>
                    </a:lnTo>
                    <a:lnTo>
                      <a:pt x="614" y="3939"/>
                    </a:lnTo>
                    <a:lnTo>
                      <a:pt x="692" y="4022"/>
                    </a:lnTo>
                    <a:lnTo>
                      <a:pt x="774" y="4099"/>
                    </a:lnTo>
                    <a:lnTo>
                      <a:pt x="860" y="4174"/>
                    </a:lnTo>
                    <a:lnTo>
                      <a:pt x="948" y="4244"/>
                    </a:lnTo>
                    <a:lnTo>
                      <a:pt x="1041" y="4309"/>
                    </a:lnTo>
                    <a:lnTo>
                      <a:pt x="1137" y="4370"/>
                    </a:lnTo>
                    <a:lnTo>
                      <a:pt x="1235" y="4427"/>
                    </a:lnTo>
                    <a:lnTo>
                      <a:pt x="1337" y="4480"/>
                    </a:lnTo>
                    <a:lnTo>
                      <a:pt x="1440" y="4527"/>
                    </a:lnTo>
                    <a:lnTo>
                      <a:pt x="1548" y="4569"/>
                    </a:lnTo>
                    <a:lnTo>
                      <a:pt x="1657" y="4606"/>
                    </a:lnTo>
                    <a:lnTo>
                      <a:pt x="1769" y="4638"/>
                    </a:lnTo>
                    <a:lnTo>
                      <a:pt x="1883" y="4664"/>
                    </a:lnTo>
                    <a:lnTo>
                      <a:pt x="1998" y="4685"/>
                    </a:lnTo>
                    <a:lnTo>
                      <a:pt x="2115" y="4700"/>
                    </a:lnTo>
                    <a:lnTo>
                      <a:pt x="2235" y="4710"/>
                    </a:lnTo>
                    <a:lnTo>
                      <a:pt x="2357" y="4712"/>
                    </a:lnTo>
                    <a:lnTo>
                      <a:pt x="2357" y="4281"/>
                    </a:lnTo>
                    <a:lnTo>
                      <a:pt x="2257" y="4279"/>
                    </a:lnTo>
                    <a:lnTo>
                      <a:pt x="2160" y="4271"/>
                    </a:lnTo>
                    <a:lnTo>
                      <a:pt x="2064" y="4259"/>
                    </a:lnTo>
                    <a:lnTo>
                      <a:pt x="1969" y="4242"/>
                    </a:lnTo>
                    <a:lnTo>
                      <a:pt x="1876" y="4221"/>
                    </a:lnTo>
                    <a:lnTo>
                      <a:pt x="1785" y="4194"/>
                    </a:lnTo>
                    <a:lnTo>
                      <a:pt x="1695" y="4164"/>
                    </a:lnTo>
                    <a:lnTo>
                      <a:pt x="1608" y="4129"/>
                    </a:lnTo>
                    <a:lnTo>
                      <a:pt x="1523" y="4091"/>
                    </a:lnTo>
                    <a:lnTo>
                      <a:pt x="1440" y="4048"/>
                    </a:lnTo>
                    <a:lnTo>
                      <a:pt x="1360" y="4002"/>
                    </a:lnTo>
                    <a:lnTo>
                      <a:pt x="1282" y="3951"/>
                    </a:lnTo>
                    <a:lnTo>
                      <a:pt x="1206" y="3898"/>
                    </a:lnTo>
                    <a:lnTo>
                      <a:pt x="1133" y="3841"/>
                    </a:lnTo>
                    <a:lnTo>
                      <a:pt x="1064" y="3780"/>
                    </a:lnTo>
                    <a:lnTo>
                      <a:pt x="997" y="3717"/>
                    </a:lnTo>
                    <a:lnTo>
                      <a:pt x="933" y="3650"/>
                    </a:lnTo>
                    <a:lnTo>
                      <a:pt x="872" y="3579"/>
                    </a:lnTo>
                    <a:lnTo>
                      <a:pt x="815" y="3507"/>
                    </a:lnTo>
                    <a:lnTo>
                      <a:pt x="761" y="3432"/>
                    </a:lnTo>
                    <a:lnTo>
                      <a:pt x="711" y="3353"/>
                    </a:lnTo>
                    <a:lnTo>
                      <a:pt x="665" y="3273"/>
                    </a:lnTo>
                    <a:lnTo>
                      <a:pt x="623" y="3189"/>
                    </a:lnTo>
                    <a:lnTo>
                      <a:pt x="584" y="3104"/>
                    </a:lnTo>
                    <a:lnTo>
                      <a:pt x="549" y="3017"/>
                    </a:lnTo>
                    <a:lnTo>
                      <a:pt x="519" y="2928"/>
                    </a:lnTo>
                    <a:lnTo>
                      <a:pt x="493" y="2836"/>
                    </a:lnTo>
                    <a:lnTo>
                      <a:pt x="471" y="2743"/>
                    </a:lnTo>
                    <a:lnTo>
                      <a:pt x="454" y="2648"/>
                    </a:lnTo>
                    <a:lnTo>
                      <a:pt x="442" y="2552"/>
                    </a:lnTo>
                    <a:lnTo>
                      <a:pt x="435" y="2455"/>
                    </a:lnTo>
                    <a:lnTo>
                      <a:pt x="432" y="2357"/>
                    </a:lnTo>
                    <a:lnTo>
                      <a:pt x="435" y="2257"/>
                    </a:lnTo>
                    <a:lnTo>
                      <a:pt x="442" y="2160"/>
                    </a:lnTo>
                    <a:lnTo>
                      <a:pt x="454" y="2064"/>
                    </a:lnTo>
                    <a:lnTo>
                      <a:pt x="471" y="1969"/>
                    </a:lnTo>
                    <a:lnTo>
                      <a:pt x="493" y="1876"/>
                    </a:lnTo>
                    <a:lnTo>
                      <a:pt x="519" y="1786"/>
                    </a:lnTo>
                    <a:lnTo>
                      <a:pt x="549" y="1696"/>
                    </a:lnTo>
                    <a:lnTo>
                      <a:pt x="584" y="1609"/>
                    </a:lnTo>
                    <a:lnTo>
                      <a:pt x="623" y="1523"/>
                    </a:lnTo>
                    <a:lnTo>
                      <a:pt x="665" y="1441"/>
                    </a:lnTo>
                    <a:lnTo>
                      <a:pt x="711" y="1360"/>
                    </a:lnTo>
                    <a:lnTo>
                      <a:pt x="761" y="1282"/>
                    </a:lnTo>
                    <a:lnTo>
                      <a:pt x="815" y="1206"/>
                    </a:lnTo>
                    <a:lnTo>
                      <a:pt x="872" y="1133"/>
                    </a:lnTo>
                    <a:lnTo>
                      <a:pt x="933" y="1064"/>
                    </a:lnTo>
                    <a:lnTo>
                      <a:pt x="997" y="997"/>
                    </a:lnTo>
                    <a:lnTo>
                      <a:pt x="1064" y="933"/>
                    </a:lnTo>
                    <a:lnTo>
                      <a:pt x="1133" y="873"/>
                    </a:lnTo>
                    <a:lnTo>
                      <a:pt x="1206" y="815"/>
                    </a:lnTo>
                    <a:lnTo>
                      <a:pt x="1282" y="761"/>
                    </a:lnTo>
                    <a:lnTo>
                      <a:pt x="1360" y="711"/>
                    </a:lnTo>
                    <a:lnTo>
                      <a:pt x="1440" y="665"/>
                    </a:lnTo>
                    <a:lnTo>
                      <a:pt x="1523" y="623"/>
                    </a:lnTo>
                    <a:lnTo>
                      <a:pt x="1608" y="583"/>
                    </a:lnTo>
                    <a:lnTo>
                      <a:pt x="1695" y="549"/>
                    </a:lnTo>
                    <a:lnTo>
                      <a:pt x="1785" y="519"/>
                    </a:lnTo>
                    <a:lnTo>
                      <a:pt x="1876" y="493"/>
                    </a:lnTo>
                    <a:lnTo>
                      <a:pt x="1969" y="472"/>
                    </a:lnTo>
                    <a:lnTo>
                      <a:pt x="2064" y="454"/>
                    </a:lnTo>
                    <a:lnTo>
                      <a:pt x="2160" y="442"/>
                    </a:lnTo>
                    <a:lnTo>
                      <a:pt x="2257" y="435"/>
                    </a:lnTo>
                    <a:lnTo>
                      <a:pt x="2357" y="433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15"/>
              <p:cNvSpPr>
                <a:spLocks/>
              </p:cNvSpPr>
              <p:nvPr/>
            </p:nvSpPr>
            <p:spPr bwMode="auto">
              <a:xfrm>
                <a:off x="520700" y="435612"/>
                <a:ext cx="155840" cy="311218"/>
              </a:xfrm>
              <a:custGeom>
                <a:avLst/>
                <a:gdLst>
                  <a:gd name="T0" fmla="*/ 0 w 2355"/>
                  <a:gd name="T1" fmla="*/ 1888906 h 4712"/>
                  <a:gd name="T2" fmla="*/ 0 w 2355"/>
                  <a:gd name="T3" fmla="*/ 0 h 4712"/>
                  <a:gd name="T4" fmla="*/ 1563297 w 2355"/>
                  <a:gd name="T5" fmla="*/ 122123 h 4712"/>
                  <a:gd name="T6" fmla="*/ 3056582 w 2355"/>
                  <a:gd name="T7" fmla="*/ 462402 h 4712"/>
                  <a:gd name="T8" fmla="*/ 4457818 w 2355"/>
                  <a:gd name="T9" fmla="*/ 1020771 h 4712"/>
                  <a:gd name="T10" fmla="*/ 5754036 w 2355"/>
                  <a:gd name="T11" fmla="*/ 1762358 h 4712"/>
                  <a:gd name="T12" fmla="*/ 6923200 w 2355"/>
                  <a:gd name="T13" fmla="*/ 2678443 h 4712"/>
                  <a:gd name="T14" fmla="*/ 7952274 w 2355"/>
                  <a:gd name="T15" fmla="*/ 3747231 h 4712"/>
                  <a:gd name="T16" fmla="*/ 8814919 w 2355"/>
                  <a:gd name="T17" fmla="*/ 4960004 h 4712"/>
                  <a:gd name="T18" fmla="*/ 9498101 w 2355"/>
                  <a:gd name="T19" fmla="*/ 6286115 h 4712"/>
                  <a:gd name="T20" fmla="*/ 9988517 w 2355"/>
                  <a:gd name="T21" fmla="*/ 7716978 h 4712"/>
                  <a:gd name="T22" fmla="*/ 10255662 w 2355"/>
                  <a:gd name="T23" fmla="*/ 9235090 h 4712"/>
                  <a:gd name="T24" fmla="*/ 10295035 w 2355"/>
                  <a:gd name="T25" fmla="*/ 10805513 h 4712"/>
                  <a:gd name="T26" fmla="*/ 10102402 w 2355"/>
                  <a:gd name="T27" fmla="*/ 12349780 h 4712"/>
                  <a:gd name="T28" fmla="*/ 9686366 w 2355"/>
                  <a:gd name="T29" fmla="*/ 13811157 h 4712"/>
                  <a:gd name="T30" fmla="*/ 9064528 w 2355"/>
                  <a:gd name="T31" fmla="*/ 15167849 h 4712"/>
                  <a:gd name="T32" fmla="*/ 8254425 w 2355"/>
                  <a:gd name="T33" fmla="*/ 16424213 h 4712"/>
                  <a:gd name="T34" fmla="*/ 7282327 w 2355"/>
                  <a:gd name="T35" fmla="*/ 17545311 h 4712"/>
                  <a:gd name="T36" fmla="*/ 6161272 w 2355"/>
                  <a:gd name="T37" fmla="*/ 18513772 h 4712"/>
                  <a:gd name="T38" fmla="*/ 4904493 w 2355"/>
                  <a:gd name="T39" fmla="*/ 19312028 h 4712"/>
                  <a:gd name="T40" fmla="*/ 3533829 w 2355"/>
                  <a:gd name="T41" fmla="*/ 19931492 h 4712"/>
                  <a:gd name="T42" fmla="*/ 2071249 w 2355"/>
                  <a:gd name="T43" fmla="*/ 20345943 h 4712"/>
                  <a:gd name="T44" fmla="*/ 525489 w 2355"/>
                  <a:gd name="T45" fmla="*/ 20546597 h 4712"/>
                  <a:gd name="T46" fmla="*/ 0 w 2355"/>
                  <a:gd name="T47" fmla="*/ 20555315 h 4712"/>
                  <a:gd name="T48" fmla="*/ 0 w 2355"/>
                  <a:gd name="T49" fmla="*/ 18675127 h 4712"/>
                  <a:gd name="T50" fmla="*/ 1274315 w 2355"/>
                  <a:gd name="T51" fmla="*/ 18579160 h 4712"/>
                  <a:gd name="T52" fmla="*/ 2496021 w 2355"/>
                  <a:gd name="T53" fmla="*/ 18295616 h 4712"/>
                  <a:gd name="T54" fmla="*/ 3643347 w 2355"/>
                  <a:gd name="T55" fmla="*/ 17846292 h 4712"/>
                  <a:gd name="T56" fmla="*/ 4698692 w 2355"/>
                  <a:gd name="T57" fmla="*/ 17235612 h 4712"/>
                  <a:gd name="T58" fmla="*/ 5657687 w 2355"/>
                  <a:gd name="T59" fmla="*/ 16489600 h 4712"/>
                  <a:gd name="T60" fmla="*/ 6494061 w 2355"/>
                  <a:gd name="T61" fmla="*/ 15612814 h 4712"/>
                  <a:gd name="T62" fmla="*/ 7199080 w 2355"/>
                  <a:gd name="T63" fmla="*/ 14626916 h 4712"/>
                  <a:gd name="T64" fmla="*/ 7755207 w 2355"/>
                  <a:gd name="T65" fmla="*/ 13540691 h 4712"/>
                  <a:gd name="T66" fmla="*/ 8153708 w 2355"/>
                  <a:gd name="T67" fmla="*/ 12371576 h 4712"/>
                  <a:gd name="T68" fmla="*/ 8377045 w 2355"/>
                  <a:gd name="T69" fmla="*/ 11132648 h 4712"/>
                  <a:gd name="T70" fmla="*/ 8412051 w 2355"/>
                  <a:gd name="T71" fmla="*/ 9845770 h 4712"/>
                  <a:gd name="T72" fmla="*/ 8250057 w 2355"/>
                  <a:gd name="T73" fmla="*/ 8589405 h 4712"/>
                  <a:gd name="T74" fmla="*/ 7908466 w 2355"/>
                  <a:gd name="T75" fmla="*/ 7398495 h 4712"/>
                  <a:gd name="T76" fmla="*/ 7400514 w 2355"/>
                  <a:gd name="T77" fmla="*/ 6286115 h 4712"/>
                  <a:gd name="T78" fmla="*/ 6743670 w 2355"/>
                  <a:gd name="T79" fmla="*/ 5260984 h 4712"/>
                  <a:gd name="T80" fmla="*/ 5946669 w 2355"/>
                  <a:gd name="T81" fmla="*/ 4349258 h 4712"/>
                  <a:gd name="T82" fmla="*/ 5031481 w 2355"/>
                  <a:gd name="T83" fmla="*/ 3555296 h 4712"/>
                  <a:gd name="T84" fmla="*/ 4006775 w 2355"/>
                  <a:gd name="T85" fmla="*/ 2900959 h 4712"/>
                  <a:gd name="T86" fmla="*/ 2890154 w 2355"/>
                  <a:gd name="T87" fmla="*/ 2394899 h 4712"/>
                  <a:gd name="T88" fmla="*/ 1690285 w 2355"/>
                  <a:gd name="T89" fmla="*/ 2059045 h 4712"/>
                  <a:gd name="T90" fmla="*/ 429139 w 2355"/>
                  <a:gd name="T91" fmla="*/ 1897624 h 47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355" h="4712">
                    <a:moveTo>
                      <a:pt x="0" y="433"/>
                    </a:moveTo>
                    <a:lnTo>
                      <a:pt x="0" y="433"/>
                    </a:lnTo>
                    <a:lnTo>
                      <a:pt x="0" y="0"/>
                    </a:lnTo>
                    <a:lnTo>
                      <a:pt x="120" y="4"/>
                    </a:lnTo>
                    <a:lnTo>
                      <a:pt x="240" y="13"/>
                    </a:lnTo>
                    <a:lnTo>
                      <a:pt x="357" y="28"/>
                    </a:lnTo>
                    <a:lnTo>
                      <a:pt x="473" y="48"/>
                    </a:lnTo>
                    <a:lnTo>
                      <a:pt x="587" y="75"/>
                    </a:lnTo>
                    <a:lnTo>
                      <a:pt x="698" y="106"/>
                    </a:lnTo>
                    <a:lnTo>
                      <a:pt x="807" y="144"/>
                    </a:lnTo>
                    <a:lnTo>
                      <a:pt x="915" y="186"/>
                    </a:lnTo>
                    <a:lnTo>
                      <a:pt x="1018" y="234"/>
                    </a:lnTo>
                    <a:lnTo>
                      <a:pt x="1120" y="285"/>
                    </a:lnTo>
                    <a:lnTo>
                      <a:pt x="1220" y="342"/>
                    </a:lnTo>
                    <a:lnTo>
                      <a:pt x="1314" y="404"/>
                    </a:lnTo>
                    <a:lnTo>
                      <a:pt x="1407" y="470"/>
                    </a:lnTo>
                    <a:lnTo>
                      <a:pt x="1497" y="540"/>
                    </a:lnTo>
                    <a:lnTo>
                      <a:pt x="1581" y="614"/>
                    </a:lnTo>
                    <a:lnTo>
                      <a:pt x="1663" y="692"/>
                    </a:lnTo>
                    <a:lnTo>
                      <a:pt x="1741" y="773"/>
                    </a:lnTo>
                    <a:lnTo>
                      <a:pt x="1816" y="859"/>
                    </a:lnTo>
                    <a:lnTo>
                      <a:pt x="1885" y="949"/>
                    </a:lnTo>
                    <a:lnTo>
                      <a:pt x="1951" y="1040"/>
                    </a:lnTo>
                    <a:lnTo>
                      <a:pt x="2013" y="1137"/>
                    </a:lnTo>
                    <a:lnTo>
                      <a:pt x="2070" y="1235"/>
                    </a:lnTo>
                    <a:lnTo>
                      <a:pt x="2122" y="1337"/>
                    </a:lnTo>
                    <a:lnTo>
                      <a:pt x="2169" y="1441"/>
                    </a:lnTo>
                    <a:lnTo>
                      <a:pt x="2212" y="1548"/>
                    </a:lnTo>
                    <a:lnTo>
                      <a:pt x="2248" y="1657"/>
                    </a:lnTo>
                    <a:lnTo>
                      <a:pt x="2281" y="1769"/>
                    </a:lnTo>
                    <a:lnTo>
                      <a:pt x="2307" y="1883"/>
                    </a:lnTo>
                    <a:lnTo>
                      <a:pt x="2328" y="1998"/>
                    </a:lnTo>
                    <a:lnTo>
                      <a:pt x="2342" y="2117"/>
                    </a:lnTo>
                    <a:lnTo>
                      <a:pt x="2351" y="2236"/>
                    </a:lnTo>
                    <a:lnTo>
                      <a:pt x="2355" y="2357"/>
                    </a:lnTo>
                    <a:lnTo>
                      <a:pt x="2351" y="2477"/>
                    </a:lnTo>
                    <a:lnTo>
                      <a:pt x="2342" y="2597"/>
                    </a:lnTo>
                    <a:lnTo>
                      <a:pt x="2328" y="2714"/>
                    </a:lnTo>
                    <a:lnTo>
                      <a:pt x="2307" y="2831"/>
                    </a:lnTo>
                    <a:lnTo>
                      <a:pt x="2281" y="2944"/>
                    </a:lnTo>
                    <a:lnTo>
                      <a:pt x="2248" y="3056"/>
                    </a:lnTo>
                    <a:lnTo>
                      <a:pt x="2212" y="3166"/>
                    </a:lnTo>
                    <a:lnTo>
                      <a:pt x="2169" y="3272"/>
                    </a:lnTo>
                    <a:lnTo>
                      <a:pt x="2122" y="3377"/>
                    </a:lnTo>
                    <a:lnTo>
                      <a:pt x="2070" y="3477"/>
                    </a:lnTo>
                    <a:lnTo>
                      <a:pt x="2013" y="3577"/>
                    </a:lnTo>
                    <a:lnTo>
                      <a:pt x="1951" y="3672"/>
                    </a:lnTo>
                    <a:lnTo>
                      <a:pt x="1885" y="3765"/>
                    </a:lnTo>
                    <a:lnTo>
                      <a:pt x="1816" y="3854"/>
                    </a:lnTo>
                    <a:lnTo>
                      <a:pt x="1741" y="3939"/>
                    </a:lnTo>
                    <a:lnTo>
                      <a:pt x="1663" y="4022"/>
                    </a:lnTo>
                    <a:lnTo>
                      <a:pt x="1581" y="4099"/>
                    </a:lnTo>
                    <a:lnTo>
                      <a:pt x="1497" y="4174"/>
                    </a:lnTo>
                    <a:lnTo>
                      <a:pt x="1407" y="4244"/>
                    </a:lnTo>
                    <a:lnTo>
                      <a:pt x="1314" y="4309"/>
                    </a:lnTo>
                    <a:lnTo>
                      <a:pt x="1220" y="4370"/>
                    </a:lnTo>
                    <a:lnTo>
                      <a:pt x="1120" y="4427"/>
                    </a:lnTo>
                    <a:lnTo>
                      <a:pt x="1018" y="4480"/>
                    </a:lnTo>
                    <a:lnTo>
                      <a:pt x="915" y="4527"/>
                    </a:lnTo>
                    <a:lnTo>
                      <a:pt x="807" y="4569"/>
                    </a:lnTo>
                    <a:lnTo>
                      <a:pt x="698" y="4606"/>
                    </a:lnTo>
                    <a:lnTo>
                      <a:pt x="587" y="4638"/>
                    </a:lnTo>
                    <a:lnTo>
                      <a:pt x="473" y="4664"/>
                    </a:lnTo>
                    <a:lnTo>
                      <a:pt x="357" y="4685"/>
                    </a:lnTo>
                    <a:lnTo>
                      <a:pt x="240" y="4700"/>
                    </a:lnTo>
                    <a:lnTo>
                      <a:pt x="120" y="4710"/>
                    </a:lnTo>
                    <a:lnTo>
                      <a:pt x="0" y="4712"/>
                    </a:lnTo>
                    <a:lnTo>
                      <a:pt x="0" y="4281"/>
                    </a:lnTo>
                    <a:lnTo>
                      <a:pt x="98" y="4279"/>
                    </a:lnTo>
                    <a:lnTo>
                      <a:pt x="195" y="4271"/>
                    </a:lnTo>
                    <a:lnTo>
                      <a:pt x="291" y="4259"/>
                    </a:lnTo>
                    <a:lnTo>
                      <a:pt x="386" y="4242"/>
                    </a:lnTo>
                    <a:lnTo>
                      <a:pt x="479" y="4221"/>
                    </a:lnTo>
                    <a:lnTo>
                      <a:pt x="570" y="4194"/>
                    </a:lnTo>
                    <a:lnTo>
                      <a:pt x="660" y="4164"/>
                    </a:lnTo>
                    <a:lnTo>
                      <a:pt x="747" y="4129"/>
                    </a:lnTo>
                    <a:lnTo>
                      <a:pt x="832" y="4091"/>
                    </a:lnTo>
                    <a:lnTo>
                      <a:pt x="915" y="4048"/>
                    </a:lnTo>
                    <a:lnTo>
                      <a:pt x="996" y="4002"/>
                    </a:lnTo>
                    <a:lnTo>
                      <a:pt x="1073" y="3951"/>
                    </a:lnTo>
                    <a:lnTo>
                      <a:pt x="1149" y="3898"/>
                    </a:lnTo>
                    <a:lnTo>
                      <a:pt x="1222" y="3841"/>
                    </a:lnTo>
                    <a:lnTo>
                      <a:pt x="1292" y="3780"/>
                    </a:lnTo>
                    <a:lnTo>
                      <a:pt x="1358" y="3717"/>
                    </a:lnTo>
                    <a:lnTo>
                      <a:pt x="1423" y="3650"/>
                    </a:lnTo>
                    <a:lnTo>
                      <a:pt x="1483" y="3579"/>
                    </a:lnTo>
                    <a:lnTo>
                      <a:pt x="1540" y="3507"/>
                    </a:lnTo>
                    <a:lnTo>
                      <a:pt x="1594" y="3432"/>
                    </a:lnTo>
                    <a:lnTo>
                      <a:pt x="1644" y="3353"/>
                    </a:lnTo>
                    <a:lnTo>
                      <a:pt x="1690" y="3273"/>
                    </a:lnTo>
                    <a:lnTo>
                      <a:pt x="1733" y="3189"/>
                    </a:lnTo>
                    <a:lnTo>
                      <a:pt x="1771" y="3104"/>
                    </a:lnTo>
                    <a:lnTo>
                      <a:pt x="1806" y="3017"/>
                    </a:lnTo>
                    <a:lnTo>
                      <a:pt x="1836" y="2928"/>
                    </a:lnTo>
                    <a:lnTo>
                      <a:pt x="1862" y="2836"/>
                    </a:lnTo>
                    <a:lnTo>
                      <a:pt x="1884" y="2743"/>
                    </a:lnTo>
                    <a:lnTo>
                      <a:pt x="1901" y="2648"/>
                    </a:lnTo>
                    <a:lnTo>
                      <a:pt x="1913" y="2552"/>
                    </a:lnTo>
                    <a:lnTo>
                      <a:pt x="1921" y="2455"/>
                    </a:lnTo>
                    <a:lnTo>
                      <a:pt x="1923" y="2357"/>
                    </a:lnTo>
                    <a:lnTo>
                      <a:pt x="1921" y="2257"/>
                    </a:lnTo>
                    <a:lnTo>
                      <a:pt x="1913" y="2160"/>
                    </a:lnTo>
                    <a:lnTo>
                      <a:pt x="1901" y="2064"/>
                    </a:lnTo>
                    <a:lnTo>
                      <a:pt x="1884" y="1969"/>
                    </a:lnTo>
                    <a:lnTo>
                      <a:pt x="1862" y="1876"/>
                    </a:lnTo>
                    <a:lnTo>
                      <a:pt x="1836" y="1786"/>
                    </a:lnTo>
                    <a:lnTo>
                      <a:pt x="1806" y="1696"/>
                    </a:lnTo>
                    <a:lnTo>
                      <a:pt x="1771" y="1609"/>
                    </a:lnTo>
                    <a:lnTo>
                      <a:pt x="1733" y="1523"/>
                    </a:lnTo>
                    <a:lnTo>
                      <a:pt x="1690" y="1441"/>
                    </a:lnTo>
                    <a:lnTo>
                      <a:pt x="1644" y="1360"/>
                    </a:lnTo>
                    <a:lnTo>
                      <a:pt x="1594" y="1282"/>
                    </a:lnTo>
                    <a:lnTo>
                      <a:pt x="1540" y="1206"/>
                    </a:lnTo>
                    <a:lnTo>
                      <a:pt x="1483" y="1133"/>
                    </a:lnTo>
                    <a:lnTo>
                      <a:pt x="1423" y="1064"/>
                    </a:lnTo>
                    <a:lnTo>
                      <a:pt x="1358" y="997"/>
                    </a:lnTo>
                    <a:lnTo>
                      <a:pt x="1292" y="933"/>
                    </a:lnTo>
                    <a:lnTo>
                      <a:pt x="1222" y="873"/>
                    </a:lnTo>
                    <a:lnTo>
                      <a:pt x="1149" y="815"/>
                    </a:lnTo>
                    <a:lnTo>
                      <a:pt x="1073" y="761"/>
                    </a:lnTo>
                    <a:lnTo>
                      <a:pt x="996" y="711"/>
                    </a:lnTo>
                    <a:lnTo>
                      <a:pt x="915" y="665"/>
                    </a:lnTo>
                    <a:lnTo>
                      <a:pt x="832" y="623"/>
                    </a:lnTo>
                    <a:lnTo>
                      <a:pt x="747" y="583"/>
                    </a:lnTo>
                    <a:lnTo>
                      <a:pt x="660" y="549"/>
                    </a:lnTo>
                    <a:lnTo>
                      <a:pt x="570" y="519"/>
                    </a:lnTo>
                    <a:lnTo>
                      <a:pt x="479" y="493"/>
                    </a:lnTo>
                    <a:lnTo>
                      <a:pt x="386" y="472"/>
                    </a:lnTo>
                    <a:lnTo>
                      <a:pt x="291" y="454"/>
                    </a:lnTo>
                    <a:lnTo>
                      <a:pt x="195" y="442"/>
                    </a:lnTo>
                    <a:lnTo>
                      <a:pt x="98" y="435"/>
                    </a:lnTo>
                    <a:lnTo>
                      <a:pt x="0" y="433"/>
                    </a:ln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TextBox 35"/>
          <p:cNvSpPr txBox="1">
            <a:spLocks noChangeArrowheads="1"/>
          </p:cNvSpPr>
          <p:nvPr/>
        </p:nvSpPr>
        <p:spPr bwMode="auto">
          <a:xfrm>
            <a:off x="587372" y="2333948"/>
            <a:ext cx="3168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4" name="TextBox 36"/>
          <p:cNvSpPr txBox="1">
            <a:spLocks noChangeArrowheads="1"/>
          </p:cNvSpPr>
          <p:nvPr/>
        </p:nvSpPr>
        <p:spPr bwMode="auto">
          <a:xfrm>
            <a:off x="5901531" y="2333948"/>
            <a:ext cx="3168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611188" y="1448983"/>
            <a:ext cx="2452687" cy="63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749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5921375" y="1487018"/>
            <a:ext cx="2454275" cy="63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749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611188" y="3032560"/>
            <a:ext cx="2452687" cy="63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749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1"/>
          <p:cNvSpPr>
            <a:spLocks noChangeArrowheads="1"/>
          </p:cNvSpPr>
          <p:nvPr/>
        </p:nvSpPr>
        <p:spPr bwMode="auto">
          <a:xfrm>
            <a:off x="5921375" y="3070595"/>
            <a:ext cx="2454275" cy="63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749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74758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187624" y="1347614"/>
            <a:ext cx="6696745" cy="2388800"/>
            <a:chOff x="106880" y="1166625"/>
            <a:chExt cx="9276894" cy="3309166"/>
          </a:xfrm>
        </p:grpSpPr>
        <p:grpSp>
          <p:nvGrpSpPr>
            <p:cNvPr id="61" name="组合 60"/>
            <p:cNvGrpSpPr/>
            <p:nvPr/>
          </p:nvGrpSpPr>
          <p:grpSpPr>
            <a:xfrm>
              <a:off x="106880" y="1615924"/>
              <a:ext cx="3430070" cy="1091334"/>
              <a:chOff x="106880" y="1615924"/>
              <a:chExt cx="3430070" cy="1091334"/>
            </a:xfrm>
          </p:grpSpPr>
          <p:sp>
            <p:nvSpPr>
              <p:cNvPr id="12" name="Shape 14700"/>
              <p:cNvSpPr/>
              <p:nvPr/>
            </p:nvSpPr>
            <p:spPr>
              <a:xfrm>
                <a:off x="106880" y="2003768"/>
                <a:ext cx="2448895" cy="7034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>
                  <a:defRPr sz="800">
                    <a:solidFill>
                      <a:srgbClr val="000000">
                        <a:alpha val="50000"/>
                      </a:srgbClr>
                    </a:solidFill>
                    <a:uFill>
                      <a:solidFill>
                        <a:srgbClr val="000000">
                          <a:alpha val="50000"/>
                        </a:srgbClr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100" dirty="0">
                    <a:solidFill>
                      <a:srgbClr val="000000"/>
                    </a:solidFill>
                    <a:uFillTx/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rgbClr val="000000"/>
                    </a:solidFill>
                    <a:uFillTx/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Shape 14701"/>
              <p:cNvSpPr/>
              <p:nvPr/>
            </p:nvSpPr>
            <p:spPr>
              <a:xfrm>
                <a:off x="1150359" y="1615924"/>
                <a:ext cx="952767" cy="1846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>
                  <a:defRPr sz="1200" b="1">
                    <a:solidFill>
                      <a:srgbClr val="3194C6"/>
                    </a:solidFill>
                    <a:uFill>
                      <a:solidFill>
                        <a:srgbClr val="3194C6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b="1" dirty="0" smtClean="0">
                    <a:solidFill>
                      <a:srgbClr val="FF0000"/>
                    </a:solidFill>
                    <a:uFill>
                      <a:solidFill>
                        <a:srgbClr val="3194C6"/>
                      </a:solidFill>
                    </a:u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sz="1200" b="1" dirty="0">
                  <a:solidFill>
                    <a:srgbClr val="FF0000"/>
                  </a:solidFill>
                  <a:uFill>
                    <a:solidFill>
                      <a:srgbClr val="3194C6"/>
                    </a:solidFill>
                  </a:u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Shape 14709"/>
              <p:cNvSpPr/>
              <p:nvPr/>
            </p:nvSpPr>
            <p:spPr>
              <a:xfrm>
                <a:off x="2103170" y="1728022"/>
                <a:ext cx="1433780" cy="1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oval"/>
              </a:ln>
            </p:spPr>
            <p:txBody>
              <a:bodyPr lIns="0" tIns="0" rIns="0" bIns="0"/>
              <a:lstStyle/>
              <a:p>
                <a:pPr lvl="0">
                  <a:defRPr sz="1200">
                    <a:uFillTx/>
                    <a:latin typeface="+mj-lt"/>
                    <a:ea typeface="+mj-ea"/>
                    <a:cs typeface="+mj-cs"/>
                    <a:sym typeface="Helvetica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228223" y="3367092"/>
              <a:ext cx="3251577" cy="1091334"/>
              <a:chOff x="228223" y="3367092"/>
              <a:chExt cx="3251577" cy="1091334"/>
            </a:xfrm>
          </p:grpSpPr>
          <p:sp>
            <p:nvSpPr>
              <p:cNvPr id="10" name="Shape 14697"/>
              <p:cNvSpPr/>
              <p:nvPr/>
            </p:nvSpPr>
            <p:spPr>
              <a:xfrm>
                <a:off x="1151630" y="3367092"/>
                <a:ext cx="952767" cy="1846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>
                  <a:defRPr sz="1200" b="1">
                    <a:solidFill>
                      <a:srgbClr val="A5C067"/>
                    </a:solidFill>
                    <a:uFill>
                      <a:solidFill>
                        <a:srgbClr val="A5C067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b="1" dirty="0" smtClean="0">
                    <a:solidFill>
                      <a:srgbClr val="FFC000"/>
                    </a:solidFill>
                    <a:uFill>
                      <a:solidFill>
                        <a:srgbClr val="A5C067"/>
                      </a:solidFill>
                    </a:u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sz="1200" b="1" dirty="0">
                  <a:solidFill>
                    <a:srgbClr val="FFC000"/>
                  </a:solidFill>
                  <a:uFill>
                    <a:solidFill>
                      <a:srgbClr val="A5C067"/>
                    </a:solidFill>
                  </a:u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Shape 14698"/>
              <p:cNvSpPr/>
              <p:nvPr/>
            </p:nvSpPr>
            <p:spPr>
              <a:xfrm>
                <a:off x="228223" y="3754936"/>
                <a:ext cx="2167108" cy="7034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/>
              <a:p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Shape 14710"/>
              <p:cNvSpPr/>
              <p:nvPr/>
            </p:nvSpPr>
            <p:spPr>
              <a:xfrm>
                <a:off x="2155547" y="3480477"/>
                <a:ext cx="1324253" cy="1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oval"/>
              </a:ln>
            </p:spPr>
            <p:txBody>
              <a:bodyPr lIns="0" tIns="0" rIns="0" bIns="0"/>
              <a:lstStyle/>
              <a:p>
                <a:pPr lvl="0">
                  <a:defRPr sz="1200">
                    <a:uFillTx/>
                    <a:latin typeface="+mj-lt"/>
                    <a:ea typeface="+mj-ea"/>
                    <a:cs typeface="+mj-cs"/>
                    <a:sym typeface="Helvetica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5610757" y="1615924"/>
              <a:ext cx="3773016" cy="1091334"/>
              <a:chOff x="5610757" y="1615924"/>
              <a:chExt cx="3773016" cy="1091334"/>
            </a:xfrm>
          </p:grpSpPr>
          <p:sp>
            <p:nvSpPr>
              <p:cNvPr id="16" name="Shape 14706"/>
              <p:cNvSpPr/>
              <p:nvPr/>
            </p:nvSpPr>
            <p:spPr>
              <a:xfrm>
                <a:off x="7072900" y="1615924"/>
                <a:ext cx="952767" cy="1846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r">
                  <a:defRPr sz="1200" b="1">
                    <a:solidFill>
                      <a:srgbClr val="F7AC12"/>
                    </a:solidFill>
                    <a:uFill>
                      <a:solidFill>
                        <a:srgbClr val="F7AC12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b="1" dirty="0" smtClean="0">
                    <a:solidFill>
                      <a:srgbClr val="FFC000"/>
                    </a:solidFill>
                    <a:uFill>
                      <a:solidFill>
                        <a:srgbClr val="F7AC12"/>
                      </a:solidFill>
                    </a:u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sz="1200" b="1" dirty="0">
                  <a:solidFill>
                    <a:srgbClr val="FFC000"/>
                  </a:solidFill>
                  <a:uFill>
                    <a:solidFill>
                      <a:srgbClr val="F7AC12"/>
                    </a:solidFill>
                  </a:u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Shape 14707"/>
              <p:cNvSpPr/>
              <p:nvPr/>
            </p:nvSpPr>
            <p:spPr>
              <a:xfrm>
                <a:off x="7072901" y="2003768"/>
                <a:ext cx="2310872" cy="7034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/>
              <a:p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Shape 14711"/>
              <p:cNvSpPr/>
              <p:nvPr/>
            </p:nvSpPr>
            <p:spPr>
              <a:xfrm flipH="1">
                <a:off x="5610757" y="1728022"/>
                <a:ext cx="1462098" cy="1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oval"/>
              </a:ln>
            </p:spPr>
            <p:txBody>
              <a:bodyPr lIns="0" tIns="0" rIns="0" bIns="0"/>
              <a:lstStyle/>
              <a:p>
                <a:pPr lvl="0">
                  <a:defRPr sz="1200">
                    <a:uFillTx/>
                    <a:latin typeface="+mj-lt"/>
                    <a:ea typeface="+mj-ea"/>
                    <a:cs typeface="+mj-cs"/>
                    <a:sym typeface="Helvetica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5610757" y="3367092"/>
              <a:ext cx="3773017" cy="1091334"/>
              <a:chOff x="5610757" y="3367092"/>
              <a:chExt cx="3773017" cy="1091334"/>
            </a:xfrm>
          </p:grpSpPr>
          <p:sp>
            <p:nvSpPr>
              <p:cNvPr id="14" name="Shape 14703"/>
              <p:cNvSpPr/>
              <p:nvPr/>
            </p:nvSpPr>
            <p:spPr>
              <a:xfrm>
                <a:off x="7072900" y="3367092"/>
                <a:ext cx="952767" cy="18466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r">
                  <a:defRPr sz="1200" b="1">
                    <a:solidFill>
                      <a:srgbClr val="CD4E37"/>
                    </a:solidFill>
                    <a:uFill>
                      <a:solidFill>
                        <a:srgbClr val="CD4E37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200" b="1" dirty="0" smtClean="0">
                    <a:solidFill>
                      <a:srgbClr val="FF0000"/>
                    </a:solidFill>
                    <a:uFill>
                      <a:solidFill>
                        <a:srgbClr val="CD4E37"/>
                      </a:solidFill>
                    </a:u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sz="1200" b="1" dirty="0">
                  <a:solidFill>
                    <a:srgbClr val="FF0000"/>
                  </a:solidFill>
                  <a:uFill>
                    <a:solidFill>
                      <a:srgbClr val="CD4E37"/>
                    </a:solidFill>
                  </a:u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Shape 14704"/>
              <p:cNvSpPr/>
              <p:nvPr/>
            </p:nvSpPr>
            <p:spPr>
              <a:xfrm>
                <a:off x="7072901" y="3754936"/>
                <a:ext cx="2310873" cy="7034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/>
              <a:p>
                <a:r>
                  <a:rPr lang="zh-CN" altLang="en-US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solidFill>
                      <a:srgbClr val="000000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Shape 14712"/>
              <p:cNvSpPr/>
              <p:nvPr/>
            </p:nvSpPr>
            <p:spPr>
              <a:xfrm flipH="1">
                <a:off x="5610757" y="3436994"/>
                <a:ext cx="1462100" cy="1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oval"/>
              </a:ln>
            </p:spPr>
            <p:txBody>
              <a:bodyPr lIns="0" tIns="0" rIns="0" bIns="0"/>
              <a:lstStyle/>
              <a:p>
                <a:pPr lvl="0">
                  <a:defRPr sz="1200">
                    <a:uFillTx/>
                    <a:latin typeface="+mj-lt"/>
                    <a:ea typeface="+mj-ea"/>
                    <a:cs typeface="+mj-cs"/>
                    <a:sym typeface="Helvetica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6" name="Shape 14713"/>
            <p:cNvSpPr/>
            <p:nvPr/>
          </p:nvSpPr>
          <p:spPr>
            <a:xfrm>
              <a:off x="4308257" y="2591799"/>
              <a:ext cx="487266" cy="479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34" y="13034"/>
                  </a:moveTo>
                  <a:cubicBezTo>
                    <a:pt x="20136" y="17876"/>
                    <a:pt x="15742" y="21600"/>
                    <a:pt x="10617" y="21600"/>
                  </a:cubicBezTo>
                  <a:cubicBezTo>
                    <a:pt x="8054" y="21600"/>
                    <a:pt x="5492" y="20483"/>
                    <a:pt x="3295" y="18621"/>
                  </a:cubicBezTo>
                  <a:cubicBezTo>
                    <a:pt x="1831" y="20483"/>
                    <a:pt x="1831" y="20483"/>
                    <a:pt x="1831" y="20483"/>
                  </a:cubicBezTo>
                  <a:cubicBezTo>
                    <a:pt x="1464" y="20483"/>
                    <a:pt x="1464" y="20483"/>
                    <a:pt x="1098" y="20483"/>
                  </a:cubicBezTo>
                  <a:cubicBezTo>
                    <a:pt x="732" y="20483"/>
                    <a:pt x="0" y="20110"/>
                    <a:pt x="0" y="19738"/>
                  </a:cubicBezTo>
                  <a:cubicBezTo>
                    <a:pt x="0" y="13407"/>
                    <a:pt x="0" y="13407"/>
                    <a:pt x="0" y="13407"/>
                  </a:cubicBezTo>
                  <a:cubicBezTo>
                    <a:pt x="0" y="13034"/>
                    <a:pt x="732" y="12662"/>
                    <a:pt x="1098" y="12662"/>
                  </a:cubicBezTo>
                  <a:cubicBezTo>
                    <a:pt x="7322" y="12662"/>
                    <a:pt x="7322" y="12662"/>
                    <a:pt x="7322" y="12662"/>
                  </a:cubicBezTo>
                  <a:cubicBezTo>
                    <a:pt x="7688" y="12662"/>
                    <a:pt x="8054" y="13034"/>
                    <a:pt x="8054" y="13407"/>
                  </a:cubicBezTo>
                  <a:cubicBezTo>
                    <a:pt x="8054" y="13779"/>
                    <a:pt x="8054" y="13779"/>
                    <a:pt x="8054" y="14152"/>
                  </a:cubicBezTo>
                  <a:cubicBezTo>
                    <a:pt x="5858" y="16014"/>
                    <a:pt x="5858" y="16014"/>
                    <a:pt x="5858" y="16014"/>
                  </a:cubicBezTo>
                  <a:cubicBezTo>
                    <a:pt x="7322" y="17131"/>
                    <a:pt x="9153" y="17876"/>
                    <a:pt x="10983" y="17876"/>
                  </a:cubicBezTo>
                  <a:cubicBezTo>
                    <a:pt x="13180" y="17876"/>
                    <a:pt x="15742" y="16759"/>
                    <a:pt x="16841" y="14524"/>
                  </a:cubicBezTo>
                  <a:cubicBezTo>
                    <a:pt x="17207" y="13779"/>
                    <a:pt x="17573" y="13407"/>
                    <a:pt x="17573" y="12662"/>
                  </a:cubicBezTo>
                  <a:cubicBezTo>
                    <a:pt x="17573" y="12662"/>
                    <a:pt x="17939" y="12662"/>
                    <a:pt x="17939" y="12662"/>
                  </a:cubicBezTo>
                  <a:cubicBezTo>
                    <a:pt x="20868" y="12662"/>
                    <a:pt x="20868" y="12662"/>
                    <a:pt x="20868" y="12662"/>
                  </a:cubicBezTo>
                  <a:cubicBezTo>
                    <a:pt x="20868" y="12662"/>
                    <a:pt x="21234" y="12662"/>
                    <a:pt x="21234" y="13034"/>
                  </a:cubicBezTo>
                  <a:cubicBezTo>
                    <a:pt x="21234" y="13034"/>
                    <a:pt x="21234" y="13034"/>
                    <a:pt x="21234" y="13034"/>
                  </a:cubicBezTo>
                  <a:close/>
                  <a:moveTo>
                    <a:pt x="21600" y="7821"/>
                  </a:moveTo>
                  <a:cubicBezTo>
                    <a:pt x="21600" y="8566"/>
                    <a:pt x="21234" y="8938"/>
                    <a:pt x="20502" y="8938"/>
                  </a:cubicBezTo>
                  <a:cubicBezTo>
                    <a:pt x="14278" y="8938"/>
                    <a:pt x="14278" y="8938"/>
                    <a:pt x="14278" y="8938"/>
                  </a:cubicBezTo>
                  <a:cubicBezTo>
                    <a:pt x="13912" y="8938"/>
                    <a:pt x="13546" y="8566"/>
                    <a:pt x="13546" y="7821"/>
                  </a:cubicBezTo>
                  <a:cubicBezTo>
                    <a:pt x="13546" y="7821"/>
                    <a:pt x="13546" y="7448"/>
                    <a:pt x="13912" y="7448"/>
                  </a:cubicBezTo>
                  <a:cubicBezTo>
                    <a:pt x="15742" y="5214"/>
                    <a:pt x="15742" y="5214"/>
                    <a:pt x="15742" y="5214"/>
                  </a:cubicBezTo>
                  <a:cubicBezTo>
                    <a:pt x="14278" y="4097"/>
                    <a:pt x="12447" y="3352"/>
                    <a:pt x="10983" y="3352"/>
                  </a:cubicBezTo>
                  <a:cubicBezTo>
                    <a:pt x="8420" y="3352"/>
                    <a:pt x="6224" y="4841"/>
                    <a:pt x="4759" y="7076"/>
                  </a:cubicBezTo>
                  <a:cubicBezTo>
                    <a:pt x="4393" y="7448"/>
                    <a:pt x="4393" y="7821"/>
                    <a:pt x="4027" y="8566"/>
                  </a:cubicBezTo>
                  <a:cubicBezTo>
                    <a:pt x="4027" y="8938"/>
                    <a:pt x="3661" y="8938"/>
                    <a:pt x="3661" y="8938"/>
                  </a:cubicBezTo>
                  <a:cubicBezTo>
                    <a:pt x="732" y="8938"/>
                    <a:pt x="732" y="8938"/>
                    <a:pt x="732" y="8938"/>
                  </a:cubicBezTo>
                  <a:cubicBezTo>
                    <a:pt x="732" y="8938"/>
                    <a:pt x="366" y="8566"/>
                    <a:pt x="366" y="8566"/>
                  </a:cubicBezTo>
                  <a:cubicBezTo>
                    <a:pt x="366" y="8566"/>
                    <a:pt x="366" y="8193"/>
                    <a:pt x="366" y="8193"/>
                  </a:cubicBezTo>
                  <a:cubicBezTo>
                    <a:pt x="1464" y="3352"/>
                    <a:pt x="5858" y="0"/>
                    <a:pt x="10983" y="0"/>
                  </a:cubicBezTo>
                  <a:cubicBezTo>
                    <a:pt x="13546" y="0"/>
                    <a:pt x="16108" y="1117"/>
                    <a:pt x="18305" y="2979"/>
                  </a:cubicBezTo>
                  <a:cubicBezTo>
                    <a:pt x="20136" y="1117"/>
                    <a:pt x="20136" y="1117"/>
                    <a:pt x="20136" y="1117"/>
                  </a:cubicBezTo>
                  <a:cubicBezTo>
                    <a:pt x="20136" y="745"/>
                    <a:pt x="20502" y="745"/>
                    <a:pt x="20502" y="745"/>
                  </a:cubicBezTo>
                  <a:cubicBezTo>
                    <a:pt x="21234" y="745"/>
                    <a:pt x="21600" y="1117"/>
                    <a:pt x="21600" y="1490"/>
                  </a:cubicBezTo>
                  <a:lnTo>
                    <a:pt x="21600" y="7821"/>
                  </a:lnTo>
                  <a:close/>
                </a:path>
              </a:pathLst>
            </a:custGeom>
            <a:solidFill>
              <a:srgbClr val="808080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920905" y="1171855"/>
              <a:ext cx="1966671" cy="1659815"/>
              <a:chOff x="2920905" y="1171855"/>
              <a:chExt cx="1966671" cy="1659815"/>
            </a:xfrm>
          </p:grpSpPr>
          <p:sp>
            <p:nvSpPr>
              <p:cNvPr id="6" name="Shape 14693"/>
              <p:cNvSpPr/>
              <p:nvPr/>
            </p:nvSpPr>
            <p:spPr>
              <a:xfrm>
                <a:off x="2920905" y="1171855"/>
                <a:ext cx="1966671" cy="16598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57" y="12384"/>
                    </a:moveTo>
                    <a:cubicBezTo>
                      <a:pt x="18057" y="12384"/>
                      <a:pt x="18057" y="12384"/>
                      <a:pt x="18057" y="12384"/>
                    </a:cubicBezTo>
                    <a:cubicBezTo>
                      <a:pt x="15921" y="12384"/>
                      <a:pt x="14125" y="13306"/>
                      <a:pt x="12620" y="15091"/>
                    </a:cubicBezTo>
                    <a:cubicBezTo>
                      <a:pt x="11116" y="16819"/>
                      <a:pt x="10387" y="19008"/>
                      <a:pt x="10387" y="21485"/>
                    </a:cubicBezTo>
                    <a:cubicBezTo>
                      <a:pt x="10387" y="21542"/>
                      <a:pt x="10387" y="21600"/>
                      <a:pt x="10387" y="21600"/>
                    </a:cubicBezTo>
                    <a:cubicBezTo>
                      <a:pt x="7669" y="21600"/>
                      <a:pt x="7669" y="21600"/>
                      <a:pt x="7669" y="21600"/>
                    </a:cubicBezTo>
                    <a:cubicBezTo>
                      <a:pt x="7815" y="21485"/>
                      <a:pt x="7960" y="21370"/>
                      <a:pt x="8106" y="21197"/>
                    </a:cubicBezTo>
                    <a:cubicBezTo>
                      <a:pt x="8494" y="20736"/>
                      <a:pt x="8689" y="20218"/>
                      <a:pt x="8689" y="19584"/>
                    </a:cubicBezTo>
                    <a:cubicBezTo>
                      <a:pt x="8689" y="18893"/>
                      <a:pt x="8494" y="18374"/>
                      <a:pt x="8106" y="17914"/>
                    </a:cubicBezTo>
                    <a:cubicBezTo>
                      <a:pt x="7718" y="17453"/>
                      <a:pt x="7232" y="17222"/>
                      <a:pt x="6698" y="17222"/>
                    </a:cubicBezTo>
                    <a:cubicBezTo>
                      <a:pt x="6164" y="17222"/>
                      <a:pt x="5679" y="17453"/>
                      <a:pt x="5291" y="17914"/>
                    </a:cubicBezTo>
                    <a:cubicBezTo>
                      <a:pt x="4902" y="18374"/>
                      <a:pt x="4708" y="18893"/>
                      <a:pt x="4708" y="19584"/>
                    </a:cubicBezTo>
                    <a:cubicBezTo>
                      <a:pt x="4708" y="20218"/>
                      <a:pt x="4902" y="20736"/>
                      <a:pt x="5291" y="21197"/>
                    </a:cubicBezTo>
                    <a:cubicBezTo>
                      <a:pt x="5436" y="21370"/>
                      <a:pt x="5582" y="21485"/>
                      <a:pt x="5728" y="21600"/>
                    </a:cubicBezTo>
                    <a:cubicBezTo>
                      <a:pt x="2961" y="21600"/>
                      <a:pt x="2961" y="21600"/>
                      <a:pt x="2961" y="21600"/>
                    </a:cubicBezTo>
                    <a:cubicBezTo>
                      <a:pt x="2961" y="21542"/>
                      <a:pt x="2961" y="21542"/>
                      <a:pt x="2961" y="21485"/>
                    </a:cubicBezTo>
                    <a:cubicBezTo>
                      <a:pt x="2961" y="21370"/>
                      <a:pt x="2961" y="21254"/>
                      <a:pt x="2961" y="21139"/>
                    </a:cubicBezTo>
                    <a:cubicBezTo>
                      <a:pt x="2961" y="20678"/>
                      <a:pt x="3009" y="20160"/>
                      <a:pt x="3009" y="19699"/>
                    </a:cubicBezTo>
                    <a:cubicBezTo>
                      <a:pt x="0" y="17683"/>
                      <a:pt x="0" y="17683"/>
                      <a:pt x="0" y="17683"/>
                    </a:cubicBezTo>
                    <a:cubicBezTo>
                      <a:pt x="194" y="16416"/>
                      <a:pt x="437" y="15149"/>
                      <a:pt x="825" y="13997"/>
                    </a:cubicBezTo>
                    <a:cubicBezTo>
                      <a:pt x="4174" y="14227"/>
                      <a:pt x="4174" y="14227"/>
                      <a:pt x="4174" y="14227"/>
                    </a:cubicBezTo>
                    <a:cubicBezTo>
                      <a:pt x="4611" y="13075"/>
                      <a:pt x="5145" y="12038"/>
                      <a:pt x="5776" y="11002"/>
                    </a:cubicBezTo>
                    <a:cubicBezTo>
                      <a:pt x="4126" y="7315"/>
                      <a:pt x="4126" y="7315"/>
                      <a:pt x="4126" y="7315"/>
                    </a:cubicBezTo>
                    <a:cubicBezTo>
                      <a:pt x="4466" y="6912"/>
                      <a:pt x="4805" y="6451"/>
                      <a:pt x="5145" y="6048"/>
                    </a:cubicBezTo>
                    <a:cubicBezTo>
                      <a:pt x="5485" y="5645"/>
                      <a:pt x="5825" y="5242"/>
                      <a:pt x="6213" y="4838"/>
                    </a:cubicBezTo>
                    <a:cubicBezTo>
                      <a:pt x="9125" y="6912"/>
                      <a:pt x="9125" y="6912"/>
                      <a:pt x="9125" y="6912"/>
                    </a:cubicBezTo>
                    <a:cubicBezTo>
                      <a:pt x="9999" y="6163"/>
                      <a:pt x="10873" y="5530"/>
                      <a:pt x="11795" y="5069"/>
                    </a:cubicBezTo>
                    <a:cubicBezTo>
                      <a:pt x="11795" y="922"/>
                      <a:pt x="11795" y="922"/>
                      <a:pt x="11795" y="922"/>
                    </a:cubicBezTo>
                    <a:cubicBezTo>
                      <a:pt x="12717" y="518"/>
                      <a:pt x="13737" y="230"/>
                      <a:pt x="14707" y="0"/>
                    </a:cubicBezTo>
                    <a:cubicBezTo>
                      <a:pt x="16455" y="3571"/>
                      <a:pt x="16455" y="3571"/>
                      <a:pt x="16455" y="3571"/>
                    </a:cubicBezTo>
                    <a:cubicBezTo>
                      <a:pt x="16989" y="3514"/>
                      <a:pt x="17523" y="3456"/>
                      <a:pt x="18057" y="3456"/>
                    </a:cubicBezTo>
                    <a:cubicBezTo>
                      <a:pt x="18057" y="6970"/>
                      <a:pt x="18057" y="6970"/>
                      <a:pt x="18057" y="6970"/>
                    </a:cubicBezTo>
                    <a:cubicBezTo>
                      <a:pt x="18105" y="6854"/>
                      <a:pt x="18154" y="6797"/>
                      <a:pt x="18202" y="6739"/>
                    </a:cubicBezTo>
                    <a:cubicBezTo>
                      <a:pt x="18591" y="6278"/>
                      <a:pt x="19076" y="6048"/>
                      <a:pt x="19610" y="6048"/>
                    </a:cubicBezTo>
                    <a:cubicBezTo>
                      <a:pt x="20144" y="6048"/>
                      <a:pt x="20629" y="6278"/>
                      <a:pt x="21018" y="6739"/>
                    </a:cubicBezTo>
                    <a:cubicBezTo>
                      <a:pt x="21406" y="7200"/>
                      <a:pt x="21600" y="7718"/>
                      <a:pt x="21600" y="8352"/>
                    </a:cubicBezTo>
                    <a:cubicBezTo>
                      <a:pt x="21600" y="9043"/>
                      <a:pt x="21406" y="9562"/>
                      <a:pt x="21018" y="10022"/>
                    </a:cubicBezTo>
                    <a:cubicBezTo>
                      <a:pt x="20629" y="10483"/>
                      <a:pt x="20144" y="10714"/>
                      <a:pt x="19610" y="10714"/>
                    </a:cubicBezTo>
                    <a:cubicBezTo>
                      <a:pt x="19076" y="10714"/>
                      <a:pt x="18591" y="10483"/>
                      <a:pt x="18202" y="10022"/>
                    </a:cubicBezTo>
                    <a:cubicBezTo>
                      <a:pt x="18154" y="9965"/>
                      <a:pt x="18105" y="9907"/>
                      <a:pt x="18057" y="9792"/>
                    </a:cubicBezTo>
                    <a:lnTo>
                      <a:pt x="18057" y="12384"/>
                    </a:lnTo>
                    <a:close/>
                  </a:path>
                </a:pathLst>
              </a:custGeom>
              <a:solidFill>
                <a:srgbClr val="CC0000"/>
              </a:solidFill>
              <a:ln w="19050">
                <a:solidFill>
                  <a:srgbClr val="F2F2F2"/>
                </a:solidFill>
                <a:round/>
              </a:ln>
            </p:spPr>
            <p:txBody>
              <a:bodyPr lIns="0" tIns="0" rIns="0" bIns="0"/>
              <a:lstStyle/>
              <a:p>
                <a:pPr lvl="0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536950" y="1823447"/>
                <a:ext cx="631032" cy="377428"/>
                <a:chOff x="4497388" y="3236913"/>
                <a:chExt cx="841376" cy="503238"/>
              </a:xfrm>
              <a:solidFill>
                <a:schemeClr val="bg1"/>
              </a:solidFill>
            </p:grpSpPr>
            <p:sp>
              <p:nvSpPr>
                <p:cNvPr id="29" name="Freeform 187"/>
                <p:cNvSpPr>
                  <a:spLocks/>
                </p:cNvSpPr>
                <p:nvPr/>
              </p:nvSpPr>
              <p:spPr bwMode="auto">
                <a:xfrm>
                  <a:off x="4497388" y="3236913"/>
                  <a:ext cx="476250" cy="379413"/>
                </a:xfrm>
                <a:custGeom>
                  <a:avLst/>
                  <a:gdLst>
                    <a:gd name="T0" fmla="*/ 71 w 127"/>
                    <a:gd name="T1" fmla="*/ 4 h 101"/>
                    <a:gd name="T2" fmla="*/ 110 w 127"/>
                    <a:gd name="T3" fmla="*/ 10 h 101"/>
                    <a:gd name="T4" fmla="*/ 127 w 127"/>
                    <a:gd name="T5" fmla="*/ 26 h 101"/>
                    <a:gd name="T6" fmla="*/ 122 w 127"/>
                    <a:gd name="T7" fmla="*/ 26 h 101"/>
                    <a:gd name="T8" fmla="*/ 116 w 127"/>
                    <a:gd name="T9" fmla="*/ 26 h 101"/>
                    <a:gd name="T10" fmla="*/ 105 w 127"/>
                    <a:gd name="T11" fmla="*/ 17 h 101"/>
                    <a:gd name="T12" fmla="*/ 74 w 127"/>
                    <a:gd name="T13" fmla="*/ 12 h 101"/>
                    <a:gd name="T14" fmla="*/ 57 w 127"/>
                    <a:gd name="T15" fmla="*/ 20 h 101"/>
                    <a:gd name="T16" fmla="*/ 46 w 127"/>
                    <a:gd name="T17" fmla="*/ 34 h 101"/>
                    <a:gd name="T18" fmla="*/ 41 w 127"/>
                    <a:gd name="T19" fmla="*/ 37 h 101"/>
                    <a:gd name="T20" fmla="*/ 41 w 127"/>
                    <a:gd name="T21" fmla="*/ 37 h 101"/>
                    <a:gd name="T22" fmla="*/ 32 w 127"/>
                    <a:gd name="T23" fmla="*/ 37 h 101"/>
                    <a:gd name="T24" fmla="*/ 15 w 127"/>
                    <a:gd name="T25" fmla="*/ 50 h 101"/>
                    <a:gd name="T26" fmla="*/ 11 w 127"/>
                    <a:gd name="T27" fmla="*/ 71 h 101"/>
                    <a:gd name="T28" fmla="*/ 24 w 127"/>
                    <a:gd name="T29" fmla="*/ 88 h 101"/>
                    <a:gd name="T30" fmla="*/ 37 w 127"/>
                    <a:gd name="T31" fmla="*/ 92 h 101"/>
                    <a:gd name="T32" fmla="*/ 39 w 127"/>
                    <a:gd name="T33" fmla="*/ 101 h 101"/>
                    <a:gd name="T34" fmla="*/ 19 w 127"/>
                    <a:gd name="T35" fmla="*/ 95 h 101"/>
                    <a:gd name="T36" fmla="*/ 3 w 127"/>
                    <a:gd name="T37" fmla="*/ 73 h 101"/>
                    <a:gd name="T38" fmla="*/ 7 w 127"/>
                    <a:gd name="T39" fmla="*/ 45 h 101"/>
                    <a:gd name="T40" fmla="*/ 30 w 127"/>
                    <a:gd name="T41" fmla="*/ 29 h 101"/>
                    <a:gd name="T42" fmla="*/ 39 w 127"/>
                    <a:gd name="T43" fmla="*/ 28 h 101"/>
                    <a:gd name="T44" fmla="*/ 52 w 127"/>
                    <a:gd name="T45" fmla="*/ 13 h 101"/>
                    <a:gd name="T46" fmla="*/ 71 w 127"/>
                    <a:gd name="T47" fmla="*/ 4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27" h="101">
                      <a:moveTo>
                        <a:pt x="71" y="4"/>
                      </a:moveTo>
                      <a:cubicBezTo>
                        <a:pt x="85" y="0"/>
                        <a:pt x="99" y="3"/>
                        <a:pt x="110" y="10"/>
                      </a:cubicBezTo>
                      <a:cubicBezTo>
                        <a:pt x="117" y="14"/>
                        <a:pt x="122" y="19"/>
                        <a:pt x="127" y="26"/>
                      </a:cubicBezTo>
                      <a:cubicBezTo>
                        <a:pt x="125" y="26"/>
                        <a:pt x="124" y="26"/>
                        <a:pt x="122" y="26"/>
                      </a:cubicBezTo>
                      <a:cubicBezTo>
                        <a:pt x="120" y="26"/>
                        <a:pt x="118" y="26"/>
                        <a:pt x="116" y="26"/>
                      </a:cubicBezTo>
                      <a:cubicBezTo>
                        <a:pt x="113" y="23"/>
                        <a:pt x="109" y="20"/>
                        <a:pt x="105" y="17"/>
                      </a:cubicBezTo>
                      <a:cubicBezTo>
                        <a:pt x="96" y="12"/>
                        <a:pt x="85" y="10"/>
                        <a:pt x="74" y="12"/>
                      </a:cubicBezTo>
                      <a:cubicBezTo>
                        <a:pt x="67" y="14"/>
                        <a:pt x="62" y="17"/>
                        <a:pt x="57" y="20"/>
                      </a:cubicBezTo>
                      <a:cubicBezTo>
                        <a:pt x="52" y="24"/>
                        <a:pt x="49" y="29"/>
                        <a:pt x="46" y="34"/>
                      </a:cubicBezTo>
                      <a:cubicBezTo>
                        <a:pt x="45" y="36"/>
                        <a:pt x="43" y="37"/>
                        <a:pt x="41" y="37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8" y="36"/>
                        <a:pt x="35" y="37"/>
                        <a:pt x="32" y="37"/>
                      </a:cubicBezTo>
                      <a:cubicBezTo>
                        <a:pt x="24" y="39"/>
                        <a:pt x="18" y="44"/>
                        <a:pt x="15" y="50"/>
                      </a:cubicBezTo>
                      <a:cubicBezTo>
                        <a:pt x="11" y="56"/>
                        <a:pt x="10" y="63"/>
                        <a:pt x="11" y="71"/>
                      </a:cubicBezTo>
                      <a:cubicBezTo>
                        <a:pt x="13" y="78"/>
                        <a:pt x="18" y="84"/>
                        <a:pt x="24" y="88"/>
                      </a:cubicBezTo>
                      <a:cubicBezTo>
                        <a:pt x="28" y="90"/>
                        <a:pt x="32" y="91"/>
                        <a:pt x="37" y="92"/>
                      </a:cubicBezTo>
                      <a:cubicBezTo>
                        <a:pt x="37" y="95"/>
                        <a:pt x="38" y="98"/>
                        <a:pt x="39" y="101"/>
                      </a:cubicBezTo>
                      <a:cubicBezTo>
                        <a:pt x="32" y="101"/>
                        <a:pt x="25" y="99"/>
                        <a:pt x="19" y="95"/>
                      </a:cubicBezTo>
                      <a:cubicBezTo>
                        <a:pt x="11" y="90"/>
                        <a:pt x="5" y="83"/>
                        <a:pt x="3" y="73"/>
                      </a:cubicBezTo>
                      <a:cubicBezTo>
                        <a:pt x="0" y="63"/>
                        <a:pt x="2" y="53"/>
                        <a:pt x="7" y="45"/>
                      </a:cubicBezTo>
                      <a:cubicBezTo>
                        <a:pt x="12" y="37"/>
                        <a:pt x="20" y="31"/>
                        <a:pt x="30" y="29"/>
                      </a:cubicBezTo>
                      <a:cubicBezTo>
                        <a:pt x="33" y="28"/>
                        <a:pt x="36" y="28"/>
                        <a:pt x="39" y="28"/>
                      </a:cubicBezTo>
                      <a:cubicBezTo>
                        <a:pt x="42" y="22"/>
                        <a:pt x="47" y="17"/>
                        <a:pt x="52" y="13"/>
                      </a:cubicBezTo>
                      <a:cubicBezTo>
                        <a:pt x="57" y="9"/>
                        <a:pt x="64" y="5"/>
                        <a:pt x="7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88"/>
                <p:cNvSpPr>
                  <a:spLocks noEditPoints="1"/>
                </p:cNvSpPr>
                <p:nvPr/>
              </p:nvSpPr>
              <p:spPr bwMode="auto">
                <a:xfrm>
                  <a:off x="4632326" y="3333751"/>
                  <a:ext cx="706438" cy="406400"/>
                </a:xfrm>
                <a:custGeom>
                  <a:avLst/>
                  <a:gdLst>
                    <a:gd name="T0" fmla="*/ 37 w 188"/>
                    <a:gd name="T1" fmla="*/ 24 h 108"/>
                    <a:gd name="T2" fmla="*/ 41 w 188"/>
                    <a:gd name="T3" fmla="*/ 24 h 108"/>
                    <a:gd name="T4" fmla="*/ 86 w 188"/>
                    <a:gd name="T5" fmla="*/ 0 h 108"/>
                    <a:gd name="T6" fmla="*/ 126 w 188"/>
                    <a:gd name="T7" fmla="*/ 17 h 108"/>
                    <a:gd name="T8" fmla="*/ 145 w 188"/>
                    <a:gd name="T9" fmla="*/ 13 h 108"/>
                    <a:gd name="T10" fmla="*/ 188 w 188"/>
                    <a:gd name="T11" fmla="*/ 56 h 108"/>
                    <a:gd name="T12" fmla="*/ 145 w 188"/>
                    <a:gd name="T13" fmla="*/ 100 h 108"/>
                    <a:gd name="T14" fmla="*/ 123 w 188"/>
                    <a:gd name="T15" fmla="*/ 94 h 108"/>
                    <a:gd name="T16" fmla="*/ 86 w 188"/>
                    <a:gd name="T17" fmla="*/ 108 h 108"/>
                    <a:gd name="T18" fmla="*/ 51 w 188"/>
                    <a:gd name="T19" fmla="*/ 94 h 108"/>
                    <a:gd name="T20" fmla="*/ 37 w 188"/>
                    <a:gd name="T21" fmla="*/ 97 h 108"/>
                    <a:gd name="T22" fmla="*/ 0 w 188"/>
                    <a:gd name="T23" fmla="*/ 61 h 108"/>
                    <a:gd name="T24" fmla="*/ 37 w 188"/>
                    <a:gd name="T25" fmla="*/ 24 h 108"/>
                    <a:gd name="T26" fmla="*/ 37 w 188"/>
                    <a:gd name="T27" fmla="*/ 33 h 108"/>
                    <a:gd name="T28" fmla="*/ 9 w 188"/>
                    <a:gd name="T29" fmla="*/ 61 h 108"/>
                    <a:gd name="T30" fmla="*/ 37 w 188"/>
                    <a:gd name="T31" fmla="*/ 88 h 108"/>
                    <a:gd name="T32" fmla="*/ 49 w 188"/>
                    <a:gd name="T33" fmla="*/ 85 h 108"/>
                    <a:gd name="T34" fmla="*/ 55 w 188"/>
                    <a:gd name="T35" fmla="*/ 86 h 108"/>
                    <a:gd name="T36" fmla="*/ 55 w 188"/>
                    <a:gd name="T37" fmla="*/ 86 h 108"/>
                    <a:gd name="T38" fmla="*/ 86 w 188"/>
                    <a:gd name="T39" fmla="*/ 99 h 108"/>
                    <a:gd name="T40" fmla="*/ 119 w 188"/>
                    <a:gd name="T41" fmla="*/ 85 h 108"/>
                    <a:gd name="T42" fmla="*/ 125 w 188"/>
                    <a:gd name="T43" fmla="*/ 85 h 108"/>
                    <a:gd name="T44" fmla="*/ 125 w 188"/>
                    <a:gd name="T45" fmla="*/ 85 h 108"/>
                    <a:gd name="T46" fmla="*/ 145 w 188"/>
                    <a:gd name="T47" fmla="*/ 91 h 108"/>
                    <a:gd name="T48" fmla="*/ 179 w 188"/>
                    <a:gd name="T49" fmla="*/ 56 h 108"/>
                    <a:gd name="T50" fmla="*/ 145 w 188"/>
                    <a:gd name="T51" fmla="*/ 22 h 108"/>
                    <a:gd name="T52" fmla="*/ 127 w 188"/>
                    <a:gd name="T53" fmla="*/ 26 h 108"/>
                    <a:gd name="T54" fmla="*/ 121 w 188"/>
                    <a:gd name="T55" fmla="*/ 25 h 108"/>
                    <a:gd name="T56" fmla="*/ 121 w 188"/>
                    <a:gd name="T57" fmla="*/ 25 h 108"/>
                    <a:gd name="T58" fmla="*/ 86 w 188"/>
                    <a:gd name="T59" fmla="*/ 9 h 108"/>
                    <a:gd name="T60" fmla="*/ 48 w 188"/>
                    <a:gd name="T61" fmla="*/ 31 h 108"/>
                    <a:gd name="T62" fmla="*/ 43 w 188"/>
                    <a:gd name="T63" fmla="*/ 34 h 108"/>
                    <a:gd name="T64" fmla="*/ 43 w 188"/>
                    <a:gd name="T65" fmla="*/ 34 h 108"/>
                    <a:gd name="T66" fmla="*/ 37 w 188"/>
                    <a:gd name="T67" fmla="*/ 3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88" h="108">
                      <a:moveTo>
                        <a:pt x="37" y="24"/>
                      </a:moveTo>
                      <a:cubicBezTo>
                        <a:pt x="38" y="24"/>
                        <a:pt x="40" y="24"/>
                        <a:pt x="41" y="24"/>
                      </a:cubicBezTo>
                      <a:cubicBezTo>
                        <a:pt x="51" y="9"/>
                        <a:pt x="68" y="0"/>
                        <a:pt x="86" y="0"/>
                      </a:cubicBezTo>
                      <a:cubicBezTo>
                        <a:pt x="101" y="0"/>
                        <a:pt x="116" y="6"/>
                        <a:pt x="126" y="17"/>
                      </a:cubicBezTo>
                      <a:cubicBezTo>
                        <a:pt x="132" y="14"/>
                        <a:pt x="138" y="13"/>
                        <a:pt x="145" y="13"/>
                      </a:cubicBezTo>
                      <a:cubicBezTo>
                        <a:pt x="169" y="13"/>
                        <a:pt x="188" y="32"/>
                        <a:pt x="188" y="56"/>
                      </a:cubicBezTo>
                      <a:cubicBezTo>
                        <a:pt x="188" y="80"/>
                        <a:pt x="169" y="100"/>
                        <a:pt x="145" y="100"/>
                      </a:cubicBezTo>
                      <a:cubicBezTo>
                        <a:pt x="137" y="100"/>
                        <a:pt x="129" y="98"/>
                        <a:pt x="123" y="94"/>
                      </a:cubicBezTo>
                      <a:cubicBezTo>
                        <a:pt x="113" y="103"/>
                        <a:pt x="100" y="108"/>
                        <a:pt x="86" y="108"/>
                      </a:cubicBezTo>
                      <a:cubicBezTo>
                        <a:pt x="73" y="108"/>
                        <a:pt x="61" y="103"/>
                        <a:pt x="51" y="94"/>
                      </a:cubicBezTo>
                      <a:cubicBezTo>
                        <a:pt x="46" y="96"/>
                        <a:pt x="42" y="97"/>
                        <a:pt x="37" y="97"/>
                      </a:cubicBezTo>
                      <a:cubicBezTo>
                        <a:pt x="17" y="97"/>
                        <a:pt x="0" y="81"/>
                        <a:pt x="0" y="61"/>
                      </a:cubicBezTo>
                      <a:cubicBezTo>
                        <a:pt x="0" y="40"/>
                        <a:pt x="17" y="24"/>
                        <a:pt x="37" y="24"/>
                      </a:cubicBezTo>
                      <a:close/>
                      <a:moveTo>
                        <a:pt x="37" y="33"/>
                      </a:moveTo>
                      <a:cubicBezTo>
                        <a:pt x="22" y="33"/>
                        <a:pt x="9" y="45"/>
                        <a:pt x="9" y="61"/>
                      </a:cubicBezTo>
                      <a:cubicBezTo>
                        <a:pt x="9" y="76"/>
                        <a:pt x="22" y="88"/>
                        <a:pt x="37" y="88"/>
                      </a:cubicBezTo>
                      <a:cubicBezTo>
                        <a:pt x="41" y="88"/>
                        <a:pt x="45" y="87"/>
                        <a:pt x="49" y="85"/>
                      </a:cubicBezTo>
                      <a:cubicBezTo>
                        <a:pt x="51" y="84"/>
                        <a:pt x="53" y="84"/>
                        <a:pt x="55" y="86"/>
                      </a:cubicBezTo>
                      <a:cubicBezTo>
                        <a:pt x="55" y="86"/>
                        <a:pt x="55" y="86"/>
                        <a:pt x="55" y="86"/>
                      </a:cubicBezTo>
                      <a:cubicBezTo>
                        <a:pt x="63" y="94"/>
                        <a:pt x="74" y="99"/>
                        <a:pt x="86" y="99"/>
                      </a:cubicBezTo>
                      <a:cubicBezTo>
                        <a:pt x="99" y="99"/>
                        <a:pt x="110" y="94"/>
                        <a:pt x="119" y="85"/>
                      </a:cubicBezTo>
                      <a:cubicBezTo>
                        <a:pt x="120" y="84"/>
                        <a:pt x="123" y="83"/>
                        <a:pt x="125" y="85"/>
                      </a:cubicBezTo>
                      <a:cubicBezTo>
                        <a:pt x="125" y="85"/>
                        <a:pt x="125" y="85"/>
                        <a:pt x="125" y="85"/>
                      </a:cubicBezTo>
                      <a:cubicBezTo>
                        <a:pt x="130" y="89"/>
                        <a:pt x="137" y="91"/>
                        <a:pt x="145" y="91"/>
                      </a:cubicBezTo>
                      <a:cubicBezTo>
                        <a:pt x="164" y="91"/>
                        <a:pt x="179" y="76"/>
                        <a:pt x="179" y="56"/>
                      </a:cubicBezTo>
                      <a:cubicBezTo>
                        <a:pt x="179" y="37"/>
                        <a:pt x="164" y="22"/>
                        <a:pt x="145" y="22"/>
                      </a:cubicBezTo>
                      <a:cubicBezTo>
                        <a:pt x="139" y="22"/>
                        <a:pt x="133" y="23"/>
                        <a:pt x="127" y="26"/>
                      </a:cubicBezTo>
                      <a:cubicBezTo>
                        <a:pt x="125" y="28"/>
                        <a:pt x="123" y="27"/>
                        <a:pt x="121" y="25"/>
                      </a:cubicBezTo>
                      <a:cubicBezTo>
                        <a:pt x="121" y="25"/>
                        <a:pt x="121" y="25"/>
                        <a:pt x="121" y="25"/>
                      </a:cubicBezTo>
                      <a:cubicBezTo>
                        <a:pt x="113" y="15"/>
                        <a:pt x="100" y="9"/>
                        <a:pt x="86" y="9"/>
                      </a:cubicBezTo>
                      <a:cubicBezTo>
                        <a:pt x="70" y="9"/>
                        <a:pt x="56" y="17"/>
                        <a:pt x="48" y="31"/>
                      </a:cubicBezTo>
                      <a:cubicBezTo>
                        <a:pt x="47" y="33"/>
                        <a:pt x="45" y="34"/>
                        <a:pt x="43" y="34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1" y="33"/>
                        <a:pt x="39" y="33"/>
                        <a:pt x="37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237247" y="2831669"/>
              <a:ext cx="1985850" cy="1644122"/>
              <a:chOff x="4237247" y="2831669"/>
              <a:chExt cx="1985850" cy="1644122"/>
            </a:xfrm>
          </p:grpSpPr>
          <p:sp>
            <p:nvSpPr>
              <p:cNvPr id="8" name="Shape 14695"/>
              <p:cNvSpPr/>
              <p:nvPr/>
            </p:nvSpPr>
            <p:spPr>
              <a:xfrm>
                <a:off x="4237247" y="2831669"/>
                <a:ext cx="1985850" cy="16441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60" y="9082"/>
                    </a:moveTo>
                    <a:cubicBezTo>
                      <a:pt x="5629" y="9082"/>
                      <a:pt x="7457" y="8209"/>
                      <a:pt x="8900" y="6404"/>
                    </a:cubicBezTo>
                    <a:cubicBezTo>
                      <a:pt x="10391" y="4658"/>
                      <a:pt x="11113" y="2504"/>
                      <a:pt x="11161" y="0"/>
                    </a:cubicBezTo>
                    <a:cubicBezTo>
                      <a:pt x="13181" y="0"/>
                      <a:pt x="13181" y="0"/>
                      <a:pt x="13181" y="0"/>
                    </a:cubicBezTo>
                    <a:cubicBezTo>
                      <a:pt x="13181" y="0"/>
                      <a:pt x="13181" y="58"/>
                      <a:pt x="13181" y="58"/>
                    </a:cubicBezTo>
                    <a:cubicBezTo>
                      <a:pt x="12796" y="524"/>
                      <a:pt x="12604" y="1106"/>
                      <a:pt x="12604" y="1747"/>
                    </a:cubicBezTo>
                    <a:cubicBezTo>
                      <a:pt x="12604" y="2387"/>
                      <a:pt x="12796" y="2969"/>
                      <a:pt x="13181" y="3377"/>
                    </a:cubicBezTo>
                    <a:cubicBezTo>
                      <a:pt x="13566" y="3843"/>
                      <a:pt x="13999" y="4075"/>
                      <a:pt x="14528" y="4075"/>
                    </a:cubicBezTo>
                    <a:cubicBezTo>
                      <a:pt x="15106" y="4075"/>
                      <a:pt x="15539" y="3843"/>
                      <a:pt x="15923" y="3377"/>
                    </a:cubicBezTo>
                    <a:cubicBezTo>
                      <a:pt x="16308" y="2969"/>
                      <a:pt x="16501" y="2387"/>
                      <a:pt x="16501" y="1747"/>
                    </a:cubicBezTo>
                    <a:cubicBezTo>
                      <a:pt x="16501" y="1106"/>
                      <a:pt x="16308" y="524"/>
                      <a:pt x="15923" y="58"/>
                    </a:cubicBezTo>
                    <a:cubicBezTo>
                      <a:pt x="15923" y="58"/>
                      <a:pt x="15875" y="0"/>
                      <a:pt x="15875" y="0"/>
                    </a:cubicBezTo>
                    <a:cubicBezTo>
                      <a:pt x="18665" y="0"/>
                      <a:pt x="18665" y="0"/>
                      <a:pt x="18665" y="0"/>
                    </a:cubicBezTo>
                    <a:cubicBezTo>
                      <a:pt x="18665" y="640"/>
                      <a:pt x="18665" y="1281"/>
                      <a:pt x="18617" y="1863"/>
                    </a:cubicBezTo>
                    <a:cubicBezTo>
                      <a:pt x="21600" y="3843"/>
                      <a:pt x="21600" y="3843"/>
                      <a:pt x="21600" y="3843"/>
                    </a:cubicBezTo>
                    <a:cubicBezTo>
                      <a:pt x="21456" y="4949"/>
                      <a:pt x="21215" y="5997"/>
                      <a:pt x="20927" y="7045"/>
                    </a:cubicBezTo>
                    <a:cubicBezTo>
                      <a:pt x="17415" y="7278"/>
                      <a:pt x="17415" y="7278"/>
                      <a:pt x="17415" y="7278"/>
                    </a:cubicBezTo>
                    <a:cubicBezTo>
                      <a:pt x="16982" y="8442"/>
                      <a:pt x="16453" y="9548"/>
                      <a:pt x="15779" y="10654"/>
                    </a:cubicBezTo>
                    <a:cubicBezTo>
                      <a:pt x="17559" y="14148"/>
                      <a:pt x="17559" y="14148"/>
                      <a:pt x="17559" y="14148"/>
                    </a:cubicBezTo>
                    <a:cubicBezTo>
                      <a:pt x="17222" y="14613"/>
                      <a:pt x="16886" y="15021"/>
                      <a:pt x="16549" y="15487"/>
                    </a:cubicBezTo>
                    <a:cubicBezTo>
                      <a:pt x="16164" y="15894"/>
                      <a:pt x="15827" y="16302"/>
                      <a:pt x="15442" y="16709"/>
                    </a:cubicBezTo>
                    <a:cubicBezTo>
                      <a:pt x="12508" y="14613"/>
                      <a:pt x="12508" y="14613"/>
                      <a:pt x="12508" y="14613"/>
                    </a:cubicBezTo>
                    <a:cubicBezTo>
                      <a:pt x="11594" y="15429"/>
                      <a:pt x="10680" y="16069"/>
                      <a:pt x="9718" y="16593"/>
                    </a:cubicBezTo>
                    <a:cubicBezTo>
                      <a:pt x="9718" y="20727"/>
                      <a:pt x="9718" y="20727"/>
                      <a:pt x="9718" y="20727"/>
                    </a:cubicBezTo>
                    <a:cubicBezTo>
                      <a:pt x="8804" y="21134"/>
                      <a:pt x="7890" y="21425"/>
                      <a:pt x="6927" y="21600"/>
                    </a:cubicBezTo>
                    <a:cubicBezTo>
                      <a:pt x="5196" y="17990"/>
                      <a:pt x="5196" y="17990"/>
                      <a:pt x="5196" y="17990"/>
                    </a:cubicBezTo>
                    <a:cubicBezTo>
                      <a:pt x="4666" y="18049"/>
                      <a:pt x="4137" y="18107"/>
                      <a:pt x="3656" y="18107"/>
                    </a:cubicBezTo>
                    <a:cubicBezTo>
                      <a:pt x="3608" y="18107"/>
                      <a:pt x="3608" y="18107"/>
                      <a:pt x="3560" y="18107"/>
                    </a:cubicBezTo>
                    <a:cubicBezTo>
                      <a:pt x="3560" y="14439"/>
                      <a:pt x="3560" y="14439"/>
                      <a:pt x="3560" y="14439"/>
                    </a:cubicBezTo>
                    <a:cubicBezTo>
                      <a:pt x="3512" y="14555"/>
                      <a:pt x="3416" y="14672"/>
                      <a:pt x="3319" y="14788"/>
                    </a:cubicBezTo>
                    <a:cubicBezTo>
                      <a:pt x="2935" y="15254"/>
                      <a:pt x="2453" y="15487"/>
                      <a:pt x="1924" y="15487"/>
                    </a:cubicBezTo>
                    <a:cubicBezTo>
                      <a:pt x="1395" y="15487"/>
                      <a:pt x="914" y="15254"/>
                      <a:pt x="529" y="14788"/>
                    </a:cubicBezTo>
                    <a:cubicBezTo>
                      <a:pt x="192" y="14381"/>
                      <a:pt x="0" y="13798"/>
                      <a:pt x="0" y="13158"/>
                    </a:cubicBezTo>
                    <a:cubicBezTo>
                      <a:pt x="0" y="12518"/>
                      <a:pt x="192" y="11935"/>
                      <a:pt x="529" y="11470"/>
                    </a:cubicBezTo>
                    <a:cubicBezTo>
                      <a:pt x="914" y="11004"/>
                      <a:pt x="1395" y="10771"/>
                      <a:pt x="1924" y="10771"/>
                    </a:cubicBezTo>
                    <a:cubicBezTo>
                      <a:pt x="2453" y="10771"/>
                      <a:pt x="2935" y="11004"/>
                      <a:pt x="3319" y="11470"/>
                    </a:cubicBezTo>
                    <a:cubicBezTo>
                      <a:pt x="3416" y="11586"/>
                      <a:pt x="3512" y="11702"/>
                      <a:pt x="3560" y="11819"/>
                    </a:cubicBezTo>
                    <a:lnTo>
                      <a:pt x="3560" y="9082"/>
                    </a:lnTo>
                    <a:close/>
                  </a:path>
                </a:pathLst>
              </a:custGeom>
              <a:solidFill>
                <a:srgbClr val="CC0000"/>
              </a:solidFill>
              <a:ln w="19050">
                <a:solidFill>
                  <a:srgbClr val="F2F2F2"/>
                </a:solidFill>
                <a:round/>
              </a:ln>
            </p:spPr>
            <p:txBody>
              <a:bodyPr lIns="0" tIns="0" rIns="0" bIns="0"/>
              <a:lstStyle/>
              <a:p>
                <a:pPr lvl="0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4938469" y="3289087"/>
                <a:ext cx="583406" cy="583406"/>
                <a:chOff x="5751513" y="4441826"/>
                <a:chExt cx="777875" cy="777875"/>
              </a:xfrm>
              <a:solidFill>
                <a:schemeClr val="bg1"/>
              </a:solidFill>
            </p:grpSpPr>
            <p:sp>
              <p:nvSpPr>
                <p:cNvPr id="32" name="Freeform 199"/>
                <p:cNvSpPr>
                  <a:spLocks noEditPoints="1"/>
                </p:cNvSpPr>
                <p:nvPr/>
              </p:nvSpPr>
              <p:spPr bwMode="auto">
                <a:xfrm>
                  <a:off x="5973763" y="4660901"/>
                  <a:ext cx="338138" cy="341313"/>
                </a:xfrm>
                <a:custGeom>
                  <a:avLst/>
                  <a:gdLst>
                    <a:gd name="T0" fmla="*/ 45 w 90"/>
                    <a:gd name="T1" fmla="*/ 0 h 91"/>
                    <a:gd name="T2" fmla="*/ 90 w 90"/>
                    <a:gd name="T3" fmla="*/ 45 h 91"/>
                    <a:gd name="T4" fmla="*/ 45 w 90"/>
                    <a:gd name="T5" fmla="*/ 91 h 91"/>
                    <a:gd name="T6" fmla="*/ 0 w 90"/>
                    <a:gd name="T7" fmla="*/ 45 h 91"/>
                    <a:gd name="T8" fmla="*/ 45 w 90"/>
                    <a:gd name="T9" fmla="*/ 0 h 91"/>
                    <a:gd name="T10" fmla="*/ 45 w 90"/>
                    <a:gd name="T11" fmla="*/ 12 h 91"/>
                    <a:gd name="T12" fmla="*/ 12 w 90"/>
                    <a:gd name="T13" fmla="*/ 45 h 91"/>
                    <a:gd name="T14" fmla="*/ 45 w 90"/>
                    <a:gd name="T15" fmla="*/ 78 h 91"/>
                    <a:gd name="T16" fmla="*/ 78 w 90"/>
                    <a:gd name="T17" fmla="*/ 45 h 91"/>
                    <a:gd name="T18" fmla="*/ 45 w 90"/>
                    <a:gd name="T19" fmla="*/ 12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0" h="91">
                      <a:moveTo>
                        <a:pt x="45" y="0"/>
                      </a:moveTo>
                      <a:cubicBezTo>
                        <a:pt x="70" y="0"/>
                        <a:pt x="90" y="20"/>
                        <a:pt x="90" y="45"/>
                      </a:cubicBezTo>
                      <a:cubicBezTo>
                        <a:pt x="90" y="70"/>
                        <a:pt x="70" y="91"/>
                        <a:pt x="45" y="91"/>
                      </a:cubicBezTo>
                      <a:cubicBezTo>
                        <a:pt x="20" y="91"/>
                        <a:pt x="0" y="70"/>
                        <a:pt x="0" y="45"/>
                      </a:cubicBezTo>
                      <a:cubicBezTo>
                        <a:pt x="0" y="20"/>
                        <a:pt x="20" y="0"/>
                        <a:pt x="45" y="0"/>
                      </a:cubicBezTo>
                      <a:close/>
                      <a:moveTo>
                        <a:pt x="45" y="12"/>
                      </a:moveTo>
                      <a:cubicBezTo>
                        <a:pt x="26" y="12"/>
                        <a:pt x="12" y="27"/>
                        <a:pt x="12" y="45"/>
                      </a:cubicBezTo>
                      <a:cubicBezTo>
                        <a:pt x="12" y="64"/>
                        <a:pt x="26" y="78"/>
                        <a:pt x="45" y="78"/>
                      </a:cubicBezTo>
                      <a:cubicBezTo>
                        <a:pt x="63" y="78"/>
                        <a:pt x="78" y="64"/>
                        <a:pt x="78" y="45"/>
                      </a:cubicBezTo>
                      <a:cubicBezTo>
                        <a:pt x="78" y="27"/>
                        <a:pt x="63" y="12"/>
                        <a:pt x="4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00"/>
                <p:cNvSpPr>
                  <a:spLocks/>
                </p:cNvSpPr>
                <p:nvPr/>
              </p:nvSpPr>
              <p:spPr bwMode="auto">
                <a:xfrm>
                  <a:off x="6119813" y="4441826"/>
                  <a:ext cx="44450" cy="161925"/>
                </a:xfrm>
                <a:custGeom>
                  <a:avLst/>
                  <a:gdLst>
                    <a:gd name="T0" fmla="*/ 0 w 12"/>
                    <a:gd name="T1" fmla="*/ 37 h 43"/>
                    <a:gd name="T2" fmla="*/ 6 w 12"/>
                    <a:gd name="T3" fmla="*/ 43 h 43"/>
                    <a:gd name="T4" fmla="*/ 12 w 12"/>
                    <a:gd name="T5" fmla="*/ 37 h 43"/>
                    <a:gd name="T6" fmla="*/ 12 w 12"/>
                    <a:gd name="T7" fmla="*/ 6 h 43"/>
                    <a:gd name="T8" fmla="*/ 6 w 12"/>
                    <a:gd name="T9" fmla="*/ 0 h 43"/>
                    <a:gd name="T10" fmla="*/ 0 w 12"/>
                    <a:gd name="T11" fmla="*/ 6 h 43"/>
                    <a:gd name="T12" fmla="*/ 0 w 12"/>
                    <a:gd name="T13" fmla="*/ 37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43">
                      <a:moveTo>
                        <a:pt x="0" y="37"/>
                      </a:moveTo>
                      <a:cubicBezTo>
                        <a:pt x="0" y="40"/>
                        <a:pt x="2" y="43"/>
                        <a:pt x="6" y="43"/>
                      </a:cubicBezTo>
                      <a:cubicBezTo>
                        <a:pt x="9" y="43"/>
                        <a:pt x="12" y="40"/>
                        <a:pt x="12" y="37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7"/>
                        <a:pt x="0" y="37"/>
                        <a:pt x="0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201"/>
                <p:cNvSpPr>
                  <a:spLocks/>
                </p:cNvSpPr>
                <p:nvPr/>
              </p:nvSpPr>
              <p:spPr bwMode="auto">
                <a:xfrm>
                  <a:off x="6119813" y="5073651"/>
                  <a:ext cx="44450" cy="146050"/>
                </a:xfrm>
                <a:custGeom>
                  <a:avLst/>
                  <a:gdLst>
                    <a:gd name="T0" fmla="*/ 0 w 12"/>
                    <a:gd name="T1" fmla="*/ 33 h 39"/>
                    <a:gd name="T2" fmla="*/ 6 w 12"/>
                    <a:gd name="T3" fmla="*/ 39 h 39"/>
                    <a:gd name="T4" fmla="*/ 12 w 12"/>
                    <a:gd name="T5" fmla="*/ 33 h 39"/>
                    <a:gd name="T6" fmla="*/ 12 w 12"/>
                    <a:gd name="T7" fmla="*/ 6 h 39"/>
                    <a:gd name="T8" fmla="*/ 6 w 12"/>
                    <a:gd name="T9" fmla="*/ 0 h 39"/>
                    <a:gd name="T10" fmla="*/ 0 w 12"/>
                    <a:gd name="T11" fmla="*/ 6 h 39"/>
                    <a:gd name="T12" fmla="*/ 0 w 12"/>
                    <a:gd name="T13" fmla="*/ 3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39">
                      <a:moveTo>
                        <a:pt x="0" y="33"/>
                      </a:moveTo>
                      <a:cubicBezTo>
                        <a:pt x="0" y="36"/>
                        <a:pt x="2" y="39"/>
                        <a:pt x="6" y="39"/>
                      </a:cubicBezTo>
                      <a:cubicBezTo>
                        <a:pt x="9" y="39"/>
                        <a:pt x="12" y="36"/>
                        <a:pt x="12" y="33"/>
                      </a:cubicBezTo>
                      <a:cubicBezTo>
                        <a:pt x="12" y="6"/>
                        <a:pt x="12" y="6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3"/>
                        <a:pt x="0" y="33"/>
                        <a:pt x="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202"/>
                <p:cNvSpPr>
                  <a:spLocks/>
                </p:cNvSpPr>
                <p:nvPr/>
              </p:nvSpPr>
              <p:spPr bwMode="auto">
                <a:xfrm>
                  <a:off x="6367463" y="4806951"/>
                  <a:ext cx="161925" cy="44450"/>
                </a:xfrm>
                <a:custGeom>
                  <a:avLst/>
                  <a:gdLst>
                    <a:gd name="T0" fmla="*/ 6 w 43"/>
                    <a:gd name="T1" fmla="*/ 0 h 12"/>
                    <a:gd name="T2" fmla="*/ 0 w 43"/>
                    <a:gd name="T3" fmla="*/ 6 h 12"/>
                    <a:gd name="T4" fmla="*/ 6 w 43"/>
                    <a:gd name="T5" fmla="*/ 12 h 12"/>
                    <a:gd name="T6" fmla="*/ 37 w 43"/>
                    <a:gd name="T7" fmla="*/ 12 h 12"/>
                    <a:gd name="T8" fmla="*/ 43 w 43"/>
                    <a:gd name="T9" fmla="*/ 6 h 12"/>
                    <a:gd name="T10" fmla="*/ 37 w 43"/>
                    <a:gd name="T11" fmla="*/ 0 h 12"/>
                    <a:gd name="T12" fmla="*/ 6 w 43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40" y="12"/>
                        <a:pt x="43" y="10"/>
                        <a:pt x="43" y="6"/>
                      </a:cubicBezTo>
                      <a:cubicBezTo>
                        <a:pt x="43" y="3"/>
                        <a:pt x="40" y="0"/>
                        <a:pt x="3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203"/>
                <p:cNvSpPr>
                  <a:spLocks/>
                </p:cNvSpPr>
                <p:nvPr/>
              </p:nvSpPr>
              <p:spPr bwMode="auto">
                <a:xfrm>
                  <a:off x="5751513" y="4806951"/>
                  <a:ext cx="146050" cy="44450"/>
                </a:xfrm>
                <a:custGeom>
                  <a:avLst/>
                  <a:gdLst>
                    <a:gd name="T0" fmla="*/ 6 w 39"/>
                    <a:gd name="T1" fmla="*/ 0 h 12"/>
                    <a:gd name="T2" fmla="*/ 0 w 39"/>
                    <a:gd name="T3" fmla="*/ 6 h 12"/>
                    <a:gd name="T4" fmla="*/ 6 w 39"/>
                    <a:gd name="T5" fmla="*/ 12 h 12"/>
                    <a:gd name="T6" fmla="*/ 33 w 39"/>
                    <a:gd name="T7" fmla="*/ 12 h 12"/>
                    <a:gd name="T8" fmla="*/ 39 w 39"/>
                    <a:gd name="T9" fmla="*/ 6 h 12"/>
                    <a:gd name="T10" fmla="*/ 33 w 39"/>
                    <a:gd name="T11" fmla="*/ 0 h 12"/>
                    <a:gd name="T12" fmla="*/ 6 w 39"/>
                    <a:gd name="T13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12">
                      <a:moveTo>
                        <a:pt x="6" y="0"/>
                      </a:move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6" y="12"/>
                        <a:pt x="39" y="10"/>
                        <a:pt x="39" y="6"/>
                      </a:cubicBezTo>
                      <a:cubicBezTo>
                        <a:pt x="39" y="3"/>
                        <a:pt x="36" y="0"/>
                        <a:pt x="3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204"/>
                <p:cNvSpPr>
                  <a:spLocks/>
                </p:cNvSpPr>
                <p:nvPr/>
              </p:nvSpPr>
              <p:spPr bwMode="auto">
                <a:xfrm>
                  <a:off x="6329363" y="4622801"/>
                  <a:ext cx="155575" cy="109538"/>
                </a:xfrm>
                <a:custGeom>
                  <a:avLst/>
                  <a:gdLst>
                    <a:gd name="T0" fmla="*/ 4 w 41"/>
                    <a:gd name="T1" fmla="*/ 17 h 29"/>
                    <a:gd name="T2" fmla="*/ 2 w 41"/>
                    <a:gd name="T3" fmla="*/ 25 h 29"/>
                    <a:gd name="T4" fmla="*/ 10 w 41"/>
                    <a:gd name="T5" fmla="*/ 27 h 29"/>
                    <a:gd name="T6" fmla="*/ 37 w 41"/>
                    <a:gd name="T7" fmla="*/ 12 h 29"/>
                    <a:gd name="T8" fmla="*/ 39 w 41"/>
                    <a:gd name="T9" fmla="*/ 4 h 29"/>
                    <a:gd name="T10" fmla="*/ 31 w 41"/>
                    <a:gd name="T11" fmla="*/ 1 h 29"/>
                    <a:gd name="T12" fmla="*/ 4 w 41"/>
                    <a:gd name="T13" fmla="*/ 1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29">
                      <a:moveTo>
                        <a:pt x="4" y="17"/>
                      </a:moveTo>
                      <a:cubicBezTo>
                        <a:pt x="1" y="19"/>
                        <a:pt x="0" y="22"/>
                        <a:pt x="2" y="25"/>
                      </a:cubicBezTo>
                      <a:cubicBezTo>
                        <a:pt x="4" y="28"/>
                        <a:pt x="7" y="29"/>
                        <a:pt x="10" y="27"/>
                      </a:cubicBezTo>
                      <a:cubicBezTo>
                        <a:pt x="37" y="12"/>
                        <a:pt x="37" y="12"/>
                        <a:pt x="37" y="12"/>
                      </a:cubicBezTo>
                      <a:cubicBezTo>
                        <a:pt x="40" y="10"/>
                        <a:pt x="41" y="7"/>
                        <a:pt x="39" y="4"/>
                      </a:cubicBezTo>
                      <a:cubicBezTo>
                        <a:pt x="38" y="1"/>
                        <a:pt x="34" y="0"/>
                        <a:pt x="31" y="1"/>
                      </a:cubicBezTo>
                      <a:cubicBezTo>
                        <a:pt x="4" y="17"/>
                        <a:pt x="4" y="17"/>
                        <a:pt x="4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206"/>
                <p:cNvSpPr>
                  <a:spLocks/>
                </p:cNvSpPr>
                <p:nvPr/>
              </p:nvSpPr>
              <p:spPr bwMode="auto">
                <a:xfrm>
                  <a:off x="5800726" y="4938713"/>
                  <a:ext cx="134938" cy="101600"/>
                </a:xfrm>
                <a:custGeom>
                  <a:avLst/>
                  <a:gdLst>
                    <a:gd name="T0" fmla="*/ 3 w 36"/>
                    <a:gd name="T1" fmla="*/ 15 h 27"/>
                    <a:gd name="T2" fmla="*/ 1 w 36"/>
                    <a:gd name="T3" fmla="*/ 23 h 27"/>
                    <a:gd name="T4" fmla="*/ 9 w 36"/>
                    <a:gd name="T5" fmla="*/ 25 h 27"/>
                    <a:gd name="T6" fmla="*/ 32 w 36"/>
                    <a:gd name="T7" fmla="*/ 12 h 27"/>
                    <a:gd name="T8" fmla="*/ 35 w 36"/>
                    <a:gd name="T9" fmla="*/ 4 h 27"/>
                    <a:gd name="T10" fmla="*/ 26 w 36"/>
                    <a:gd name="T11" fmla="*/ 1 h 27"/>
                    <a:gd name="T12" fmla="*/ 3 w 36"/>
                    <a:gd name="T13" fmla="*/ 1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27">
                      <a:moveTo>
                        <a:pt x="3" y="15"/>
                      </a:moveTo>
                      <a:cubicBezTo>
                        <a:pt x="1" y="16"/>
                        <a:pt x="0" y="20"/>
                        <a:pt x="1" y="23"/>
                      </a:cubicBezTo>
                      <a:cubicBezTo>
                        <a:pt x="3" y="26"/>
                        <a:pt x="7" y="27"/>
                        <a:pt x="9" y="25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5" y="10"/>
                        <a:pt x="36" y="7"/>
                        <a:pt x="35" y="4"/>
                      </a:cubicBezTo>
                      <a:cubicBezTo>
                        <a:pt x="33" y="1"/>
                        <a:pt x="29" y="0"/>
                        <a:pt x="26" y="1"/>
                      </a:cubicBezTo>
                      <a:cubicBezTo>
                        <a:pt x="3" y="15"/>
                        <a:pt x="3" y="15"/>
                        <a:pt x="3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207"/>
                <p:cNvSpPr>
                  <a:spLocks/>
                </p:cNvSpPr>
                <p:nvPr/>
              </p:nvSpPr>
              <p:spPr bwMode="auto">
                <a:xfrm>
                  <a:off x="6240463" y="4487863"/>
                  <a:ext cx="107950" cy="153988"/>
                </a:xfrm>
                <a:custGeom>
                  <a:avLst/>
                  <a:gdLst>
                    <a:gd name="T0" fmla="*/ 2 w 29"/>
                    <a:gd name="T1" fmla="*/ 31 h 41"/>
                    <a:gd name="T2" fmla="*/ 4 w 29"/>
                    <a:gd name="T3" fmla="*/ 39 h 41"/>
                    <a:gd name="T4" fmla="*/ 12 w 29"/>
                    <a:gd name="T5" fmla="*/ 37 h 41"/>
                    <a:gd name="T6" fmla="*/ 28 w 29"/>
                    <a:gd name="T7" fmla="*/ 10 h 41"/>
                    <a:gd name="T8" fmla="*/ 25 w 29"/>
                    <a:gd name="T9" fmla="*/ 2 h 41"/>
                    <a:gd name="T10" fmla="*/ 17 w 29"/>
                    <a:gd name="T11" fmla="*/ 4 h 41"/>
                    <a:gd name="T12" fmla="*/ 2 w 29"/>
                    <a:gd name="T13" fmla="*/ 3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41">
                      <a:moveTo>
                        <a:pt x="2" y="31"/>
                      </a:moveTo>
                      <a:cubicBezTo>
                        <a:pt x="0" y="34"/>
                        <a:pt x="1" y="37"/>
                        <a:pt x="4" y="39"/>
                      </a:cubicBezTo>
                      <a:cubicBezTo>
                        <a:pt x="7" y="41"/>
                        <a:pt x="10" y="40"/>
                        <a:pt x="12" y="37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7"/>
                        <a:pt x="28" y="4"/>
                        <a:pt x="25" y="2"/>
                      </a:cubicBezTo>
                      <a:cubicBezTo>
                        <a:pt x="22" y="0"/>
                        <a:pt x="19" y="1"/>
                        <a:pt x="17" y="4"/>
                      </a:cubicBezTo>
                      <a:cubicBezTo>
                        <a:pt x="2" y="31"/>
                        <a:pt x="2" y="31"/>
                        <a:pt x="2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208"/>
                <p:cNvSpPr>
                  <a:spLocks/>
                </p:cNvSpPr>
                <p:nvPr/>
              </p:nvSpPr>
              <p:spPr bwMode="auto">
                <a:xfrm>
                  <a:off x="5932488" y="5035551"/>
                  <a:ext cx="101600" cy="139700"/>
                </a:xfrm>
                <a:custGeom>
                  <a:avLst/>
                  <a:gdLst>
                    <a:gd name="T0" fmla="*/ 2 w 27"/>
                    <a:gd name="T1" fmla="*/ 27 h 37"/>
                    <a:gd name="T2" fmla="*/ 4 w 27"/>
                    <a:gd name="T3" fmla="*/ 35 h 37"/>
                    <a:gd name="T4" fmla="*/ 12 w 27"/>
                    <a:gd name="T5" fmla="*/ 33 h 37"/>
                    <a:gd name="T6" fmla="*/ 26 w 27"/>
                    <a:gd name="T7" fmla="*/ 10 h 37"/>
                    <a:gd name="T8" fmla="*/ 23 w 27"/>
                    <a:gd name="T9" fmla="*/ 1 h 37"/>
                    <a:gd name="T10" fmla="*/ 15 w 27"/>
                    <a:gd name="T11" fmla="*/ 4 h 37"/>
                    <a:gd name="T12" fmla="*/ 2 w 27"/>
                    <a:gd name="T13" fmla="*/ 27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37">
                      <a:moveTo>
                        <a:pt x="2" y="27"/>
                      </a:moveTo>
                      <a:cubicBezTo>
                        <a:pt x="0" y="30"/>
                        <a:pt x="1" y="33"/>
                        <a:pt x="4" y="35"/>
                      </a:cubicBezTo>
                      <a:cubicBezTo>
                        <a:pt x="7" y="37"/>
                        <a:pt x="11" y="36"/>
                        <a:pt x="12" y="33"/>
                      </a:cubicBezTo>
                      <a:cubicBezTo>
                        <a:pt x="26" y="10"/>
                        <a:pt x="26" y="10"/>
                        <a:pt x="26" y="10"/>
                      </a:cubicBezTo>
                      <a:cubicBezTo>
                        <a:pt x="27" y="7"/>
                        <a:pt x="26" y="3"/>
                        <a:pt x="23" y="1"/>
                      </a:cubicBezTo>
                      <a:cubicBezTo>
                        <a:pt x="20" y="0"/>
                        <a:pt x="17" y="1"/>
                        <a:pt x="15" y="4"/>
                      </a:cubicBezTo>
                      <a:cubicBezTo>
                        <a:pt x="2" y="27"/>
                        <a:pt x="2" y="27"/>
                        <a:pt x="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209"/>
                <p:cNvSpPr>
                  <a:spLocks/>
                </p:cNvSpPr>
                <p:nvPr/>
              </p:nvSpPr>
              <p:spPr bwMode="auto">
                <a:xfrm>
                  <a:off x="5932488" y="4487863"/>
                  <a:ext cx="107950" cy="153988"/>
                </a:xfrm>
                <a:custGeom>
                  <a:avLst/>
                  <a:gdLst>
                    <a:gd name="T0" fmla="*/ 17 w 29"/>
                    <a:gd name="T1" fmla="*/ 37 h 41"/>
                    <a:gd name="T2" fmla="*/ 25 w 29"/>
                    <a:gd name="T3" fmla="*/ 39 h 41"/>
                    <a:gd name="T4" fmla="*/ 28 w 29"/>
                    <a:gd name="T5" fmla="*/ 31 h 41"/>
                    <a:gd name="T6" fmla="*/ 12 w 29"/>
                    <a:gd name="T7" fmla="*/ 4 h 41"/>
                    <a:gd name="T8" fmla="*/ 4 w 29"/>
                    <a:gd name="T9" fmla="*/ 2 h 41"/>
                    <a:gd name="T10" fmla="*/ 2 w 29"/>
                    <a:gd name="T11" fmla="*/ 10 h 41"/>
                    <a:gd name="T12" fmla="*/ 17 w 29"/>
                    <a:gd name="T13" fmla="*/ 3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41">
                      <a:moveTo>
                        <a:pt x="17" y="37"/>
                      </a:moveTo>
                      <a:cubicBezTo>
                        <a:pt x="19" y="40"/>
                        <a:pt x="23" y="41"/>
                        <a:pt x="25" y="39"/>
                      </a:cubicBezTo>
                      <a:cubicBezTo>
                        <a:pt x="28" y="37"/>
                        <a:pt x="29" y="34"/>
                        <a:pt x="28" y="31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1"/>
                        <a:pt x="7" y="0"/>
                        <a:pt x="4" y="2"/>
                      </a:cubicBezTo>
                      <a:cubicBezTo>
                        <a:pt x="1" y="4"/>
                        <a:pt x="0" y="7"/>
                        <a:pt x="2" y="10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210"/>
                <p:cNvSpPr>
                  <a:spLocks/>
                </p:cNvSpPr>
                <p:nvPr/>
              </p:nvSpPr>
              <p:spPr bwMode="auto">
                <a:xfrm>
                  <a:off x="6246813" y="5035551"/>
                  <a:ext cx="101600" cy="139700"/>
                </a:xfrm>
                <a:custGeom>
                  <a:avLst/>
                  <a:gdLst>
                    <a:gd name="T0" fmla="*/ 15 w 27"/>
                    <a:gd name="T1" fmla="*/ 33 h 37"/>
                    <a:gd name="T2" fmla="*/ 23 w 27"/>
                    <a:gd name="T3" fmla="*/ 35 h 37"/>
                    <a:gd name="T4" fmla="*/ 26 w 27"/>
                    <a:gd name="T5" fmla="*/ 27 h 37"/>
                    <a:gd name="T6" fmla="*/ 12 w 27"/>
                    <a:gd name="T7" fmla="*/ 4 h 37"/>
                    <a:gd name="T8" fmla="*/ 4 w 27"/>
                    <a:gd name="T9" fmla="*/ 1 h 37"/>
                    <a:gd name="T10" fmla="*/ 2 w 27"/>
                    <a:gd name="T11" fmla="*/ 10 h 37"/>
                    <a:gd name="T12" fmla="*/ 15 w 27"/>
                    <a:gd name="T13" fmla="*/ 3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37">
                      <a:moveTo>
                        <a:pt x="15" y="33"/>
                      </a:moveTo>
                      <a:cubicBezTo>
                        <a:pt x="17" y="36"/>
                        <a:pt x="20" y="37"/>
                        <a:pt x="23" y="35"/>
                      </a:cubicBezTo>
                      <a:cubicBezTo>
                        <a:pt x="26" y="33"/>
                        <a:pt x="27" y="30"/>
                        <a:pt x="26" y="27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1"/>
                        <a:pt x="7" y="0"/>
                        <a:pt x="4" y="1"/>
                      </a:cubicBezTo>
                      <a:cubicBezTo>
                        <a:pt x="1" y="3"/>
                        <a:pt x="0" y="7"/>
                        <a:pt x="2" y="10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211"/>
                <p:cNvSpPr>
                  <a:spLocks/>
                </p:cNvSpPr>
                <p:nvPr/>
              </p:nvSpPr>
              <p:spPr bwMode="auto">
                <a:xfrm>
                  <a:off x="5800726" y="4622801"/>
                  <a:ext cx="149225" cy="109538"/>
                </a:xfrm>
                <a:custGeom>
                  <a:avLst/>
                  <a:gdLst>
                    <a:gd name="T0" fmla="*/ 30 w 40"/>
                    <a:gd name="T1" fmla="*/ 27 h 29"/>
                    <a:gd name="T2" fmla="*/ 38 w 40"/>
                    <a:gd name="T3" fmla="*/ 25 h 29"/>
                    <a:gd name="T4" fmla="*/ 36 w 40"/>
                    <a:gd name="T5" fmla="*/ 17 h 29"/>
                    <a:gd name="T6" fmla="*/ 9 w 40"/>
                    <a:gd name="T7" fmla="*/ 1 h 29"/>
                    <a:gd name="T8" fmla="*/ 1 w 40"/>
                    <a:gd name="T9" fmla="*/ 4 h 29"/>
                    <a:gd name="T10" fmla="*/ 3 w 40"/>
                    <a:gd name="T11" fmla="*/ 12 h 29"/>
                    <a:gd name="T12" fmla="*/ 30 w 40"/>
                    <a:gd name="T13" fmla="*/ 2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29">
                      <a:moveTo>
                        <a:pt x="30" y="27"/>
                      </a:moveTo>
                      <a:cubicBezTo>
                        <a:pt x="33" y="29"/>
                        <a:pt x="37" y="28"/>
                        <a:pt x="38" y="25"/>
                      </a:cubicBezTo>
                      <a:cubicBezTo>
                        <a:pt x="40" y="22"/>
                        <a:pt x="39" y="19"/>
                        <a:pt x="36" y="17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7" y="0"/>
                        <a:pt x="3" y="1"/>
                        <a:pt x="1" y="4"/>
                      </a:cubicBezTo>
                      <a:cubicBezTo>
                        <a:pt x="0" y="7"/>
                        <a:pt x="1" y="10"/>
                        <a:pt x="3" y="12"/>
                      </a:cubicBezTo>
                      <a:cubicBezTo>
                        <a:pt x="30" y="27"/>
                        <a:pt x="30" y="27"/>
                        <a:pt x="3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212"/>
                <p:cNvSpPr>
                  <a:spLocks/>
                </p:cNvSpPr>
                <p:nvPr/>
              </p:nvSpPr>
              <p:spPr bwMode="auto">
                <a:xfrm>
                  <a:off x="6345238" y="4938713"/>
                  <a:ext cx="139700" cy="101600"/>
                </a:xfrm>
                <a:custGeom>
                  <a:avLst/>
                  <a:gdLst>
                    <a:gd name="T0" fmla="*/ 27 w 37"/>
                    <a:gd name="T1" fmla="*/ 25 h 27"/>
                    <a:gd name="T2" fmla="*/ 35 w 37"/>
                    <a:gd name="T3" fmla="*/ 23 h 27"/>
                    <a:gd name="T4" fmla="*/ 33 w 37"/>
                    <a:gd name="T5" fmla="*/ 15 h 27"/>
                    <a:gd name="T6" fmla="*/ 10 w 37"/>
                    <a:gd name="T7" fmla="*/ 1 h 27"/>
                    <a:gd name="T8" fmla="*/ 2 w 37"/>
                    <a:gd name="T9" fmla="*/ 4 h 27"/>
                    <a:gd name="T10" fmla="*/ 4 w 37"/>
                    <a:gd name="T11" fmla="*/ 12 h 27"/>
                    <a:gd name="T12" fmla="*/ 27 w 37"/>
                    <a:gd name="T13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27">
                      <a:moveTo>
                        <a:pt x="27" y="25"/>
                      </a:moveTo>
                      <a:cubicBezTo>
                        <a:pt x="30" y="27"/>
                        <a:pt x="34" y="26"/>
                        <a:pt x="35" y="23"/>
                      </a:cubicBezTo>
                      <a:cubicBezTo>
                        <a:pt x="37" y="20"/>
                        <a:pt x="36" y="16"/>
                        <a:pt x="33" y="15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7" y="0"/>
                        <a:pt x="3" y="1"/>
                        <a:pt x="2" y="4"/>
                      </a:cubicBezTo>
                      <a:cubicBezTo>
                        <a:pt x="0" y="7"/>
                        <a:pt x="1" y="10"/>
                        <a:pt x="4" y="12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4565026" y="1166625"/>
              <a:ext cx="1652841" cy="1975387"/>
              <a:chOff x="4565026" y="1166625"/>
              <a:chExt cx="1652841" cy="1975387"/>
            </a:xfrm>
          </p:grpSpPr>
          <p:sp>
            <p:nvSpPr>
              <p:cNvPr id="7" name="Shape 14694"/>
              <p:cNvSpPr/>
              <p:nvPr/>
            </p:nvSpPr>
            <p:spPr>
              <a:xfrm>
                <a:off x="4565026" y="1166625"/>
                <a:ext cx="1652841" cy="1975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35" y="18210"/>
                    </a:moveTo>
                    <a:cubicBezTo>
                      <a:pt x="14785" y="18210"/>
                      <a:pt x="14785" y="18210"/>
                      <a:pt x="14785" y="18210"/>
                    </a:cubicBezTo>
                    <a:cubicBezTo>
                      <a:pt x="14785" y="18210"/>
                      <a:pt x="14843" y="18258"/>
                      <a:pt x="14843" y="18258"/>
                    </a:cubicBezTo>
                    <a:cubicBezTo>
                      <a:pt x="15305" y="18646"/>
                      <a:pt x="15536" y="19130"/>
                      <a:pt x="15536" y="19663"/>
                    </a:cubicBezTo>
                    <a:cubicBezTo>
                      <a:pt x="15536" y="20196"/>
                      <a:pt x="15305" y="20680"/>
                      <a:pt x="14843" y="21019"/>
                    </a:cubicBezTo>
                    <a:cubicBezTo>
                      <a:pt x="14381" y="21406"/>
                      <a:pt x="13861" y="21600"/>
                      <a:pt x="13168" y="21600"/>
                    </a:cubicBezTo>
                    <a:cubicBezTo>
                      <a:pt x="12533" y="21600"/>
                      <a:pt x="12013" y="21406"/>
                      <a:pt x="11551" y="21019"/>
                    </a:cubicBezTo>
                    <a:cubicBezTo>
                      <a:pt x="11089" y="20680"/>
                      <a:pt x="10858" y="20196"/>
                      <a:pt x="10858" y="19663"/>
                    </a:cubicBezTo>
                    <a:cubicBezTo>
                      <a:pt x="10858" y="19130"/>
                      <a:pt x="11089" y="18646"/>
                      <a:pt x="11551" y="18258"/>
                    </a:cubicBezTo>
                    <a:cubicBezTo>
                      <a:pt x="11551" y="18258"/>
                      <a:pt x="11551" y="18210"/>
                      <a:pt x="11551" y="18210"/>
                    </a:cubicBezTo>
                    <a:cubicBezTo>
                      <a:pt x="9125" y="18210"/>
                      <a:pt x="9125" y="18210"/>
                      <a:pt x="9125" y="18210"/>
                    </a:cubicBezTo>
                    <a:cubicBezTo>
                      <a:pt x="9125" y="18210"/>
                      <a:pt x="9125" y="18161"/>
                      <a:pt x="9125" y="18113"/>
                    </a:cubicBezTo>
                    <a:cubicBezTo>
                      <a:pt x="9125" y="16030"/>
                      <a:pt x="8201" y="14190"/>
                      <a:pt x="6411" y="12737"/>
                    </a:cubicBezTo>
                    <a:cubicBezTo>
                      <a:pt x="4678" y="11236"/>
                      <a:pt x="2483" y="10461"/>
                      <a:pt x="0" y="10461"/>
                    </a:cubicBezTo>
                    <a:cubicBezTo>
                      <a:pt x="0" y="8282"/>
                      <a:pt x="0" y="8282"/>
                      <a:pt x="0" y="8282"/>
                    </a:cubicBezTo>
                    <a:cubicBezTo>
                      <a:pt x="58" y="8378"/>
                      <a:pt x="116" y="8427"/>
                      <a:pt x="173" y="8475"/>
                    </a:cubicBezTo>
                    <a:cubicBezTo>
                      <a:pt x="635" y="8863"/>
                      <a:pt x="1213" y="9057"/>
                      <a:pt x="1848" y="9057"/>
                    </a:cubicBezTo>
                    <a:cubicBezTo>
                      <a:pt x="2483" y="9057"/>
                      <a:pt x="3061" y="8863"/>
                      <a:pt x="3523" y="8475"/>
                    </a:cubicBezTo>
                    <a:cubicBezTo>
                      <a:pt x="3985" y="8088"/>
                      <a:pt x="4216" y="7652"/>
                      <a:pt x="4216" y="7071"/>
                    </a:cubicBezTo>
                    <a:cubicBezTo>
                      <a:pt x="4216" y="6538"/>
                      <a:pt x="3985" y="6102"/>
                      <a:pt x="3523" y="5715"/>
                    </a:cubicBezTo>
                    <a:cubicBezTo>
                      <a:pt x="3061" y="5327"/>
                      <a:pt x="2483" y="5134"/>
                      <a:pt x="1848" y="5134"/>
                    </a:cubicBezTo>
                    <a:cubicBezTo>
                      <a:pt x="1213" y="5134"/>
                      <a:pt x="635" y="5327"/>
                      <a:pt x="173" y="5715"/>
                    </a:cubicBezTo>
                    <a:cubicBezTo>
                      <a:pt x="116" y="5763"/>
                      <a:pt x="58" y="5812"/>
                      <a:pt x="0" y="5909"/>
                    </a:cubicBezTo>
                    <a:cubicBezTo>
                      <a:pt x="0" y="2954"/>
                      <a:pt x="0" y="2954"/>
                      <a:pt x="0" y="2954"/>
                    </a:cubicBezTo>
                    <a:cubicBezTo>
                      <a:pt x="58" y="2954"/>
                      <a:pt x="58" y="2954"/>
                      <a:pt x="116" y="2954"/>
                    </a:cubicBezTo>
                    <a:cubicBezTo>
                      <a:pt x="693" y="2954"/>
                      <a:pt x="1271" y="2954"/>
                      <a:pt x="1848" y="3003"/>
                    </a:cubicBezTo>
                    <a:cubicBezTo>
                      <a:pt x="3870" y="0"/>
                      <a:pt x="3870" y="0"/>
                      <a:pt x="3870" y="0"/>
                    </a:cubicBezTo>
                    <a:cubicBezTo>
                      <a:pt x="5025" y="194"/>
                      <a:pt x="6180" y="387"/>
                      <a:pt x="7277" y="726"/>
                    </a:cubicBezTo>
                    <a:cubicBezTo>
                      <a:pt x="7277" y="4165"/>
                      <a:pt x="7277" y="4165"/>
                      <a:pt x="7277" y="4165"/>
                    </a:cubicBezTo>
                    <a:cubicBezTo>
                      <a:pt x="8490" y="4601"/>
                      <a:pt x="9645" y="5134"/>
                      <a:pt x="10742" y="5812"/>
                    </a:cubicBezTo>
                    <a:cubicBezTo>
                      <a:pt x="14207" y="4068"/>
                      <a:pt x="14207" y="4068"/>
                      <a:pt x="14207" y="4068"/>
                    </a:cubicBezTo>
                    <a:cubicBezTo>
                      <a:pt x="14670" y="4407"/>
                      <a:pt x="15132" y="4746"/>
                      <a:pt x="15594" y="5134"/>
                    </a:cubicBezTo>
                    <a:cubicBezTo>
                      <a:pt x="15940" y="5473"/>
                      <a:pt x="16287" y="5763"/>
                      <a:pt x="16633" y="6102"/>
                    </a:cubicBezTo>
                    <a:cubicBezTo>
                      <a:pt x="14554" y="9008"/>
                      <a:pt x="14554" y="9008"/>
                      <a:pt x="14554" y="9008"/>
                    </a:cubicBezTo>
                    <a:cubicBezTo>
                      <a:pt x="15363" y="9880"/>
                      <a:pt x="16056" y="10848"/>
                      <a:pt x="16633" y="11817"/>
                    </a:cubicBezTo>
                    <a:cubicBezTo>
                      <a:pt x="20734" y="11817"/>
                      <a:pt x="20734" y="11817"/>
                      <a:pt x="20734" y="11817"/>
                    </a:cubicBezTo>
                    <a:cubicBezTo>
                      <a:pt x="21080" y="12737"/>
                      <a:pt x="21369" y="13657"/>
                      <a:pt x="21600" y="14578"/>
                    </a:cubicBezTo>
                    <a:cubicBezTo>
                      <a:pt x="18077" y="16515"/>
                      <a:pt x="18077" y="16515"/>
                      <a:pt x="18077" y="16515"/>
                    </a:cubicBezTo>
                    <a:cubicBezTo>
                      <a:pt x="18135" y="17048"/>
                      <a:pt x="18135" y="17580"/>
                      <a:pt x="18135" y="18113"/>
                    </a:cubicBezTo>
                    <a:cubicBezTo>
                      <a:pt x="18135" y="18161"/>
                      <a:pt x="18135" y="18161"/>
                      <a:pt x="18135" y="18210"/>
                    </a:cubicBezTo>
                    <a:close/>
                  </a:path>
                </a:pathLst>
              </a:custGeom>
              <a:solidFill>
                <a:srgbClr val="FFC000"/>
              </a:solidFill>
              <a:ln w="19050">
                <a:solidFill>
                  <a:srgbClr val="F2F2F2"/>
                </a:solidFill>
                <a:round/>
              </a:ln>
            </p:spPr>
            <p:txBody>
              <a:bodyPr lIns="0" tIns="0" rIns="0" bIns="0"/>
              <a:lstStyle/>
              <a:p>
                <a:pPr lvl="0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5093789" y="1897866"/>
                <a:ext cx="595313" cy="560785"/>
                <a:chOff x="6964363" y="4452938"/>
                <a:chExt cx="793750" cy="747713"/>
              </a:xfrm>
              <a:solidFill>
                <a:schemeClr val="bg1"/>
              </a:solidFill>
            </p:grpSpPr>
            <p:sp>
              <p:nvSpPr>
                <p:cNvPr id="46" name="Freeform 222"/>
                <p:cNvSpPr>
                  <a:spLocks noEditPoints="1"/>
                </p:cNvSpPr>
                <p:nvPr/>
              </p:nvSpPr>
              <p:spPr bwMode="auto">
                <a:xfrm>
                  <a:off x="6964363" y="4452938"/>
                  <a:ext cx="793750" cy="387350"/>
                </a:xfrm>
                <a:custGeom>
                  <a:avLst/>
                  <a:gdLst>
                    <a:gd name="T0" fmla="*/ 158 w 211"/>
                    <a:gd name="T1" fmla="*/ 47 h 103"/>
                    <a:gd name="T2" fmla="*/ 127 w 211"/>
                    <a:gd name="T3" fmla="*/ 18 h 103"/>
                    <a:gd name="T4" fmla="*/ 76 w 211"/>
                    <a:gd name="T5" fmla="*/ 30 h 103"/>
                    <a:gd name="T6" fmla="*/ 76 w 211"/>
                    <a:gd name="T7" fmla="*/ 30 h 103"/>
                    <a:gd name="T8" fmla="*/ 68 w 211"/>
                    <a:gd name="T9" fmla="*/ 30 h 103"/>
                    <a:gd name="T10" fmla="*/ 15 w 211"/>
                    <a:gd name="T11" fmla="*/ 52 h 103"/>
                    <a:gd name="T12" fmla="*/ 31 w 211"/>
                    <a:gd name="T13" fmla="*/ 87 h 103"/>
                    <a:gd name="T14" fmla="*/ 179 w 211"/>
                    <a:gd name="T15" fmla="*/ 91 h 103"/>
                    <a:gd name="T16" fmla="*/ 196 w 211"/>
                    <a:gd name="T17" fmla="*/ 72 h 103"/>
                    <a:gd name="T18" fmla="*/ 166 w 211"/>
                    <a:gd name="T19" fmla="*/ 52 h 103"/>
                    <a:gd name="T20" fmla="*/ 166 w 211"/>
                    <a:gd name="T21" fmla="*/ 52 h 103"/>
                    <a:gd name="T22" fmla="*/ 158 w 211"/>
                    <a:gd name="T23" fmla="*/ 48 h 103"/>
                    <a:gd name="T24" fmla="*/ 158 w 211"/>
                    <a:gd name="T25" fmla="*/ 47 h 103"/>
                    <a:gd name="T26" fmla="*/ 168 w 211"/>
                    <a:gd name="T27" fmla="*/ 39 h 103"/>
                    <a:gd name="T28" fmla="*/ 208 w 211"/>
                    <a:gd name="T29" fmla="*/ 73 h 103"/>
                    <a:gd name="T30" fmla="*/ 183 w 211"/>
                    <a:gd name="T31" fmla="*/ 103 h 103"/>
                    <a:gd name="T32" fmla="*/ 180 w 211"/>
                    <a:gd name="T33" fmla="*/ 103 h 103"/>
                    <a:gd name="T34" fmla="*/ 180 w 211"/>
                    <a:gd name="T35" fmla="*/ 103 h 103"/>
                    <a:gd name="T36" fmla="*/ 30 w 211"/>
                    <a:gd name="T37" fmla="*/ 99 h 103"/>
                    <a:gd name="T38" fmla="*/ 26 w 211"/>
                    <a:gd name="T39" fmla="*/ 98 h 103"/>
                    <a:gd name="T40" fmla="*/ 26 w 211"/>
                    <a:gd name="T41" fmla="*/ 98 h 103"/>
                    <a:gd name="T42" fmla="*/ 3 w 211"/>
                    <a:gd name="T43" fmla="*/ 50 h 103"/>
                    <a:gd name="T44" fmla="*/ 71 w 211"/>
                    <a:gd name="T45" fmla="*/ 18 h 103"/>
                    <a:gd name="T46" fmla="*/ 130 w 211"/>
                    <a:gd name="T47" fmla="*/ 7 h 103"/>
                    <a:gd name="T48" fmla="*/ 168 w 211"/>
                    <a:gd name="T49" fmla="*/ 39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1" h="103">
                      <a:moveTo>
                        <a:pt x="158" y="47"/>
                      </a:moveTo>
                      <a:cubicBezTo>
                        <a:pt x="155" y="32"/>
                        <a:pt x="141" y="22"/>
                        <a:pt x="127" y="18"/>
                      </a:cubicBezTo>
                      <a:cubicBezTo>
                        <a:pt x="109" y="13"/>
                        <a:pt x="89" y="16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4" y="32"/>
                        <a:pt x="70" y="32"/>
                        <a:pt x="68" y="30"/>
                      </a:cubicBezTo>
                      <a:cubicBezTo>
                        <a:pt x="47" y="14"/>
                        <a:pt x="19" y="29"/>
                        <a:pt x="15" y="52"/>
                      </a:cubicBezTo>
                      <a:cubicBezTo>
                        <a:pt x="12" y="64"/>
                        <a:pt x="17" y="77"/>
                        <a:pt x="31" y="87"/>
                      </a:cubicBezTo>
                      <a:cubicBezTo>
                        <a:pt x="179" y="91"/>
                        <a:pt x="179" y="91"/>
                        <a:pt x="179" y="91"/>
                      </a:cubicBezTo>
                      <a:cubicBezTo>
                        <a:pt x="190" y="87"/>
                        <a:pt x="196" y="79"/>
                        <a:pt x="196" y="72"/>
                      </a:cubicBezTo>
                      <a:cubicBezTo>
                        <a:pt x="198" y="55"/>
                        <a:pt x="181" y="47"/>
                        <a:pt x="166" y="52"/>
                      </a:cubicBezTo>
                      <a:cubicBezTo>
                        <a:pt x="166" y="52"/>
                        <a:pt x="166" y="52"/>
                        <a:pt x="166" y="52"/>
                      </a:cubicBezTo>
                      <a:cubicBezTo>
                        <a:pt x="163" y="53"/>
                        <a:pt x="160" y="51"/>
                        <a:pt x="158" y="48"/>
                      </a:cubicBezTo>
                      <a:cubicBezTo>
                        <a:pt x="158" y="48"/>
                        <a:pt x="158" y="47"/>
                        <a:pt x="158" y="47"/>
                      </a:cubicBezTo>
                      <a:close/>
                      <a:moveTo>
                        <a:pt x="168" y="39"/>
                      </a:moveTo>
                      <a:cubicBezTo>
                        <a:pt x="190" y="34"/>
                        <a:pt x="211" y="51"/>
                        <a:pt x="208" y="73"/>
                      </a:cubicBezTo>
                      <a:cubicBezTo>
                        <a:pt x="207" y="85"/>
                        <a:pt x="199" y="96"/>
                        <a:pt x="183" y="103"/>
                      </a:cubicBezTo>
                      <a:cubicBezTo>
                        <a:pt x="182" y="103"/>
                        <a:pt x="181" y="103"/>
                        <a:pt x="180" y="103"/>
                      </a:cubicBezTo>
                      <a:cubicBezTo>
                        <a:pt x="180" y="103"/>
                        <a:pt x="180" y="103"/>
                        <a:pt x="180" y="103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29" y="100"/>
                        <a:pt x="27" y="99"/>
                        <a:pt x="26" y="98"/>
                      </a:cubicBezTo>
                      <a:cubicBezTo>
                        <a:pt x="26" y="98"/>
                        <a:pt x="26" y="98"/>
                        <a:pt x="26" y="98"/>
                      </a:cubicBezTo>
                      <a:cubicBezTo>
                        <a:pt x="5" y="84"/>
                        <a:pt x="0" y="66"/>
                        <a:pt x="3" y="50"/>
                      </a:cubicBezTo>
                      <a:cubicBezTo>
                        <a:pt x="9" y="20"/>
                        <a:pt x="44" y="0"/>
                        <a:pt x="71" y="18"/>
                      </a:cubicBezTo>
                      <a:cubicBezTo>
                        <a:pt x="88" y="4"/>
                        <a:pt x="110" y="1"/>
                        <a:pt x="130" y="7"/>
                      </a:cubicBezTo>
                      <a:cubicBezTo>
                        <a:pt x="146" y="11"/>
                        <a:pt x="162" y="22"/>
                        <a:pt x="16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23"/>
                <p:cNvSpPr>
                  <a:spLocks/>
                </p:cNvSpPr>
                <p:nvPr/>
              </p:nvSpPr>
              <p:spPr bwMode="auto">
                <a:xfrm>
                  <a:off x="7046913" y="4873626"/>
                  <a:ext cx="120650" cy="177800"/>
                </a:xfrm>
                <a:custGeom>
                  <a:avLst/>
                  <a:gdLst>
                    <a:gd name="T0" fmla="*/ 2 w 32"/>
                    <a:gd name="T1" fmla="*/ 26 h 47"/>
                    <a:gd name="T2" fmla="*/ 21 w 32"/>
                    <a:gd name="T3" fmla="*/ 2 h 47"/>
                    <a:gd name="T4" fmla="*/ 25 w 32"/>
                    <a:gd name="T5" fmla="*/ 0 h 47"/>
                    <a:gd name="T6" fmla="*/ 32 w 32"/>
                    <a:gd name="T7" fmla="*/ 6 h 47"/>
                    <a:gd name="T8" fmla="*/ 32 w 32"/>
                    <a:gd name="T9" fmla="*/ 6 h 47"/>
                    <a:gd name="T10" fmla="*/ 29 w 32"/>
                    <a:gd name="T11" fmla="*/ 31 h 47"/>
                    <a:gd name="T12" fmla="*/ 10 w 32"/>
                    <a:gd name="T13" fmla="*/ 44 h 47"/>
                    <a:gd name="T14" fmla="*/ 2 w 32"/>
                    <a:gd name="T15" fmla="*/ 2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47">
                      <a:moveTo>
                        <a:pt x="2" y="26"/>
                      </a:moveTo>
                      <a:cubicBezTo>
                        <a:pt x="4" y="20"/>
                        <a:pt x="10" y="12"/>
                        <a:pt x="21" y="2"/>
                      </a:cubicBezTo>
                      <a:cubicBezTo>
                        <a:pt x="22" y="1"/>
                        <a:pt x="24" y="0"/>
                        <a:pt x="25" y="0"/>
                      </a:cubicBezTo>
                      <a:cubicBezTo>
                        <a:pt x="29" y="0"/>
                        <a:pt x="31" y="2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17"/>
                        <a:pt x="31" y="25"/>
                        <a:pt x="29" y="31"/>
                      </a:cubicBezTo>
                      <a:cubicBezTo>
                        <a:pt x="26" y="39"/>
                        <a:pt x="20" y="47"/>
                        <a:pt x="10" y="44"/>
                      </a:cubicBezTo>
                      <a:cubicBezTo>
                        <a:pt x="2" y="41"/>
                        <a:pt x="0" y="33"/>
                        <a:pt x="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24"/>
                <p:cNvSpPr>
                  <a:spLocks/>
                </p:cNvSpPr>
                <p:nvPr/>
              </p:nvSpPr>
              <p:spPr bwMode="auto">
                <a:xfrm>
                  <a:off x="7197726" y="5024438"/>
                  <a:ext cx="120650" cy="176213"/>
                </a:xfrm>
                <a:custGeom>
                  <a:avLst/>
                  <a:gdLst>
                    <a:gd name="T0" fmla="*/ 2 w 32"/>
                    <a:gd name="T1" fmla="*/ 26 h 47"/>
                    <a:gd name="T2" fmla="*/ 21 w 32"/>
                    <a:gd name="T3" fmla="*/ 2 h 47"/>
                    <a:gd name="T4" fmla="*/ 25 w 32"/>
                    <a:gd name="T5" fmla="*/ 0 h 47"/>
                    <a:gd name="T6" fmla="*/ 32 w 32"/>
                    <a:gd name="T7" fmla="*/ 6 h 47"/>
                    <a:gd name="T8" fmla="*/ 32 w 32"/>
                    <a:gd name="T9" fmla="*/ 6 h 47"/>
                    <a:gd name="T10" fmla="*/ 29 w 32"/>
                    <a:gd name="T11" fmla="*/ 31 h 47"/>
                    <a:gd name="T12" fmla="*/ 10 w 32"/>
                    <a:gd name="T13" fmla="*/ 44 h 47"/>
                    <a:gd name="T14" fmla="*/ 2 w 32"/>
                    <a:gd name="T15" fmla="*/ 2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47">
                      <a:moveTo>
                        <a:pt x="2" y="26"/>
                      </a:moveTo>
                      <a:cubicBezTo>
                        <a:pt x="4" y="20"/>
                        <a:pt x="10" y="12"/>
                        <a:pt x="21" y="2"/>
                      </a:cubicBezTo>
                      <a:cubicBezTo>
                        <a:pt x="22" y="1"/>
                        <a:pt x="24" y="0"/>
                        <a:pt x="25" y="0"/>
                      </a:cubicBezTo>
                      <a:cubicBezTo>
                        <a:pt x="29" y="0"/>
                        <a:pt x="32" y="3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32" y="17"/>
                        <a:pt x="31" y="25"/>
                        <a:pt x="29" y="31"/>
                      </a:cubicBezTo>
                      <a:cubicBezTo>
                        <a:pt x="26" y="39"/>
                        <a:pt x="20" y="47"/>
                        <a:pt x="10" y="44"/>
                      </a:cubicBezTo>
                      <a:cubicBezTo>
                        <a:pt x="2" y="41"/>
                        <a:pt x="0" y="33"/>
                        <a:pt x="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225"/>
                <p:cNvSpPr>
                  <a:spLocks/>
                </p:cNvSpPr>
                <p:nvPr/>
              </p:nvSpPr>
              <p:spPr bwMode="auto">
                <a:xfrm>
                  <a:off x="7434263" y="4941888"/>
                  <a:ext cx="120650" cy="176213"/>
                </a:xfrm>
                <a:custGeom>
                  <a:avLst/>
                  <a:gdLst>
                    <a:gd name="T0" fmla="*/ 2 w 32"/>
                    <a:gd name="T1" fmla="*/ 26 h 47"/>
                    <a:gd name="T2" fmla="*/ 21 w 32"/>
                    <a:gd name="T3" fmla="*/ 1 h 47"/>
                    <a:gd name="T4" fmla="*/ 25 w 32"/>
                    <a:gd name="T5" fmla="*/ 0 h 47"/>
                    <a:gd name="T6" fmla="*/ 31 w 32"/>
                    <a:gd name="T7" fmla="*/ 6 h 47"/>
                    <a:gd name="T8" fmla="*/ 31 w 32"/>
                    <a:gd name="T9" fmla="*/ 6 h 47"/>
                    <a:gd name="T10" fmla="*/ 29 w 32"/>
                    <a:gd name="T11" fmla="*/ 30 h 47"/>
                    <a:gd name="T12" fmla="*/ 10 w 32"/>
                    <a:gd name="T13" fmla="*/ 43 h 47"/>
                    <a:gd name="T14" fmla="*/ 2 w 32"/>
                    <a:gd name="T15" fmla="*/ 2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47">
                      <a:moveTo>
                        <a:pt x="2" y="26"/>
                      </a:moveTo>
                      <a:cubicBezTo>
                        <a:pt x="4" y="19"/>
                        <a:pt x="9" y="11"/>
                        <a:pt x="21" y="1"/>
                      </a:cubicBezTo>
                      <a:cubicBezTo>
                        <a:pt x="22" y="0"/>
                        <a:pt x="23" y="0"/>
                        <a:pt x="25" y="0"/>
                      </a:cubicBezTo>
                      <a:cubicBezTo>
                        <a:pt x="28" y="0"/>
                        <a:pt x="31" y="2"/>
                        <a:pt x="31" y="6"/>
                      </a:cubicBezTo>
                      <a:cubicBezTo>
                        <a:pt x="31" y="6"/>
                        <a:pt x="31" y="6"/>
                        <a:pt x="31" y="6"/>
                      </a:cubicBezTo>
                      <a:cubicBezTo>
                        <a:pt x="32" y="17"/>
                        <a:pt x="30" y="25"/>
                        <a:pt x="29" y="30"/>
                      </a:cubicBezTo>
                      <a:cubicBezTo>
                        <a:pt x="26" y="39"/>
                        <a:pt x="19" y="47"/>
                        <a:pt x="10" y="43"/>
                      </a:cubicBezTo>
                      <a:cubicBezTo>
                        <a:pt x="2" y="41"/>
                        <a:pt x="0" y="33"/>
                        <a:pt x="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2920905" y="2495173"/>
              <a:ext cx="1644124" cy="1975388"/>
              <a:chOff x="2920905" y="2495173"/>
              <a:chExt cx="1644124" cy="1975388"/>
            </a:xfrm>
          </p:grpSpPr>
          <p:sp>
            <p:nvSpPr>
              <p:cNvPr id="9" name="Shape 14696"/>
              <p:cNvSpPr/>
              <p:nvPr/>
            </p:nvSpPr>
            <p:spPr>
              <a:xfrm>
                <a:off x="2920905" y="2495173"/>
                <a:ext cx="1644124" cy="19753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236"/>
                    </a:moveTo>
                    <a:cubicBezTo>
                      <a:pt x="21600" y="13512"/>
                      <a:pt x="21600" y="13512"/>
                      <a:pt x="21600" y="13512"/>
                    </a:cubicBezTo>
                    <a:cubicBezTo>
                      <a:pt x="21542" y="13415"/>
                      <a:pt x="21426" y="13318"/>
                      <a:pt x="21310" y="13222"/>
                    </a:cubicBezTo>
                    <a:cubicBezTo>
                      <a:pt x="20845" y="12834"/>
                      <a:pt x="20265" y="12640"/>
                      <a:pt x="19626" y="12640"/>
                    </a:cubicBezTo>
                    <a:cubicBezTo>
                      <a:pt x="18987" y="12640"/>
                      <a:pt x="18406" y="12834"/>
                      <a:pt x="17942" y="13222"/>
                    </a:cubicBezTo>
                    <a:cubicBezTo>
                      <a:pt x="17535" y="13609"/>
                      <a:pt x="17303" y="14093"/>
                      <a:pt x="17303" y="14626"/>
                    </a:cubicBezTo>
                    <a:cubicBezTo>
                      <a:pt x="17303" y="15159"/>
                      <a:pt x="17535" y="15643"/>
                      <a:pt x="17942" y="15982"/>
                    </a:cubicBezTo>
                    <a:cubicBezTo>
                      <a:pt x="18406" y="16370"/>
                      <a:pt x="18987" y="16563"/>
                      <a:pt x="19626" y="16563"/>
                    </a:cubicBezTo>
                    <a:cubicBezTo>
                      <a:pt x="20265" y="16563"/>
                      <a:pt x="20845" y="16370"/>
                      <a:pt x="21310" y="15982"/>
                    </a:cubicBezTo>
                    <a:cubicBezTo>
                      <a:pt x="21426" y="15885"/>
                      <a:pt x="21542" y="15788"/>
                      <a:pt x="21600" y="15691"/>
                    </a:cubicBezTo>
                    <a:cubicBezTo>
                      <a:pt x="21600" y="18743"/>
                      <a:pt x="21600" y="18743"/>
                      <a:pt x="21600" y="18743"/>
                    </a:cubicBezTo>
                    <a:cubicBezTo>
                      <a:pt x="20961" y="18743"/>
                      <a:pt x="20381" y="18694"/>
                      <a:pt x="19742" y="18646"/>
                    </a:cubicBezTo>
                    <a:cubicBezTo>
                      <a:pt x="17535" y="21600"/>
                      <a:pt x="17535" y="21600"/>
                      <a:pt x="17535" y="21600"/>
                    </a:cubicBezTo>
                    <a:cubicBezTo>
                      <a:pt x="16316" y="21455"/>
                      <a:pt x="15155" y="21164"/>
                      <a:pt x="14052" y="20825"/>
                    </a:cubicBezTo>
                    <a:cubicBezTo>
                      <a:pt x="14342" y="17483"/>
                      <a:pt x="14342" y="17483"/>
                      <a:pt x="14342" y="17483"/>
                    </a:cubicBezTo>
                    <a:cubicBezTo>
                      <a:pt x="13065" y="16999"/>
                      <a:pt x="11845" y="16370"/>
                      <a:pt x="10684" y="15643"/>
                    </a:cubicBezTo>
                    <a:cubicBezTo>
                      <a:pt x="7490" y="17580"/>
                      <a:pt x="7490" y="17580"/>
                      <a:pt x="7490" y="17580"/>
                    </a:cubicBezTo>
                    <a:cubicBezTo>
                      <a:pt x="7026" y="17241"/>
                      <a:pt x="6561" y="16902"/>
                      <a:pt x="6155" y="16563"/>
                    </a:cubicBezTo>
                    <a:cubicBezTo>
                      <a:pt x="5632" y="16127"/>
                      <a:pt x="5168" y="15740"/>
                      <a:pt x="4761" y="15304"/>
                    </a:cubicBezTo>
                    <a:cubicBezTo>
                      <a:pt x="6852" y="12301"/>
                      <a:pt x="6852" y="12301"/>
                      <a:pt x="6852" y="12301"/>
                    </a:cubicBezTo>
                    <a:cubicBezTo>
                      <a:pt x="6097" y="11478"/>
                      <a:pt x="5516" y="10606"/>
                      <a:pt x="4994" y="9638"/>
                    </a:cubicBezTo>
                    <a:cubicBezTo>
                      <a:pt x="871" y="9638"/>
                      <a:pt x="871" y="9638"/>
                      <a:pt x="871" y="9638"/>
                    </a:cubicBezTo>
                    <a:cubicBezTo>
                      <a:pt x="465" y="8717"/>
                      <a:pt x="232" y="7797"/>
                      <a:pt x="0" y="6829"/>
                    </a:cubicBezTo>
                    <a:cubicBezTo>
                      <a:pt x="3600" y="5037"/>
                      <a:pt x="3600" y="5037"/>
                      <a:pt x="3600" y="5037"/>
                    </a:cubicBezTo>
                    <a:cubicBezTo>
                      <a:pt x="3600" y="4746"/>
                      <a:pt x="3542" y="4407"/>
                      <a:pt x="3542" y="4068"/>
                    </a:cubicBezTo>
                    <a:cubicBezTo>
                      <a:pt x="3542" y="3971"/>
                      <a:pt x="3542" y="3826"/>
                      <a:pt x="3542" y="3681"/>
                    </a:cubicBezTo>
                    <a:cubicBezTo>
                      <a:pt x="6852" y="3681"/>
                      <a:pt x="6852" y="3681"/>
                      <a:pt x="6852" y="3681"/>
                    </a:cubicBezTo>
                    <a:cubicBezTo>
                      <a:pt x="6677" y="3584"/>
                      <a:pt x="6503" y="3487"/>
                      <a:pt x="6329" y="3342"/>
                    </a:cubicBezTo>
                    <a:cubicBezTo>
                      <a:pt x="5865" y="2954"/>
                      <a:pt x="5632" y="2518"/>
                      <a:pt x="5632" y="1986"/>
                    </a:cubicBezTo>
                    <a:cubicBezTo>
                      <a:pt x="5632" y="1404"/>
                      <a:pt x="5865" y="969"/>
                      <a:pt x="6329" y="581"/>
                    </a:cubicBezTo>
                    <a:cubicBezTo>
                      <a:pt x="6794" y="194"/>
                      <a:pt x="7374" y="0"/>
                      <a:pt x="8013" y="0"/>
                    </a:cubicBezTo>
                    <a:cubicBezTo>
                      <a:pt x="8652" y="0"/>
                      <a:pt x="9232" y="194"/>
                      <a:pt x="9697" y="581"/>
                    </a:cubicBezTo>
                    <a:cubicBezTo>
                      <a:pt x="10161" y="969"/>
                      <a:pt x="10394" y="1404"/>
                      <a:pt x="10394" y="1986"/>
                    </a:cubicBezTo>
                    <a:cubicBezTo>
                      <a:pt x="10394" y="2518"/>
                      <a:pt x="10161" y="2954"/>
                      <a:pt x="9697" y="3342"/>
                    </a:cubicBezTo>
                    <a:cubicBezTo>
                      <a:pt x="9523" y="3487"/>
                      <a:pt x="9348" y="3584"/>
                      <a:pt x="9174" y="3681"/>
                    </a:cubicBezTo>
                    <a:cubicBezTo>
                      <a:pt x="12426" y="3681"/>
                      <a:pt x="12426" y="3681"/>
                      <a:pt x="12426" y="3681"/>
                    </a:cubicBezTo>
                    <a:cubicBezTo>
                      <a:pt x="12426" y="5763"/>
                      <a:pt x="13297" y="7555"/>
                      <a:pt x="15097" y="9008"/>
                    </a:cubicBezTo>
                    <a:cubicBezTo>
                      <a:pt x="16897" y="10509"/>
                      <a:pt x="19045" y="11236"/>
                      <a:pt x="21600" y="11236"/>
                    </a:cubicBezTo>
                    <a:cubicBezTo>
                      <a:pt x="21600" y="11236"/>
                      <a:pt x="21600" y="11236"/>
                      <a:pt x="21600" y="11236"/>
                    </a:cubicBezTo>
                    <a:close/>
                  </a:path>
                </a:pathLst>
              </a:custGeom>
              <a:solidFill>
                <a:srgbClr val="FFC000"/>
              </a:solidFill>
              <a:ln w="19050">
                <a:solidFill>
                  <a:srgbClr val="F2F2F2"/>
                </a:solidFill>
                <a:round/>
              </a:ln>
            </p:spPr>
            <p:txBody>
              <a:bodyPr lIns="0" tIns="0" rIns="0" bIns="0"/>
              <a:lstStyle/>
              <a:p>
                <a:pPr lvl="0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3476329" y="3230757"/>
                <a:ext cx="597694" cy="548878"/>
                <a:chOff x="4522788" y="4457701"/>
                <a:chExt cx="796925" cy="731838"/>
              </a:xfrm>
              <a:solidFill>
                <a:schemeClr val="bg1"/>
              </a:solidFill>
            </p:grpSpPr>
            <p:sp>
              <p:nvSpPr>
                <p:cNvPr id="51" name="Freeform 226"/>
                <p:cNvSpPr>
                  <a:spLocks noEditPoints="1"/>
                </p:cNvSpPr>
                <p:nvPr/>
              </p:nvSpPr>
              <p:spPr bwMode="auto">
                <a:xfrm>
                  <a:off x="4522788" y="4457701"/>
                  <a:ext cx="796925" cy="390525"/>
                </a:xfrm>
                <a:custGeom>
                  <a:avLst/>
                  <a:gdLst>
                    <a:gd name="T0" fmla="*/ 159 w 212"/>
                    <a:gd name="T1" fmla="*/ 47 h 104"/>
                    <a:gd name="T2" fmla="*/ 128 w 212"/>
                    <a:gd name="T3" fmla="*/ 19 h 104"/>
                    <a:gd name="T4" fmla="*/ 77 w 212"/>
                    <a:gd name="T5" fmla="*/ 30 h 104"/>
                    <a:gd name="T6" fmla="*/ 77 w 212"/>
                    <a:gd name="T7" fmla="*/ 30 h 104"/>
                    <a:gd name="T8" fmla="*/ 68 w 212"/>
                    <a:gd name="T9" fmla="*/ 30 h 104"/>
                    <a:gd name="T10" fmla="*/ 15 w 212"/>
                    <a:gd name="T11" fmla="*/ 53 h 104"/>
                    <a:gd name="T12" fmla="*/ 32 w 212"/>
                    <a:gd name="T13" fmla="*/ 88 h 104"/>
                    <a:gd name="T14" fmla="*/ 180 w 212"/>
                    <a:gd name="T15" fmla="*/ 92 h 104"/>
                    <a:gd name="T16" fmla="*/ 197 w 212"/>
                    <a:gd name="T17" fmla="*/ 73 h 104"/>
                    <a:gd name="T18" fmla="*/ 167 w 212"/>
                    <a:gd name="T19" fmla="*/ 52 h 104"/>
                    <a:gd name="T20" fmla="*/ 167 w 212"/>
                    <a:gd name="T21" fmla="*/ 52 h 104"/>
                    <a:gd name="T22" fmla="*/ 159 w 212"/>
                    <a:gd name="T23" fmla="*/ 48 h 104"/>
                    <a:gd name="T24" fmla="*/ 159 w 212"/>
                    <a:gd name="T25" fmla="*/ 47 h 104"/>
                    <a:gd name="T26" fmla="*/ 169 w 212"/>
                    <a:gd name="T27" fmla="*/ 39 h 104"/>
                    <a:gd name="T28" fmla="*/ 209 w 212"/>
                    <a:gd name="T29" fmla="*/ 74 h 104"/>
                    <a:gd name="T30" fmla="*/ 184 w 212"/>
                    <a:gd name="T31" fmla="*/ 103 h 104"/>
                    <a:gd name="T32" fmla="*/ 181 w 212"/>
                    <a:gd name="T33" fmla="*/ 104 h 104"/>
                    <a:gd name="T34" fmla="*/ 181 w 212"/>
                    <a:gd name="T35" fmla="*/ 104 h 104"/>
                    <a:gd name="T36" fmla="*/ 31 w 212"/>
                    <a:gd name="T37" fmla="*/ 100 h 104"/>
                    <a:gd name="T38" fmla="*/ 27 w 212"/>
                    <a:gd name="T39" fmla="*/ 99 h 104"/>
                    <a:gd name="T40" fmla="*/ 27 w 212"/>
                    <a:gd name="T41" fmla="*/ 99 h 104"/>
                    <a:gd name="T42" fmla="*/ 4 w 212"/>
                    <a:gd name="T43" fmla="*/ 50 h 104"/>
                    <a:gd name="T44" fmla="*/ 72 w 212"/>
                    <a:gd name="T45" fmla="*/ 18 h 104"/>
                    <a:gd name="T46" fmla="*/ 131 w 212"/>
                    <a:gd name="T47" fmla="*/ 7 h 104"/>
                    <a:gd name="T48" fmla="*/ 169 w 212"/>
                    <a:gd name="T49" fmla="*/ 39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2" h="104">
                      <a:moveTo>
                        <a:pt x="159" y="47"/>
                      </a:moveTo>
                      <a:cubicBezTo>
                        <a:pt x="156" y="32"/>
                        <a:pt x="141" y="23"/>
                        <a:pt x="128" y="19"/>
                      </a:cubicBezTo>
                      <a:cubicBezTo>
                        <a:pt x="110" y="14"/>
                        <a:pt x="90" y="17"/>
                        <a:pt x="77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5" y="33"/>
                        <a:pt x="71" y="33"/>
                        <a:pt x="68" y="30"/>
                      </a:cubicBezTo>
                      <a:cubicBezTo>
                        <a:pt x="48" y="14"/>
                        <a:pt x="20" y="29"/>
                        <a:pt x="15" y="53"/>
                      </a:cubicBezTo>
                      <a:cubicBezTo>
                        <a:pt x="13" y="64"/>
                        <a:pt x="17" y="77"/>
                        <a:pt x="32" y="88"/>
                      </a:cubicBezTo>
                      <a:cubicBezTo>
                        <a:pt x="180" y="92"/>
                        <a:pt x="180" y="92"/>
                        <a:pt x="180" y="92"/>
                      </a:cubicBezTo>
                      <a:cubicBezTo>
                        <a:pt x="191" y="87"/>
                        <a:pt x="196" y="80"/>
                        <a:pt x="197" y="73"/>
                      </a:cubicBezTo>
                      <a:cubicBezTo>
                        <a:pt x="199" y="56"/>
                        <a:pt x="182" y="47"/>
                        <a:pt x="167" y="52"/>
                      </a:cubicBezTo>
                      <a:cubicBezTo>
                        <a:pt x="167" y="52"/>
                        <a:pt x="167" y="52"/>
                        <a:pt x="167" y="52"/>
                      </a:cubicBezTo>
                      <a:cubicBezTo>
                        <a:pt x="164" y="53"/>
                        <a:pt x="160" y="52"/>
                        <a:pt x="159" y="48"/>
                      </a:cubicBezTo>
                      <a:cubicBezTo>
                        <a:pt x="159" y="48"/>
                        <a:pt x="159" y="48"/>
                        <a:pt x="159" y="47"/>
                      </a:cubicBezTo>
                      <a:close/>
                      <a:moveTo>
                        <a:pt x="169" y="39"/>
                      </a:moveTo>
                      <a:cubicBezTo>
                        <a:pt x="191" y="35"/>
                        <a:pt x="212" y="52"/>
                        <a:pt x="209" y="74"/>
                      </a:cubicBezTo>
                      <a:cubicBezTo>
                        <a:pt x="208" y="85"/>
                        <a:pt x="200" y="97"/>
                        <a:pt x="184" y="103"/>
                      </a:cubicBezTo>
                      <a:cubicBezTo>
                        <a:pt x="183" y="104"/>
                        <a:pt x="182" y="104"/>
                        <a:pt x="181" y="104"/>
                      </a:cubicBezTo>
                      <a:cubicBezTo>
                        <a:pt x="181" y="104"/>
                        <a:pt x="181" y="104"/>
                        <a:pt x="181" y="104"/>
                      </a:cubicBezTo>
                      <a:cubicBezTo>
                        <a:pt x="31" y="100"/>
                        <a:pt x="31" y="100"/>
                        <a:pt x="31" y="100"/>
                      </a:cubicBezTo>
                      <a:cubicBezTo>
                        <a:pt x="29" y="100"/>
                        <a:pt x="28" y="100"/>
                        <a:pt x="27" y="99"/>
                      </a:cubicBezTo>
                      <a:cubicBezTo>
                        <a:pt x="27" y="99"/>
                        <a:pt x="27" y="99"/>
                        <a:pt x="27" y="99"/>
                      </a:cubicBezTo>
                      <a:cubicBezTo>
                        <a:pt x="6" y="85"/>
                        <a:pt x="0" y="67"/>
                        <a:pt x="4" y="50"/>
                      </a:cubicBezTo>
                      <a:cubicBezTo>
                        <a:pt x="9" y="20"/>
                        <a:pt x="45" y="0"/>
                        <a:pt x="72" y="18"/>
                      </a:cubicBezTo>
                      <a:cubicBezTo>
                        <a:pt x="88" y="5"/>
                        <a:pt x="111" y="2"/>
                        <a:pt x="131" y="7"/>
                      </a:cubicBezTo>
                      <a:cubicBezTo>
                        <a:pt x="147" y="12"/>
                        <a:pt x="163" y="23"/>
                        <a:pt x="169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227"/>
                <p:cNvSpPr>
                  <a:spLocks/>
                </p:cNvSpPr>
                <p:nvPr/>
              </p:nvSpPr>
              <p:spPr bwMode="auto">
                <a:xfrm>
                  <a:off x="4583113" y="4922838"/>
                  <a:ext cx="169863" cy="46038"/>
                </a:xfrm>
                <a:custGeom>
                  <a:avLst/>
                  <a:gdLst>
                    <a:gd name="T0" fmla="*/ 38 w 45"/>
                    <a:gd name="T1" fmla="*/ 12 h 12"/>
                    <a:gd name="T2" fmla="*/ 45 w 45"/>
                    <a:gd name="T3" fmla="*/ 6 h 12"/>
                    <a:gd name="T4" fmla="*/ 38 w 45"/>
                    <a:gd name="T5" fmla="*/ 0 h 12"/>
                    <a:gd name="T6" fmla="*/ 6 w 45"/>
                    <a:gd name="T7" fmla="*/ 0 h 12"/>
                    <a:gd name="T8" fmla="*/ 0 w 45"/>
                    <a:gd name="T9" fmla="*/ 6 h 12"/>
                    <a:gd name="T10" fmla="*/ 6 w 45"/>
                    <a:gd name="T11" fmla="*/ 12 h 12"/>
                    <a:gd name="T12" fmla="*/ 38 w 45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2">
                      <a:moveTo>
                        <a:pt x="38" y="12"/>
                      </a:moveTo>
                      <a:cubicBezTo>
                        <a:pt x="42" y="12"/>
                        <a:pt x="45" y="9"/>
                        <a:pt x="45" y="6"/>
                      </a:cubicBezTo>
                      <a:cubicBezTo>
                        <a:pt x="45" y="2"/>
                        <a:pt x="42" y="0"/>
                        <a:pt x="3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9"/>
                        <a:pt x="2" y="12"/>
                        <a:pt x="6" y="12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228"/>
                <p:cNvSpPr>
                  <a:spLocks/>
                </p:cNvSpPr>
                <p:nvPr/>
              </p:nvSpPr>
              <p:spPr bwMode="auto">
                <a:xfrm>
                  <a:off x="4610101" y="4862513"/>
                  <a:ext cx="112713" cy="161925"/>
                </a:xfrm>
                <a:custGeom>
                  <a:avLst/>
                  <a:gdLst>
                    <a:gd name="T0" fmla="*/ 18 w 30"/>
                    <a:gd name="T1" fmla="*/ 39 h 43"/>
                    <a:gd name="T2" fmla="*/ 26 w 30"/>
                    <a:gd name="T3" fmla="*/ 41 h 43"/>
                    <a:gd name="T4" fmla="*/ 28 w 30"/>
                    <a:gd name="T5" fmla="*/ 33 h 43"/>
                    <a:gd name="T6" fmla="*/ 12 w 30"/>
                    <a:gd name="T7" fmla="*/ 4 h 43"/>
                    <a:gd name="T8" fmla="*/ 4 w 30"/>
                    <a:gd name="T9" fmla="*/ 2 h 43"/>
                    <a:gd name="T10" fmla="*/ 2 w 30"/>
                    <a:gd name="T11" fmla="*/ 10 h 43"/>
                    <a:gd name="T12" fmla="*/ 18 w 30"/>
                    <a:gd name="T13" fmla="*/ 39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3">
                      <a:moveTo>
                        <a:pt x="18" y="39"/>
                      </a:moveTo>
                      <a:cubicBezTo>
                        <a:pt x="20" y="42"/>
                        <a:pt x="23" y="43"/>
                        <a:pt x="26" y="41"/>
                      </a:cubicBezTo>
                      <a:cubicBezTo>
                        <a:pt x="29" y="39"/>
                        <a:pt x="30" y="36"/>
                        <a:pt x="28" y="33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0" y="1"/>
                        <a:pt x="7" y="0"/>
                        <a:pt x="4" y="2"/>
                      </a:cubicBezTo>
                      <a:cubicBezTo>
                        <a:pt x="1" y="4"/>
                        <a:pt x="0" y="7"/>
                        <a:pt x="2" y="10"/>
                      </a:cubicBezTo>
                      <a:cubicBezTo>
                        <a:pt x="18" y="39"/>
                        <a:pt x="18" y="39"/>
                        <a:pt x="18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229"/>
                <p:cNvSpPr>
                  <a:spLocks/>
                </p:cNvSpPr>
                <p:nvPr/>
              </p:nvSpPr>
              <p:spPr bwMode="auto">
                <a:xfrm>
                  <a:off x="4610101" y="4862513"/>
                  <a:ext cx="112713" cy="161925"/>
                </a:xfrm>
                <a:custGeom>
                  <a:avLst/>
                  <a:gdLst>
                    <a:gd name="T0" fmla="*/ 2 w 30"/>
                    <a:gd name="T1" fmla="*/ 33 h 43"/>
                    <a:gd name="T2" fmla="*/ 4 w 30"/>
                    <a:gd name="T3" fmla="*/ 41 h 43"/>
                    <a:gd name="T4" fmla="*/ 12 w 30"/>
                    <a:gd name="T5" fmla="*/ 39 h 43"/>
                    <a:gd name="T6" fmla="*/ 28 w 30"/>
                    <a:gd name="T7" fmla="*/ 10 h 43"/>
                    <a:gd name="T8" fmla="*/ 26 w 30"/>
                    <a:gd name="T9" fmla="*/ 2 h 43"/>
                    <a:gd name="T10" fmla="*/ 18 w 30"/>
                    <a:gd name="T11" fmla="*/ 4 h 43"/>
                    <a:gd name="T12" fmla="*/ 2 w 30"/>
                    <a:gd name="T13" fmla="*/ 3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3">
                      <a:moveTo>
                        <a:pt x="2" y="33"/>
                      </a:moveTo>
                      <a:cubicBezTo>
                        <a:pt x="0" y="36"/>
                        <a:pt x="1" y="39"/>
                        <a:pt x="4" y="41"/>
                      </a:cubicBezTo>
                      <a:cubicBezTo>
                        <a:pt x="7" y="43"/>
                        <a:pt x="10" y="42"/>
                        <a:pt x="12" y="39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30" y="7"/>
                        <a:pt x="29" y="4"/>
                        <a:pt x="26" y="2"/>
                      </a:cubicBezTo>
                      <a:cubicBezTo>
                        <a:pt x="23" y="0"/>
                        <a:pt x="20" y="1"/>
                        <a:pt x="18" y="4"/>
                      </a:cubicBezTo>
                      <a:cubicBezTo>
                        <a:pt x="2" y="33"/>
                        <a:pt x="2" y="33"/>
                        <a:pt x="2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230"/>
                <p:cNvSpPr>
                  <a:spLocks/>
                </p:cNvSpPr>
                <p:nvPr/>
              </p:nvSpPr>
              <p:spPr bwMode="auto">
                <a:xfrm>
                  <a:off x="4733926" y="5087938"/>
                  <a:ext cx="168275" cy="46038"/>
                </a:xfrm>
                <a:custGeom>
                  <a:avLst/>
                  <a:gdLst>
                    <a:gd name="T0" fmla="*/ 39 w 45"/>
                    <a:gd name="T1" fmla="*/ 12 h 12"/>
                    <a:gd name="T2" fmla="*/ 45 w 45"/>
                    <a:gd name="T3" fmla="*/ 6 h 12"/>
                    <a:gd name="T4" fmla="*/ 39 w 45"/>
                    <a:gd name="T5" fmla="*/ 0 h 12"/>
                    <a:gd name="T6" fmla="*/ 6 w 45"/>
                    <a:gd name="T7" fmla="*/ 0 h 12"/>
                    <a:gd name="T8" fmla="*/ 0 w 45"/>
                    <a:gd name="T9" fmla="*/ 6 h 12"/>
                    <a:gd name="T10" fmla="*/ 6 w 45"/>
                    <a:gd name="T11" fmla="*/ 12 h 12"/>
                    <a:gd name="T12" fmla="*/ 39 w 45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2">
                      <a:moveTo>
                        <a:pt x="39" y="12"/>
                      </a:moveTo>
                      <a:cubicBezTo>
                        <a:pt x="42" y="12"/>
                        <a:pt x="45" y="9"/>
                        <a:pt x="45" y="6"/>
                      </a:cubicBezTo>
                      <a:cubicBezTo>
                        <a:pt x="45" y="3"/>
                        <a:pt x="42" y="0"/>
                        <a:pt x="3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9"/>
                        <a:pt x="2" y="12"/>
                        <a:pt x="6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231"/>
                <p:cNvSpPr>
                  <a:spLocks/>
                </p:cNvSpPr>
                <p:nvPr/>
              </p:nvSpPr>
              <p:spPr bwMode="auto">
                <a:xfrm>
                  <a:off x="4759326" y="5032376"/>
                  <a:ext cx="112713" cy="157163"/>
                </a:xfrm>
                <a:custGeom>
                  <a:avLst/>
                  <a:gdLst>
                    <a:gd name="T0" fmla="*/ 18 w 30"/>
                    <a:gd name="T1" fmla="*/ 38 h 42"/>
                    <a:gd name="T2" fmla="*/ 26 w 30"/>
                    <a:gd name="T3" fmla="*/ 40 h 42"/>
                    <a:gd name="T4" fmla="*/ 29 w 30"/>
                    <a:gd name="T5" fmla="*/ 32 h 42"/>
                    <a:gd name="T6" fmla="*/ 12 w 30"/>
                    <a:gd name="T7" fmla="*/ 4 h 42"/>
                    <a:gd name="T8" fmla="*/ 4 w 30"/>
                    <a:gd name="T9" fmla="*/ 1 h 42"/>
                    <a:gd name="T10" fmla="*/ 2 w 30"/>
                    <a:gd name="T11" fmla="*/ 10 h 42"/>
                    <a:gd name="T12" fmla="*/ 18 w 30"/>
                    <a:gd name="T13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8" y="38"/>
                      </a:moveTo>
                      <a:cubicBezTo>
                        <a:pt x="20" y="41"/>
                        <a:pt x="24" y="42"/>
                        <a:pt x="26" y="40"/>
                      </a:cubicBezTo>
                      <a:cubicBezTo>
                        <a:pt x="29" y="39"/>
                        <a:pt x="30" y="35"/>
                        <a:pt x="29" y="3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1"/>
                        <a:pt x="7" y="0"/>
                        <a:pt x="4" y="1"/>
                      </a:cubicBezTo>
                      <a:cubicBezTo>
                        <a:pt x="1" y="3"/>
                        <a:pt x="0" y="7"/>
                        <a:pt x="2" y="10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232"/>
                <p:cNvSpPr>
                  <a:spLocks/>
                </p:cNvSpPr>
                <p:nvPr/>
              </p:nvSpPr>
              <p:spPr bwMode="auto">
                <a:xfrm>
                  <a:off x="4759326" y="5032376"/>
                  <a:ext cx="112713" cy="157163"/>
                </a:xfrm>
                <a:custGeom>
                  <a:avLst/>
                  <a:gdLst>
                    <a:gd name="T0" fmla="*/ 2 w 30"/>
                    <a:gd name="T1" fmla="*/ 32 h 42"/>
                    <a:gd name="T2" fmla="*/ 4 w 30"/>
                    <a:gd name="T3" fmla="*/ 40 h 42"/>
                    <a:gd name="T4" fmla="*/ 12 w 30"/>
                    <a:gd name="T5" fmla="*/ 38 h 42"/>
                    <a:gd name="T6" fmla="*/ 29 w 30"/>
                    <a:gd name="T7" fmla="*/ 10 h 42"/>
                    <a:gd name="T8" fmla="*/ 26 w 30"/>
                    <a:gd name="T9" fmla="*/ 1 h 42"/>
                    <a:gd name="T10" fmla="*/ 18 w 30"/>
                    <a:gd name="T11" fmla="*/ 4 h 42"/>
                    <a:gd name="T12" fmla="*/ 2 w 30"/>
                    <a:gd name="T13" fmla="*/ 3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2" y="32"/>
                      </a:moveTo>
                      <a:cubicBezTo>
                        <a:pt x="0" y="35"/>
                        <a:pt x="1" y="39"/>
                        <a:pt x="4" y="40"/>
                      </a:cubicBezTo>
                      <a:cubicBezTo>
                        <a:pt x="7" y="42"/>
                        <a:pt x="11" y="41"/>
                        <a:pt x="12" y="38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30" y="7"/>
                        <a:pt x="29" y="3"/>
                        <a:pt x="26" y="1"/>
                      </a:cubicBezTo>
                      <a:cubicBezTo>
                        <a:pt x="24" y="0"/>
                        <a:pt x="20" y="1"/>
                        <a:pt x="18" y="4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233"/>
                <p:cNvSpPr>
                  <a:spLocks/>
                </p:cNvSpPr>
                <p:nvPr/>
              </p:nvSpPr>
              <p:spPr bwMode="auto">
                <a:xfrm>
                  <a:off x="4970463" y="5002213"/>
                  <a:ext cx="168275" cy="44450"/>
                </a:xfrm>
                <a:custGeom>
                  <a:avLst/>
                  <a:gdLst>
                    <a:gd name="T0" fmla="*/ 39 w 45"/>
                    <a:gd name="T1" fmla="*/ 12 h 12"/>
                    <a:gd name="T2" fmla="*/ 45 w 45"/>
                    <a:gd name="T3" fmla="*/ 6 h 12"/>
                    <a:gd name="T4" fmla="*/ 39 w 45"/>
                    <a:gd name="T5" fmla="*/ 0 h 12"/>
                    <a:gd name="T6" fmla="*/ 6 w 45"/>
                    <a:gd name="T7" fmla="*/ 0 h 12"/>
                    <a:gd name="T8" fmla="*/ 0 w 45"/>
                    <a:gd name="T9" fmla="*/ 6 h 12"/>
                    <a:gd name="T10" fmla="*/ 6 w 45"/>
                    <a:gd name="T11" fmla="*/ 12 h 12"/>
                    <a:gd name="T12" fmla="*/ 39 w 45"/>
                    <a:gd name="T1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2">
                      <a:moveTo>
                        <a:pt x="39" y="12"/>
                      </a:moveTo>
                      <a:cubicBezTo>
                        <a:pt x="42" y="12"/>
                        <a:pt x="45" y="9"/>
                        <a:pt x="45" y="6"/>
                      </a:cubicBezTo>
                      <a:cubicBezTo>
                        <a:pt x="45" y="2"/>
                        <a:pt x="42" y="0"/>
                        <a:pt x="3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9"/>
                        <a:pt x="2" y="12"/>
                        <a:pt x="6" y="12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234"/>
                <p:cNvSpPr>
                  <a:spLocks/>
                </p:cNvSpPr>
                <p:nvPr/>
              </p:nvSpPr>
              <p:spPr bwMode="auto">
                <a:xfrm>
                  <a:off x="4995863" y="4945063"/>
                  <a:ext cx="112713" cy="158750"/>
                </a:xfrm>
                <a:custGeom>
                  <a:avLst/>
                  <a:gdLst>
                    <a:gd name="T0" fmla="*/ 18 w 30"/>
                    <a:gd name="T1" fmla="*/ 38 h 42"/>
                    <a:gd name="T2" fmla="*/ 26 w 30"/>
                    <a:gd name="T3" fmla="*/ 40 h 42"/>
                    <a:gd name="T4" fmla="*/ 29 w 30"/>
                    <a:gd name="T5" fmla="*/ 32 h 42"/>
                    <a:gd name="T6" fmla="*/ 12 w 30"/>
                    <a:gd name="T7" fmla="*/ 3 h 42"/>
                    <a:gd name="T8" fmla="*/ 4 w 30"/>
                    <a:gd name="T9" fmla="*/ 1 h 42"/>
                    <a:gd name="T10" fmla="*/ 2 w 30"/>
                    <a:gd name="T11" fmla="*/ 9 h 42"/>
                    <a:gd name="T12" fmla="*/ 18 w 30"/>
                    <a:gd name="T13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8" y="38"/>
                      </a:moveTo>
                      <a:cubicBezTo>
                        <a:pt x="20" y="41"/>
                        <a:pt x="23" y="42"/>
                        <a:pt x="26" y="40"/>
                      </a:cubicBezTo>
                      <a:cubicBezTo>
                        <a:pt x="29" y="38"/>
                        <a:pt x="30" y="35"/>
                        <a:pt x="29" y="3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0" y="1"/>
                        <a:pt x="7" y="0"/>
                        <a:pt x="4" y="1"/>
                      </a:cubicBezTo>
                      <a:cubicBezTo>
                        <a:pt x="1" y="3"/>
                        <a:pt x="0" y="7"/>
                        <a:pt x="2" y="9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235"/>
                <p:cNvSpPr>
                  <a:spLocks/>
                </p:cNvSpPr>
                <p:nvPr/>
              </p:nvSpPr>
              <p:spPr bwMode="auto">
                <a:xfrm>
                  <a:off x="4995863" y="4945063"/>
                  <a:ext cx="112713" cy="158750"/>
                </a:xfrm>
                <a:custGeom>
                  <a:avLst/>
                  <a:gdLst>
                    <a:gd name="T0" fmla="*/ 2 w 30"/>
                    <a:gd name="T1" fmla="*/ 32 h 42"/>
                    <a:gd name="T2" fmla="*/ 4 w 30"/>
                    <a:gd name="T3" fmla="*/ 40 h 42"/>
                    <a:gd name="T4" fmla="*/ 12 w 30"/>
                    <a:gd name="T5" fmla="*/ 38 h 42"/>
                    <a:gd name="T6" fmla="*/ 29 w 30"/>
                    <a:gd name="T7" fmla="*/ 9 h 42"/>
                    <a:gd name="T8" fmla="*/ 26 w 30"/>
                    <a:gd name="T9" fmla="*/ 1 h 42"/>
                    <a:gd name="T10" fmla="*/ 18 w 30"/>
                    <a:gd name="T11" fmla="*/ 3 h 42"/>
                    <a:gd name="T12" fmla="*/ 2 w 30"/>
                    <a:gd name="T13" fmla="*/ 3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2" y="32"/>
                      </a:moveTo>
                      <a:cubicBezTo>
                        <a:pt x="0" y="35"/>
                        <a:pt x="1" y="38"/>
                        <a:pt x="4" y="40"/>
                      </a:cubicBezTo>
                      <a:cubicBezTo>
                        <a:pt x="7" y="42"/>
                        <a:pt x="10" y="41"/>
                        <a:pt x="12" y="38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30" y="7"/>
                        <a:pt x="29" y="3"/>
                        <a:pt x="26" y="1"/>
                      </a:cubicBezTo>
                      <a:cubicBezTo>
                        <a:pt x="23" y="0"/>
                        <a:pt x="20" y="1"/>
                        <a:pt x="18" y="3"/>
                      </a:cubicBezTo>
                      <a:cubicBezTo>
                        <a:pt x="2" y="32"/>
                        <a:pt x="2" y="32"/>
                        <a:pt x="2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783"/>
                  <a:endParaRPr lang="zh-CN" altLang="en-US" sz="140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66" name="矩形 65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3780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空心弧 53"/>
          <p:cNvSpPr/>
          <p:nvPr/>
        </p:nvSpPr>
        <p:spPr>
          <a:xfrm rot="5400000">
            <a:off x="690463" y="1235967"/>
            <a:ext cx="3068241" cy="3068240"/>
          </a:xfrm>
          <a:prstGeom prst="blockArc">
            <a:avLst>
              <a:gd name="adj1" fmla="val 1080000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2810966" y="1282401"/>
            <a:ext cx="384572" cy="384572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458666" y="2096788"/>
            <a:ext cx="384572" cy="38457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467000" y="3048098"/>
            <a:ext cx="384572" cy="384572"/>
          </a:xfrm>
          <a:prstGeom prst="ellipse">
            <a:avLst/>
          </a:prstGeom>
          <a:solidFill>
            <a:srgbClr val="7E7E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2814538" y="3885107"/>
            <a:ext cx="384572" cy="38457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7" rIns="68573" bIns="34287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cs typeface="+mn-ea"/>
              <a:sym typeface="+mn-lt"/>
            </a:endParaRP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3193156" y="1114523"/>
            <a:ext cx="1794272" cy="716756"/>
            <a:chOff x="4340951" y="1564822"/>
            <a:chExt cx="2390955" cy="956128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4340951" y="2046063"/>
              <a:ext cx="1440602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5775207" y="1564822"/>
              <a:ext cx="956699" cy="956128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grpSp>
          <p:nvGrpSpPr>
            <p:cNvPr id="62" name="组合 54"/>
            <p:cNvGrpSpPr>
              <a:grpSpLocks noChangeAspect="1"/>
            </p:cNvGrpSpPr>
            <p:nvPr/>
          </p:nvGrpSpPr>
          <p:grpSpPr bwMode="auto">
            <a:xfrm>
              <a:off x="6044150" y="1775120"/>
              <a:ext cx="419385" cy="504000"/>
              <a:chOff x="5072479" y="2378340"/>
              <a:chExt cx="239649" cy="288000"/>
            </a:xfrm>
          </p:grpSpPr>
          <p:sp>
            <p:nvSpPr>
              <p:cNvPr id="63" name="Freeform 846"/>
              <p:cNvSpPr>
                <a:spLocks/>
              </p:cNvSpPr>
              <p:nvPr/>
            </p:nvSpPr>
            <p:spPr bwMode="auto">
              <a:xfrm>
                <a:off x="5072921" y="2432424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cs typeface="+mn-ea"/>
                  <a:sym typeface="+mn-lt"/>
                </a:endParaRPr>
              </a:p>
            </p:txBody>
          </p:sp>
          <p:sp>
            <p:nvSpPr>
              <p:cNvPr id="64" name="Freeform 847"/>
              <p:cNvSpPr>
                <a:spLocks/>
              </p:cNvSpPr>
              <p:nvPr/>
            </p:nvSpPr>
            <p:spPr bwMode="auto">
              <a:xfrm>
                <a:off x="5167209" y="2377970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9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3199110" y="3718420"/>
            <a:ext cx="1788319" cy="716756"/>
            <a:chOff x="4348253" y="4975681"/>
            <a:chExt cx="2383653" cy="956128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4348253" y="5453744"/>
              <a:ext cx="1439397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5776540" y="4975681"/>
              <a:ext cx="955366" cy="95612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68" name="Freeform 110"/>
            <p:cNvSpPr>
              <a:spLocks noChangeAspect="1" noEditPoints="1"/>
            </p:cNvSpPr>
            <p:nvPr/>
          </p:nvSpPr>
          <p:spPr bwMode="auto">
            <a:xfrm>
              <a:off x="6046328" y="5239331"/>
              <a:ext cx="447530" cy="397063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3843239" y="1931292"/>
            <a:ext cx="2513419" cy="716756"/>
            <a:chOff x="5484569" y="2623003"/>
            <a:chExt cx="3351909" cy="956128"/>
          </a:xfrm>
        </p:grpSpPr>
        <p:cxnSp>
          <p:nvCxnSpPr>
            <p:cNvPr id="70" name="直接连接符 69"/>
            <p:cNvCxnSpPr>
              <a:stCxn id="56" idx="6"/>
              <a:endCxn id="71" idx="2"/>
            </p:cNvCxnSpPr>
            <p:nvPr/>
          </p:nvCxnSpPr>
          <p:spPr>
            <a:xfrm>
              <a:off x="5484569" y="3100272"/>
              <a:ext cx="2396038" cy="795"/>
            </a:xfrm>
            <a:prstGeom prst="line">
              <a:avLst/>
            </a:prstGeom>
            <a:ln w="1270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7880607" y="2623003"/>
              <a:ext cx="955871" cy="956128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72" name="Freeform 168"/>
            <p:cNvSpPr>
              <a:spLocks noChangeAspect="1" noEditPoints="1"/>
            </p:cNvSpPr>
            <p:nvPr/>
          </p:nvSpPr>
          <p:spPr bwMode="auto">
            <a:xfrm>
              <a:off x="8126720" y="2902535"/>
              <a:ext cx="463645" cy="397063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3843238" y="2881410"/>
            <a:ext cx="2513409" cy="716756"/>
            <a:chOff x="5484757" y="3890281"/>
            <a:chExt cx="3351721" cy="956128"/>
          </a:xfrm>
        </p:grpSpPr>
        <p:cxnSp>
          <p:nvCxnSpPr>
            <p:cNvPr id="74" name="直接连接符 73"/>
            <p:cNvCxnSpPr/>
            <p:nvPr/>
          </p:nvCxnSpPr>
          <p:spPr>
            <a:xfrm>
              <a:off x="5484757" y="4384228"/>
              <a:ext cx="2372085" cy="0"/>
            </a:xfrm>
            <a:prstGeom prst="line">
              <a:avLst/>
            </a:prstGeom>
            <a:ln w="12700">
              <a:solidFill>
                <a:srgbClr val="7E7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7880658" y="3890281"/>
              <a:ext cx="955820" cy="956128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76" name="Freeform 203"/>
            <p:cNvSpPr>
              <a:spLocks noChangeAspect="1" noEditPoints="1"/>
            </p:cNvSpPr>
            <p:nvPr/>
          </p:nvSpPr>
          <p:spPr bwMode="auto">
            <a:xfrm>
              <a:off x="8168039" y="4153931"/>
              <a:ext cx="412813" cy="397063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027909" y="1076422"/>
            <a:ext cx="164530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CC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1200" b="1" dirty="0">
              <a:solidFill>
                <a:srgbClr val="CC0000"/>
              </a:solidFill>
              <a:cs typeface="+mn-ea"/>
              <a:sym typeface="+mn-lt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5027909" y="1296688"/>
            <a:ext cx="2282429" cy="40779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027909" y="3738660"/>
            <a:ext cx="164530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CC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1200" b="1" dirty="0">
              <a:solidFill>
                <a:srgbClr val="CC0000"/>
              </a:solidFill>
              <a:cs typeface="+mn-ea"/>
              <a:sym typeface="+mn-lt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5027909" y="3960116"/>
            <a:ext cx="2282429" cy="407798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404272" y="1902716"/>
            <a:ext cx="164530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CC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1200" b="1" dirty="0">
              <a:solidFill>
                <a:srgbClr val="CC0000"/>
              </a:solidFill>
              <a:cs typeface="+mn-ea"/>
              <a:sym typeface="+mn-lt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6404272" y="2122982"/>
            <a:ext cx="1912144" cy="5952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04272" y="2881410"/>
            <a:ext cx="1645308" cy="253910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rgbClr val="CC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1200" b="1" dirty="0">
              <a:solidFill>
                <a:srgbClr val="CC0000"/>
              </a:solidFill>
              <a:cs typeface="+mn-ea"/>
              <a:sym typeface="+mn-lt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6404272" y="3101676"/>
            <a:ext cx="1912144" cy="5952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1047650" y="1582438"/>
            <a:ext cx="2370534" cy="2370534"/>
            <a:chOff x="1103084" y="2155824"/>
            <a:chExt cx="3176815" cy="3176815"/>
          </a:xfrm>
        </p:grpSpPr>
        <p:sp>
          <p:nvSpPr>
            <p:cNvPr id="86" name="椭圆 85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7E7E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>
              <a:blip r:embed="rId3"/>
              <a:stretch>
                <a:fillRect l="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6913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0"/>
          <p:cNvGrpSpPr/>
          <p:nvPr/>
        </p:nvGrpSpPr>
        <p:grpSpPr>
          <a:xfrm>
            <a:off x="493811" y="978040"/>
            <a:ext cx="2087309" cy="1253081"/>
            <a:chOff x="1441450" y="1398043"/>
            <a:chExt cx="2019300" cy="1211904"/>
          </a:xfrm>
        </p:grpSpPr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40000"/>
                </a:lnSpc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添加文字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1" name="Text Placeholder 8"/>
            <p:cNvSpPr txBox="1">
              <a:spLocks/>
            </p:cNvSpPr>
            <p:nvPr/>
          </p:nvSpPr>
          <p:spPr>
            <a:xfrm>
              <a:off x="1441450" y="1775301"/>
              <a:ext cx="2019300" cy="83464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2" name="Group 43"/>
          <p:cNvGrpSpPr/>
          <p:nvPr/>
        </p:nvGrpSpPr>
        <p:grpSpPr>
          <a:xfrm>
            <a:off x="493809" y="2941425"/>
            <a:ext cx="2087310" cy="1387083"/>
            <a:chOff x="1441449" y="1375177"/>
            <a:chExt cx="2019301" cy="1341502"/>
          </a:xfrm>
        </p:grpSpPr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1441450" y="1375177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Placeholder 8"/>
            <p:cNvSpPr txBox="1">
              <a:spLocks/>
            </p:cNvSpPr>
            <p:nvPr/>
          </p:nvSpPr>
          <p:spPr>
            <a:xfrm>
              <a:off x="1441449" y="1799482"/>
              <a:ext cx="2019300" cy="917197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5" name="Group 46"/>
          <p:cNvGrpSpPr/>
          <p:nvPr/>
        </p:nvGrpSpPr>
        <p:grpSpPr>
          <a:xfrm>
            <a:off x="6661155" y="978041"/>
            <a:ext cx="2087309" cy="1354219"/>
            <a:chOff x="1342364" y="1398043"/>
            <a:chExt cx="2019300" cy="1309719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>
            <a:xfrm>
              <a:off x="1342364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 Placeholder 8"/>
            <p:cNvSpPr txBox="1">
              <a:spLocks/>
            </p:cNvSpPr>
            <p:nvPr/>
          </p:nvSpPr>
          <p:spPr>
            <a:xfrm>
              <a:off x="1342364" y="1790565"/>
              <a:ext cx="2019300" cy="917197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cxnSp>
        <p:nvCxnSpPr>
          <p:cNvPr id="18" name="直接连接符 17"/>
          <p:cNvCxnSpPr>
            <a:stCxn id="27" idx="0"/>
          </p:cNvCxnSpPr>
          <p:nvPr/>
        </p:nvCxnSpPr>
        <p:spPr>
          <a:xfrm flipV="1">
            <a:off x="2862774" y="1492828"/>
            <a:ext cx="0" cy="411287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581122" y="1492828"/>
            <a:ext cx="281653" cy="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30" idx="0"/>
          </p:cNvCxnSpPr>
          <p:nvPr/>
        </p:nvCxnSpPr>
        <p:spPr>
          <a:xfrm flipV="1">
            <a:off x="4044269" y="1492828"/>
            <a:ext cx="0" cy="411287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044270" y="1492828"/>
            <a:ext cx="2542628" cy="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33" idx="4"/>
          </p:cNvCxnSpPr>
          <p:nvPr/>
        </p:nvCxnSpPr>
        <p:spPr>
          <a:xfrm>
            <a:off x="5225766" y="3322320"/>
            <a:ext cx="4923" cy="474179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581120" y="3796500"/>
            <a:ext cx="2649569" cy="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36" idx="4"/>
          </p:cNvCxnSpPr>
          <p:nvPr/>
        </p:nvCxnSpPr>
        <p:spPr>
          <a:xfrm>
            <a:off x="6464922" y="3322321"/>
            <a:ext cx="0" cy="698603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464922" y="4020912"/>
            <a:ext cx="298661" cy="10"/>
          </a:xfrm>
          <a:prstGeom prst="line">
            <a:avLst/>
          </a:prstGeom>
          <a:ln>
            <a:solidFill>
              <a:srgbClr val="414455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2153876" y="1904114"/>
            <a:ext cx="1417795" cy="1418205"/>
            <a:chOff x="2714799" y="2648622"/>
            <a:chExt cx="1891378" cy="1891378"/>
          </a:xfrm>
          <a:solidFill>
            <a:srgbClr val="005DA2"/>
          </a:solidFill>
        </p:grpSpPr>
        <p:sp>
          <p:nvSpPr>
            <p:cNvPr id="27" name="Oval 8"/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solidFill>
              <a:srgbClr val="CC0000"/>
            </a:solidFill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 Placeholder 2"/>
            <p:cNvSpPr txBox="1">
              <a:spLocks/>
            </p:cNvSpPr>
            <p:nvPr/>
          </p:nvSpPr>
          <p:spPr>
            <a:xfrm>
              <a:off x="3146847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项目一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35372" y="1904114"/>
            <a:ext cx="1417795" cy="1418205"/>
            <a:chOff x="4290947" y="2648622"/>
            <a:chExt cx="1891378" cy="1891378"/>
          </a:xfrm>
          <a:solidFill>
            <a:srgbClr val="FFC400"/>
          </a:solidFill>
        </p:grpSpPr>
        <p:sp>
          <p:nvSpPr>
            <p:cNvPr id="30" name="Oval 9"/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solidFill>
              <a:srgbClr val="FFC000"/>
            </a:solidFill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Placeholder 2"/>
            <p:cNvSpPr txBox="1">
              <a:spLocks/>
            </p:cNvSpPr>
            <p:nvPr/>
          </p:nvSpPr>
          <p:spPr>
            <a:xfrm>
              <a:off x="4739406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项目二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16868" y="1904114"/>
            <a:ext cx="1417795" cy="1418205"/>
            <a:chOff x="5867096" y="2648622"/>
            <a:chExt cx="1891378" cy="1891378"/>
          </a:xfrm>
          <a:solidFill>
            <a:srgbClr val="005DA2"/>
          </a:solidFill>
        </p:grpSpPr>
        <p:sp>
          <p:nvSpPr>
            <p:cNvPr id="33" name="Oval 10"/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solidFill>
              <a:srgbClr val="CC0000"/>
            </a:solidFill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 Placeholder 2"/>
            <p:cNvSpPr txBox="1">
              <a:spLocks/>
            </p:cNvSpPr>
            <p:nvPr/>
          </p:nvSpPr>
          <p:spPr>
            <a:xfrm>
              <a:off x="6315199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项目三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56025" y="1904114"/>
            <a:ext cx="1417795" cy="1418205"/>
            <a:chOff x="7520165" y="2648622"/>
            <a:chExt cx="1891378" cy="1891378"/>
          </a:xfrm>
          <a:solidFill>
            <a:srgbClr val="FFC400"/>
          </a:solidFill>
        </p:grpSpPr>
        <p:sp>
          <p:nvSpPr>
            <p:cNvPr id="36" name="Oval 11"/>
            <p:cNvSpPr/>
            <p:nvPr/>
          </p:nvSpPr>
          <p:spPr>
            <a:xfrm>
              <a:off x="7520165" y="2648622"/>
              <a:ext cx="1891378" cy="1891378"/>
            </a:xfrm>
            <a:prstGeom prst="ellipse">
              <a:avLst/>
            </a:prstGeom>
            <a:solidFill>
              <a:srgbClr val="FFC000"/>
            </a:solidFill>
            <a:ln w="666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 Placeholder 2"/>
            <p:cNvSpPr txBox="1">
              <a:spLocks/>
            </p:cNvSpPr>
            <p:nvPr/>
          </p:nvSpPr>
          <p:spPr>
            <a:xfrm>
              <a:off x="7899375" y="3357786"/>
              <a:ext cx="1224135" cy="567411"/>
            </a:xfrm>
            <a:prstGeom prst="rect">
              <a:avLst/>
            </a:prstGeom>
            <a:no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项目四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8" name="Group 49"/>
          <p:cNvGrpSpPr/>
          <p:nvPr/>
        </p:nvGrpSpPr>
        <p:grpSpPr>
          <a:xfrm>
            <a:off x="6685478" y="3210288"/>
            <a:ext cx="2096834" cy="1377686"/>
            <a:chOff x="1441450" y="1619081"/>
            <a:chExt cx="2028515" cy="1332412"/>
          </a:xfrm>
        </p:grpSpPr>
        <p:sp>
          <p:nvSpPr>
            <p:cNvPr id="39" name="Text Placeholder 2"/>
            <p:cNvSpPr txBox="1">
              <a:spLocks/>
            </p:cNvSpPr>
            <p:nvPr/>
          </p:nvSpPr>
          <p:spPr>
            <a:xfrm>
              <a:off x="1441450" y="1619081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添加文字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 Placeholder 8"/>
            <p:cNvSpPr txBox="1">
              <a:spLocks/>
            </p:cNvSpPr>
            <p:nvPr/>
          </p:nvSpPr>
          <p:spPr>
            <a:xfrm>
              <a:off x="1450665" y="2034296"/>
              <a:ext cx="2019300" cy="917197"/>
            </a:xfrm>
            <a:prstGeom prst="rect">
              <a:avLst/>
            </a:prstGeom>
          </p:spPr>
          <p:txBody>
            <a:bodyPr vert="horz"/>
            <a:lstStyle>
              <a:defPPr>
                <a:defRPr lang="zh-CN"/>
              </a:defPPr>
              <a:lvl1pPr indent="0" defTabSz="457200">
                <a:lnSpc>
                  <a:spcPct val="100000"/>
                </a:lnSpc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41" name="矩形 40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0211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1601" y="1198055"/>
            <a:ext cx="7385431" cy="3026169"/>
            <a:chOff x="-406268" y="852002"/>
            <a:chExt cx="10474768" cy="4292020"/>
          </a:xfrm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2895290" y="3910876"/>
              <a:ext cx="1924867" cy="1233146"/>
            </a:xfrm>
            <a:custGeom>
              <a:avLst/>
              <a:gdLst>
                <a:gd name="T0" fmla="*/ 476 w 542"/>
                <a:gd name="T1" fmla="*/ 410 h 410"/>
                <a:gd name="T2" fmla="*/ 476 w 542"/>
                <a:gd name="T3" fmla="*/ 121 h 410"/>
                <a:gd name="T4" fmla="*/ 422 w 542"/>
                <a:gd name="T5" fmla="*/ 67 h 410"/>
                <a:gd name="T6" fmla="*/ 0 w 542"/>
                <a:gd name="T7" fmla="*/ 67 h 410"/>
                <a:gd name="T8" fmla="*/ 0 w 542"/>
                <a:gd name="T9" fmla="*/ 0 h 410"/>
                <a:gd name="T10" fmla="*/ 422 w 542"/>
                <a:gd name="T11" fmla="*/ 0 h 410"/>
                <a:gd name="T12" fmla="*/ 542 w 542"/>
                <a:gd name="T13" fmla="*/ 121 h 410"/>
                <a:gd name="T14" fmla="*/ 542 w 542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10">
                  <a:moveTo>
                    <a:pt x="476" y="410"/>
                  </a:moveTo>
                  <a:cubicBezTo>
                    <a:pt x="476" y="121"/>
                    <a:pt x="476" y="121"/>
                    <a:pt x="476" y="121"/>
                  </a:cubicBezTo>
                  <a:cubicBezTo>
                    <a:pt x="476" y="91"/>
                    <a:pt x="451" y="67"/>
                    <a:pt x="42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88" y="0"/>
                    <a:pt x="542" y="54"/>
                    <a:pt x="542" y="121"/>
                  </a:cubicBezTo>
                  <a:cubicBezTo>
                    <a:pt x="542" y="410"/>
                    <a:pt x="542" y="410"/>
                    <a:pt x="542" y="410"/>
                  </a:cubicBezTo>
                </a:path>
              </a:pathLst>
            </a:custGeom>
            <a:gradFill>
              <a:gsLst>
                <a:gs pos="30000">
                  <a:srgbClr val="FFC000">
                    <a:alpha val="0"/>
                  </a:srgbClr>
                </a:gs>
                <a:gs pos="73000">
                  <a:srgbClr val="FF0000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4702860" y="3957485"/>
              <a:ext cx="1400040" cy="550320"/>
            </a:xfrm>
            <a:custGeom>
              <a:avLst/>
              <a:gdLst>
                <a:gd name="T0" fmla="*/ 275 w 394"/>
                <a:gd name="T1" fmla="*/ 155 h 155"/>
                <a:gd name="T2" fmla="*/ 0 w 394"/>
                <a:gd name="T3" fmla="*/ 155 h 155"/>
                <a:gd name="T4" fmla="*/ 0 w 394"/>
                <a:gd name="T5" fmla="*/ 94 h 155"/>
                <a:gd name="T6" fmla="*/ 275 w 394"/>
                <a:gd name="T7" fmla="*/ 94 h 155"/>
                <a:gd name="T8" fmla="*/ 332 w 394"/>
                <a:gd name="T9" fmla="*/ 37 h 155"/>
                <a:gd name="T10" fmla="*/ 332 w 394"/>
                <a:gd name="T11" fmla="*/ 0 h 155"/>
                <a:gd name="T12" fmla="*/ 394 w 394"/>
                <a:gd name="T13" fmla="*/ 0 h 155"/>
                <a:gd name="T14" fmla="*/ 394 w 394"/>
                <a:gd name="T15" fmla="*/ 37 h 155"/>
                <a:gd name="T16" fmla="*/ 275 w 394"/>
                <a:gd name="T1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155">
                  <a:moveTo>
                    <a:pt x="275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307" y="94"/>
                    <a:pt x="332" y="68"/>
                    <a:pt x="332" y="37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94" y="37"/>
                    <a:pt x="394" y="37"/>
                    <a:pt x="394" y="37"/>
                  </a:cubicBezTo>
                  <a:cubicBezTo>
                    <a:pt x="394" y="102"/>
                    <a:pt x="341" y="155"/>
                    <a:pt x="275" y="155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884820" y="2114066"/>
              <a:ext cx="1278232" cy="521752"/>
            </a:xfrm>
            <a:custGeom>
              <a:avLst/>
              <a:gdLst>
                <a:gd name="T0" fmla="*/ 250 w 360"/>
                <a:gd name="T1" fmla="*/ 147 h 147"/>
                <a:gd name="T2" fmla="*/ 0 w 360"/>
                <a:gd name="T3" fmla="*/ 147 h 147"/>
                <a:gd name="T4" fmla="*/ 0 w 360"/>
                <a:gd name="T5" fmla="*/ 102 h 147"/>
                <a:gd name="T6" fmla="*/ 250 w 360"/>
                <a:gd name="T7" fmla="*/ 102 h 147"/>
                <a:gd name="T8" fmla="*/ 315 w 360"/>
                <a:gd name="T9" fmla="*/ 37 h 147"/>
                <a:gd name="T10" fmla="*/ 315 w 360"/>
                <a:gd name="T11" fmla="*/ 0 h 147"/>
                <a:gd name="T12" fmla="*/ 360 w 360"/>
                <a:gd name="T13" fmla="*/ 0 h 147"/>
                <a:gd name="T14" fmla="*/ 360 w 360"/>
                <a:gd name="T15" fmla="*/ 37 h 147"/>
                <a:gd name="T16" fmla="*/ 250 w 360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147">
                  <a:moveTo>
                    <a:pt x="25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86" y="102"/>
                    <a:pt x="315" y="73"/>
                    <a:pt x="315" y="37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98"/>
                    <a:pt x="311" y="147"/>
                    <a:pt x="250" y="147"/>
                  </a:cubicBezTo>
                  <a:close/>
                </a:path>
              </a:pathLst>
            </a:custGeom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FF0000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3967502" y="2753099"/>
              <a:ext cx="554903" cy="1282577"/>
            </a:xfrm>
            <a:custGeom>
              <a:avLst/>
              <a:gdLst>
                <a:gd name="T0" fmla="*/ 156 w 156"/>
                <a:gd name="T1" fmla="*/ 361 h 361"/>
                <a:gd name="T2" fmla="*/ 95 w 156"/>
                <a:gd name="T3" fmla="*/ 361 h 361"/>
                <a:gd name="T4" fmla="*/ 95 w 156"/>
                <a:gd name="T5" fmla="*/ 118 h 361"/>
                <a:gd name="T6" fmla="*/ 38 w 156"/>
                <a:gd name="T7" fmla="*/ 61 h 361"/>
                <a:gd name="T8" fmla="*/ 0 w 156"/>
                <a:gd name="T9" fmla="*/ 61 h 361"/>
                <a:gd name="T10" fmla="*/ 0 w 156"/>
                <a:gd name="T11" fmla="*/ 0 h 361"/>
                <a:gd name="T12" fmla="*/ 38 w 156"/>
                <a:gd name="T13" fmla="*/ 0 h 361"/>
                <a:gd name="T14" fmla="*/ 156 w 156"/>
                <a:gd name="T15" fmla="*/ 118 h 361"/>
                <a:gd name="T16" fmla="*/ 156 w 156"/>
                <a:gd name="T1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361">
                  <a:moveTo>
                    <a:pt x="156" y="361"/>
                  </a:moveTo>
                  <a:cubicBezTo>
                    <a:pt x="95" y="361"/>
                    <a:pt x="95" y="361"/>
                    <a:pt x="95" y="36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5" y="87"/>
                    <a:pt x="69" y="61"/>
                    <a:pt x="3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03" y="0"/>
                    <a:pt x="156" y="53"/>
                    <a:pt x="156" y="118"/>
                  </a:cubicBezTo>
                  <a:lnTo>
                    <a:pt x="156" y="361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5137458" y="3193655"/>
              <a:ext cx="1554931" cy="1243483"/>
            </a:xfrm>
            <a:custGeom>
              <a:avLst/>
              <a:gdLst>
                <a:gd name="T0" fmla="*/ 54 w 438"/>
                <a:gd name="T1" fmla="*/ 350 h 350"/>
                <a:gd name="T2" fmla="*/ 0 w 438"/>
                <a:gd name="T3" fmla="*/ 350 h 350"/>
                <a:gd name="T4" fmla="*/ 0 w 438"/>
                <a:gd name="T5" fmla="*/ 114 h 350"/>
                <a:gd name="T6" fmla="*/ 115 w 438"/>
                <a:gd name="T7" fmla="*/ 0 h 350"/>
                <a:gd name="T8" fmla="*/ 438 w 438"/>
                <a:gd name="T9" fmla="*/ 0 h 350"/>
                <a:gd name="T10" fmla="*/ 438 w 438"/>
                <a:gd name="T11" fmla="*/ 53 h 350"/>
                <a:gd name="T12" fmla="*/ 115 w 438"/>
                <a:gd name="T13" fmla="*/ 53 h 350"/>
                <a:gd name="T14" fmla="*/ 54 w 438"/>
                <a:gd name="T15" fmla="*/ 114 h 350"/>
                <a:gd name="T16" fmla="*/ 54 w 438"/>
                <a:gd name="T1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8" h="350">
                  <a:moveTo>
                    <a:pt x="54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53"/>
                    <a:pt x="438" y="53"/>
                    <a:pt x="438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81" y="53"/>
                    <a:pt x="54" y="80"/>
                    <a:pt x="54" y="114"/>
                  </a:cubicBezTo>
                  <a:lnTo>
                    <a:pt x="54" y="350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FF0000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3474256" y="1691553"/>
              <a:ext cx="1345902" cy="521752"/>
            </a:xfrm>
            <a:custGeom>
              <a:avLst/>
              <a:gdLst>
                <a:gd name="T0" fmla="*/ 379 w 379"/>
                <a:gd name="T1" fmla="*/ 147 h 147"/>
                <a:gd name="T2" fmla="*/ 110 w 379"/>
                <a:gd name="T3" fmla="*/ 147 h 147"/>
                <a:gd name="T4" fmla="*/ 0 w 379"/>
                <a:gd name="T5" fmla="*/ 37 h 147"/>
                <a:gd name="T6" fmla="*/ 0 w 379"/>
                <a:gd name="T7" fmla="*/ 0 h 147"/>
                <a:gd name="T8" fmla="*/ 45 w 379"/>
                <a:gd name="T9" fmla="*/ 0 h 147"/>
                <a:gd name="T10" fmla="*/ 45 w 379"/>
                <a:gd name="T11" fmla="*/ 37 h 147"/>
                <a:gd name="T12" fmla="*/ 110 w 379"/>
                <a:gd name="T13" fmla="*/ 102 h 147"/>
                <a:gd name="T14" fmla="*/ 379 w 379"/>
                <a:gd name="T15" fmla="*/ 102 h 147"/>
                <a:gd name="T16" fmla="*/ 379 w 379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7">
                  <a:moveTo>
                    <a:pt x="379" y="147"/>
                  </a:moveTo>
                  <a:cubicBezTo>
                    <a:pt x="110" y="147"/>
                    <a:pt x="110" y="147"/>
                    <a:pt x="110" y="147"/>
                  </a:cubicBezTo>
                  <a:cubicBezTo>
                    <a:pt x="49" y="147"/>
                    <a:pt x="0" y="98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73"/>
                    <a:pt x="74" y="102"/>
                    <a:pt x="110" y="102"/>
                  </a:cubicBezTo>
                  <a:cubicBezTo>
                    <a:pt x="379" y="102"/>
                    <a:pt x="379" y="102"/>
                    <a:pt x="379" y="102"/>
                  </a:cubicBezTo>
                  <a:lnTo>
                    <a:pt x="379" y="147"/>
                  </a:ln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FF0000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3353951" y="3037280"/>
              <a:ext cx="1054165" cy="536788"/>
            </a:xfrm>
            <a:custGeom>
              <a:avLst/>
              <a:gdLst>
                <a:gd name="T0" fmla="*/ 297 w 297"/>
                <a:gd name="T1" fmla="*/ 151 h 151"/>
                <a:gd name="T2" fmla="*/ 114 w 297"/>
                <a:gd name="T3" fmla="*/ 151 h 151"/>
                <a:gd name="T4" fmla="*/ 0 w 297"/>
                <a:gd name="T5" fmla="*/ 37 h 151"/>
                <a:gd name="T6" fmla="*/ 0 w 297"/>
                <a:gd name="T7" fmla="*/ 0 h 151"/>
                <a:gd name="T8" fmla="*/ 53 w 297"/>
                <a:gd name="T9" fmla="*/ 0 h 151"/>
                <a:gd name="T10" fmla="*/ 53 w 297"/>
                <a:gd name="T11" fmla="*/ 37 h 151"/>
                <a:gd name="T12" fmla="*/ 114 w 297"/>
                <a:gd name="T13" fmla="*/ 98 h 151"/>
                <a:gd name="T14" fmla="*/ 297 w 297"/>
                <a:gd name="T15" fmla="*/ 98 h 151"/>
                <a:gd name="T16" fmla="*/ 297 w 297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1">
                  <a:moveTo>
                    <a:pt x="297" y="151"/>
                  </a:moveTo>
                  <a:cubicBezTo>
                    <a:pt x="114" y="151"/>
                    <a:pt x="114" y="151"/>
                    <a:pt x="114" y="151"/>
                  </a:cubicBezTo>
                  <a:cubicBezTo>
                    <a:pt x="51" y="151"/>
                    <a:pt x="0" y="10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71"/>
                    <a:pt x="81" y="98"/>
                    <a:pt x="114" y="98"/>
                  </a:cubicBezTo>
                  <a:cubicBezTo>
                    <a:pt x="297" y="98"/>
                    <a:pt x="297" y="98"/>
                    <a:pt x="297" y="98"/>
                  </a:cubicBezTo>
                  <a:lnTo>
                    <a:pt x="297" y="151"/>
                  </a:lnTo>
                  <a:close/>
                </a:path>
              </a:pathLst>
            </a:custGeom>
            <a:gradFill>
              <a:gsLst>
                <a:gs pos="0">
                  <a:srgbClr val="FFC000">
                    <a:alpha val="0"/>
                  </a:srgbClr>
                </a:gs>
                <a:gs pos="100000">
                  <a:srgbClr val="FF0000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4408115" y="2238865"/>
              <a:ext cx="536858" cy="1054028"/>
            </a:xfrm>
            <a:custGeom>
              <a:avLst/>
              <a:gdLst>
                <a:gd name="T0" fmla="*/ 37 w 151"/>
                <a:gd name="T1" fmla="*/ 297 h 297"/>
                <a:gd name="T2" fmla="*/ 0 w 151"/>
                <a:gd name="T3" fmla="*/ 297 h 297"/>
                <a:gd name="T4" fmla="*/ 0 w 151"/>
                <a:gd name="T5" fmla="*/ 244 h 297"/>
                <a:gd name="T6" fmla="*/ 37 w 151"/>
                <a:gd name="T7" fmla="*/ 244 h 297"/>
                <a:gd name="T8" fmla="*/ 98 w 151"/>
                <a:gd name="T9" fmla="*/ 183 h 297"/>
                <a:gd name="T10" fmla="*/ 98 w 151"/>
                <a:gd name="T11" fmla="*/ 0 h 297"/>
                <a:gd name="T12" fmla="*/ 151 w 151"/>
                <a:gd name="T13" fmla="*/ 0 h 297"/>
                <a:gd name="T14" fmla="*/ 151 w 151"/>
                <a:gd name="T15" fmla="*/ 183 h 297"/>
                <a:gd name="T16" fmla="*/ 37 w 151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297">
                  <a:moveTo>
                    <a:pt x="37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37" y="244"/>
                    <a:pt x="37" y="244"/>
                    <a:pt x="37" y="244"/>
                  </a:cubicBezTo>
                  <a:cubicBezTo>
                    <a:pt x="71" y="244"/>
                    <a:pt x="98" y="216"/>
                    <a:pt x="98" y="18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183"/>
                    <a:pt x="151" y="183"/>
                    <a:pt x="151" y="183"/>
                  </a:cubicBezTo>
                  <a:cubicBezTo>
                    <a:pt x="151" y="246"/>
                    <a:pt x="100" y="297"/>
                    <a:pt x="37" y="297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4756998" y="1229946"/>
              <a:ext cx="539866" cy="1054028"/>
            </a:xfrm>
            <a:custGeom>
              <a:avLst/>
              <a:gdLst>
                <a:gd name="T0" fmla="*/ 53 w 152"/>
                <a:gd name="T1" fmla="*/ 297 h 297"/>
                <a:gd name="T2" fmla="*/ 0 w 152"/>
                <a:gd name="T3" fmla="*/ 297 h 297"/>
                <a:gd name="T4" fmla="*/ 0 w 152"/>
                <a:gd name="T5" fmla="*/ 114 h 297"/>
                <a:gd name="T6" fmla="*/ 114 w 152"/>
                <a:gd name="T7" fmla="*/ 0 h 297"/>
                <a:gd name="T8" fmla="*/ 152 w 152"/>
                <a:gd name="T9" fmla="*/ 0 h 297"/>
                <a:gd name="T10" fmla="*/ 152 w 152"/>
                <a:gd name="T11" fmla="*/ 53 h 297"/>
                <a:gd name="T12" fmla="*/ 114 w 152"/>
                <a:gd name="T13" fmla="*/ 53 h 297"/>
                <a:gd name="T14" fmla="*/ 53 w 152"/>
                <a:gd name="T15" fmla="*/ 114 h 297"/>
                <a:gd name="T16" fmla="*/ 53 w 152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97">
                  <a:moveTo>
                    <a:pt x="53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81" y="53"/>
                    <a:pt x="53" y="80"/>
                    <a:pt x="53" y="114"/>
                  </a:cubicBezTo>
                  <a:lnTo>
                    <a:pt x="53" y="297"/>
                  </a:lnTo>
                  <a:close/>
                </a:path>
              </a:pathLst>
            </a:custGeom>
            <a:gradFill>
              <a:gsLst>
                <a:gs pos="100000">
                  <a:srgbClr val="FFC000">
                    <a:alpha val="0"/>
                  </a:srgbClr>
                </a:gs>
                <a:gs pos="0">
                  <a:srgbClr val="FF0000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457189">
                <a:defRPr/>
              </a:pPr>
              <a:endParaRPr lang="zh-CN" altLang="en-US" kern="0">
                <a:solidFill>
                  <a:srgbClr val="103154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743610" y="3874789"/>
              <a:ext cx="321813" cy="321771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 defTabSz="457189"/>
              <a:endParaRPr lang="zh-CN" altLang="en-US" kern="0">
                <a:solidFill>
                  <a:srgbClr val="57C6C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285274" y="2798383"/>
              <a:ext cx="321813" cy="321771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 defTabSz="457189"/>
              <a:endParaRPr lang="zh-CN" altLang="en-US" kern="0">
                <a:solidFill>
                  <a:srgbClr val="57C6C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522257" y="3132008"/>
              <a:ext cx="321813" cy="321771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 defTabSz="457189"/>
              <a:endParaRPr lang="zh-CN" altLang="en-US" kern="0">
                <a:solidFill>
                  <a:srgbClr val="57C6C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922941" y="1899332"/>
              <a:ext cx="321813" cy="321771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 defTabSz="457189"/>
              <a:endParaRPr lang="zh-CN" altLang="en-US" kern="0">
                <a:solidFill>
                  <a:srgbClr val="57C6C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390251" y="1442282"/>
              <a:ext cx="321813" cy="321771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 defTabSz="457189">
                <a:defRPr/>
              </a:pPr>
              <a:endParaRPr lang="zh-CN" altLang="en-US" kern="0">
                <a:solidFill>
                  <a:srgbClr val="57C6CF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2"/>
            <p:cNvSpPr txBox="1"/>
            <p:nvPr/>
          </p:nvSpPr>
          <p:spPr>
            <a:xfrm>
              <a:off x="-406268" y="3594783"/>
              <a:ext cx="3089554" cy="62204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 defTabSz="457189">
                <a:defRPr/>
              </a:pPr>
              <a:r>
                <a:rPr lang="zh-CN" altLang="en-US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0" name="TextBox 22"/>
            <p:cNvSpPr txBox="1"/>
            <p:nvPr/>
          </p:nvSpPr>
          <p:spPr>
            <a:xfrm>
              <a:off x="-406268" y="2574838"/>
              <a:ext cx="3643208" cy="62204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 defTabSz="457189">
                <a:defRPr/>
              </a:pPr>
              <a:r>
                <a:rPr lang="zh-CN" altLang="en-US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1" name="TextBox 22"/>
            <p:cNvSpPr txBox="1"/>
            <p:nvPr/>
          </p:nvSpPr>
          <p:spPr>
            <a:xfrm>
              <a:off x="7006947" y="3037280"/>
              <a:ext cx="3061553" cy="62204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457189">
                <a:defRPr/>
              </a:pPr>
              <a:r>
                <a:rPr lang="zh-CN" altLang="en-US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2" name="TextBox 22"/>
            <p:cNvSpPr txBox="1"/>
            <p:nvPr/>
          </p:nvSpPr>
          <p:spPr>
            <a:xfrm>
              <a:off x="6376451" y="1785051"/>
              <a:ext cx="3225930" cy="62204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457189">
                <a:defRPr/>
              </a:pPr>
              <a:r>
                <a:rPr lang="zh-CN" altLang="en-US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5121139" y="1143421"/>
              <a:ext cx="321813" cy="321771"/>
            </a:xfrm>
            <a:prstGeom prst="ellipse">
              <a:avLst/>
            </a:prstGeom>
            <a:solidFill>
              <a:srgbClr val="FFC000"/>
            </a:soli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rtlCol="0" anchor="ctr"/>
            <a:lstStyle/>
            <a:p>
              <a:pPr algn="ctr" defTabSz="457189"/>
              <a:endParaRPr lang="zh-CN" altLang="en-US" kern="0">
                <a:solidFill>
                  <a:srgbClr val="57C6CF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22"/>
            <p:cNvSpPr txBox="1"/>
            <p:nvPr/>
          </p:nvSpPr>
          <p:spPr>
            <a:xfrm>
              <a:off x="-406268" y="1328584"/>
              <a:ext cx="3731788" cy="62204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lvl="0" algn="r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altLang="zh-CN" sz="1000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5523936" y="852002"/>
              <a:ext cx="3696705" cy="62204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457189">
                <a:defRPr/>
              </a:pPr>
              <a:r>
                <a:rPr lang="zh-CN" altLang="en-US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6" name="矩形 35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4218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14"/>
          <p:cNvGrpSpPr>
            <a:grpSpLocks/>
          </p:cNvGrpSpPr>
          <p:nvPr/>
        </p:nvGrpSpPr>
        <p:grpSpPr bwMode="auto">
          <a:xfrm>
            <a:off x="2973388" y="987574"/>
            <a:ext cx="4884737" cy="1512887"/>
            <a:chOff x="0" y="0"/>
            <a:chExt cx="5117724" cy="1584176"/>
          </a:xfrm>
        </p:grpSpPr>
        <p:sp>
          <p:nvSpPr>
            <p:cNvPr id="51" name="矩形 33"/>
            <p:cNvSpPr>
              <a:spLocks noChangeArrowheads="1"/>
            </p:cNvSpPr>
            <p:nvPr/>
          </p:nvSpPr>
          <p:spPr bwMode="auto">
            <a:xfrm>
              <a:off x="0" y="0"/>
              <a:ext cx="5117724" cy="1584176"/>
            </a:xfrm>
            <a:prstGeom prst="rect">
              <a:avLst/>
            </a:prstGeom>
            <a:solidFill>
              <a:srgbClr val="FFC000"/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37"/>
            <p:cNvSpPr>
              <a:spLocks/>
            </p:cNvSpPr>
            <p:nvPr/>
          </p:nvSpPr>
          <p:spPr bwMode="auto">
            <a:xfrm>
              <a:off x="4813" y="0"/>
              <a:ext cx="4963465" cy="1584176"/>
            </a:xfrm>
            <a:custGeom>
              <a:avLst/>
              <a:gdLst>
                <a:gd name="T0" fmla="*/ 0 w 4963465"/>
                <a:gd name="T1" fmla="*/ 0 h 1584176"/>
                <a:gd name="T2" fmla="*/ 4963465 w 4963465"/>
                <a:gd name="T3" fmla="*/ 0 h 1584176"/>
                <a:gd name="T4" fmla="*/ 1377067 w 4963465"/>
                <a:gd name="T5" fmla="*/ 1584176 h 1584176"/>
                <a:gd name="T6" fmla="*/ 0 w 4963465"/>
                <a:gd name="T7" fmla="*/ 1584176 h 1584176"/>
                <a:gd name="T8" fmla="*/ 0 w 4963465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3465" h="1584176">
                  <a:moveTo>
                    <a:pt x="0" y="0"/>
                  </a:moveTo>
                  <a:lnTo>
                    <a:pt x="4963465" y="0"/>
                  </a:lnTo>
                  <a:lnTo>
                    <a:pt x="1377067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3" name="组合 17"/>
          <p:cNvGrpSpPr>
            <a:grpSpLocks/>
          </p:cNvGrpSpPr>
          <p:nvPr/>
        </p:nvGrpSpPr>
        <p:grpSpPr bwMode="auto">
          <a:xfrm>
            <a:off x="1258888" y="987574"/>
            <a:ext cx="1660525" cy="1512887"/>
            <a:chOff x="0" y="0"/>
            <a:chExt cx="1739117" cy="1584176"/>
          </a:xfrm>
        </p:grpSpPr>
        <p:sp>
          <p:nvSpPr>
            <p:cNvPr id="54" name="矩形 1"/>
            <p:cNvSpPr>
              <a:spLocks noChangeArrowheads="1"/>
            </p:cNvSpPr>
            <p:nvPr/>
          </p:nvSpPr>
          <p:spPr bwMode="auto">
            <a:xfrm>
              <a:off x="0" y="0"/>
              <a:ext cx="1739117" cy="1584176"/>
            </a:xfrm>
            <a:prstGeom prst="rect">
              <a:avLst/>
            </a:prstGeom>
            <a:solidFill>
              <a:schemeClr val="bg2"/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189332" y="132015"/>
              <a:ext cx="1320147" cy="1320146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7" name="그룹 119"/>
          <p:cNvGrpSpPr>
            <a:grpSpLocks/>
          </p:cNvGrpSpPr>
          <p:nvPr/>
        </p:nvGrpSpPr>
        <p:grpSpPr bwMode="auto">
          <a:xfrm>
            <a:off x="2776538" y="1420961"/>
            <a:ext cx="342900" cy="654050"/>
            <a:chOff x="0" y="0"/>
            <a:chExt cx="419802" cy="800732"/>
          </a:xfrm>
        </p:grpSpPr>
        <p:grpSp>
          <p:nvGrpSpPr>
            <p:cNvPr id="58" name="그룹 17"/>
            <p:cNvGrpSpPr>
              <a:grpSpLocks/>
            </p:cNvGrpSpPr>
            <p:nvPr/>
          </p:nvGrpSpPr>
          <p:grpSpPr bwMode="auto">
            <a:xfrm>
              <a:off x="0" y="0"/>
              <a:ext cx="419802" cy="125248"/>
              <a:chOff x="0" y="0"/>
              <a:chExt cx="550862" cy="165204"/>
            </a:xfrm>
          </p:grpSpPr>
          <p:sp>
            <p:nvSpPr>
              <p:cNvPr id="65" name="타원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타원 132"/>
              <p:cNvSpPr>
                <a:spLocks noChangeArrowheads="1"/>
              </p:cNvSpPr>
              <p:nvPr/>
            </p:nvSpPr>
            <p:spPr bwMode="auto">
              <a:xfrm>
                <a:off x="370215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7" name="모서리가 둥근 직사각형 25"/>
              <p:cNvGrpSpPr>
                <a:grpSpLocks/>
              </p:cNvGrpSpPr>
              <p:nvPr/>
            </p:nvGrpSpPr>
            <p:grpSpPr bwMode="auto">
              <a:xfrm>
                <a:off x="-13252" y="-19558"/>
                <a:ext cx="597034" cy="314910"/>
                <a:chOff x="0" y="0"/>
                <a:chExt cx="371856" cy="195072"/>
              </a:xfrm>
            </p:grpSpPr>
            <p:pic>
              <p:nvPicPr>
                <p:cNvPr id="68" name="모서리가 둥근 직사각형 2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71856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76377" y="52549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9" name="그룹 17"/>
            <p:cNvGrpSpPr>
              <a:grpSpLocks/>
            </p:cNvGrpSpPr>
            <p:nvPr/>
          </p:nvGrpSpPr>
          <p:grpSpPr bwMode="auto">
            <a:xfrm>
              <a:off x="0" y="675484"/>
              <a:ext cx="419802" cy="125248"/>
              <a:chOff x="0" y="0"/>
              <a:chExt cx="550862" cy="165204"/>
            </a:xfrm>
          </p:grpSpPr>
          <p:sp>
            <p:nvSpPr>
              <p:cNvPr id="60" name="타원 128"/>
              <p:cNvSpPr>
                <a:spLocks noChangeArrowheads="1"/>
              </p:cNvSpPr>
              <p:nvPr/>
            </p:nvSpPr>
            <p:spPr bwMode="auto">
              <a:xfrm>
                <a:off x="0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타원 129"/>
              <p:cNvSpPr>
                <a:spLocks noChangeArrowheads="1"/>
              </p:cNvSpPr>
              <p:nvPr/>
            </p:nvSpPr>
            <p:spPr bwMode="auto">
              <a:xfrm>
                <a:off x="370215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2" name="모서리가 둥근 직사각형 25"/>
              <p:cNvGrpSpPr>
                <a:grpSpLocks/>
              </p:cNvGrpSpPr>
              <p:nvPr/>
            </p:nvGrpSpPr>
            <p:grpSpPr bwMode="auto">
              <a:xfrm>
                <a:off x="-13252" y="-15000"/>
                <a:ext cx="597034" cy="305069"/>
                <a:chOff x="0" y="0"/>
                <a:chExt cx="371856" cy="188976"/>
              </a:xfrm>
            </p:grpSpPr>
            <p:pic>
              <p:nvPicPr>
                <p:cNvPr id="63" name="모서리가 둥근 직사각형 25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71856" cy="1889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4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6377" y="49726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0" name="Text Box 11"/>
          <p:cNvSpPr txBox="1">
            <a:spLocks noChangeArrowheads="1"/>
          </p:cNvSpPr>
          <p:nvPr/>
        </p:nvSpPr>
        <p:spPr bwMode="auto">
          <a:xfrm>
            <a:off x="3252788" y="1203598"/>
            <a:ext cx="4462462" cy="95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71" name="组合 45"/>
          <p:cNvGrpSpPr>
            <a:grpSpLocks/>
          </p:cNvGrpSpPr>
          <p:nvPr/>
        </p:nvGrpSpPr>
        <p:grpSpPr bwMode="auto">
          <a:xfrm>
            <a:off x="1258888" y="2652521"/>
            <a:ext cx="4886325" cy="1512888"/>
            <a:chOff x="0" y="0"/>
            <a:chExt cx="5117724" cy="1584176"/>
          </a:xfrm>
        </p:grpSpPr>
        <p:sp>
          <p:nvSpPr>
            <p:cNvPr id="72" name="矩形 46"/>
            <p:cNvSpPr>
              <a:spLocks noChangeArrowheads="1"/>
            </p:cNvSpPr>
            <p:nvPr/>
          </p:nvSpPr>
          <p:spPr bwMode="auto">
            <a:xfrm>
              <a:off x="0" y="0"/>
              <a:ext cx="5117724" cy="1584176"/>
            </a:xfrm>
            <a:prstGeom prst="rect">
              <a:avLst/>
            </a:prstGeom>
            <a:solidFill>
              <a:srgbClr val="CC0000"/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3" name="矩形 37"/>
            <p:cNvSpPr>
              <a:spLocks/>
            </p:cNvSpPr>
            <p:nvPr/>
          </p:nvSpPr>
          <p:spPr bwMode="auto">
            <a:xfrm>
              <a:off x="4813" y="0"/>
              <a:ext cx="4963465" cy="1584176"/>
            </a:xfrm>
            <a:custGeom>
              <a:avLst/>
              <a:gdLst>
                <a:gd name="T0" fmla="*/ 0 w 4963465"/>
                <a:gd name="T1" fmla="*/ 0 h 1584176"/>
                <a:gd name="T2" fmla="*/ 4963465 w 4963465"/>
                <a:gd name="T3" fmla="*/ 0 h 1584176"/>
                <a:gd name="T4" fmla="*/ 1377067 w 4963465"/>
                <a:gd name="T5" fmla="*/ 1584176 h 1584176"/>
                <a:gd name="T6" fmla="*/ 0 w 4963465"/>
                <a:gd name="T7" fmla="*/ 1584176 h 1584176"/>
                <a:gd name="T8" fmla="*/ 0 w 4963465"/>
                <a:gd name="T9" fmla="*/ 0 h 1584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3465" h="1584176">
                  <a:moveTo>
                    <a:pt x="0" y="0"/>
                  </a:moveTo>
                  <a:lnTo>
                    <a:pt x="4963465" y="0"/>
                  </a:lnTo>
                  <a:lnTo>
                    <a:pt x="1377067" y="1584176"/>
                  </a:lnTo>
                  <a:lnTo>
                    <a:pt x="0" y="1584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48"/>
          <p:cNvGrpSpPr>
            <a:grpSpLocks/>
          </p:cNvGrpSpPr>
          <p:nvPr/>
        </p:nvGrpSpPr>
        <p:grpSpPr bwMode="auto">
          <a:xfrm>
            <a:off x="6224588" y="2652521"/>
            <a:ext cx="1658937" cy="1512888"/>
            <a:chOff x="0" y="0"/>
            <a:chExt cx="1739117" cy="1584176"/>
          </a:xfrm>
        </p:grpSpPr>
        <p:sp>
          <p:nvSpPr>
            <p:cNvPr id="75" name="矩形 49"/>
            <p:cNvSpPr>
              <a:spLocks noChangeArrowheads="1"/>
            </p:cNvSpPr>
            <p:nvPr/>
          </p:nvSpPr>
          <p:spPr bwMode="auto">
            <a:xfrm>
              <a:off x="0" y="0"/>
              <a:ext cx="1739117" cy="15841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0795" cmpd="sng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6" name="矩形 50"/>
            <p:cNvSpPr>
              <a:spLocks noChangeArrowheads="1"/>
            </p:cNvSpPr>
            <p:nvPr/>
          </p:nvSpPr>
          <p:spPr bwMode="auto">
            <a:xfrm>
              <a:off x="206262" y="132015"/>
              <a:ext cx="1320147" cy="1320147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8" name="그룹 119"/>
          <p:cNvGrpSpPr>
            <a:grpSpLocks/>
          </p:cNvGrpSpPr>
          <p:nvPr/>
        </p:nvGrpSpPr>
        <p:grpSpPr bwMode="auto">
          <a:xfrm>
            <a:off x="6008688" y="3119246"/>
            <a:ext cx="344487" cy="654050"/>
            <a:chOff x="0" y="0"/>
            <a:chExt cx="419802" cy="800732"/>
          </a:xfrm>
        </p:grpSpPr>
        <p:grpSp>
          <p:nvGrpSpPr>
            <p:cNvPr id="79" name="그룹 17"/>
            <p:cNvGrpSpPr>
              <a:grpSpLocks/>
            </p:cNvGrpSpPr>
            <p:nvPr/>
          </p:nvGrpSpPr>
          <p:grpSpPr bwMode="auto">
            <a:xfrm>
              <a:off x="0" y="0"/>
              <a:ext cx="419802" cy="125248"/>
              <a:chOff x="0" y="0"/>
              <a:chExt cx="550862" cy="165204"/>
            </a:xfrm>
          </p:grpSpPr>
          <p:sp>
            <p:nvSpPr>
              <p:cNvPr id="86" name="타원 1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타원 132"/>
              <p:cNvSpPr>
                <a:spLocks noChangeArrowheads="1"/>
              </p:cNvSpPr>
              <p:nvPr/>
            </p:nvSpPr>
            <p:spPr bwMode="auto">
              <a:xfrm>
                <a:off x="370215" y="0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8" name="모서리가 둥근 직사각형 25"/>
              <p:cNvGrpSpPr>
                <a:grpSpLocks/>
              </p:cNvGrpSpPr>
              <p:nvPr/>
            </p:nvGrpSpPr>
            <p:grpSpPr bwMode="auto">
              <a:xfrm>
                <a:off x="-7599" y="-21385"/>
                <a:ext cx="587247" cy="314910"/>
                <a:chOff x="0" y="0"/>
                <a:chExt cx="365760" cy="195072"/>
              </a:xfrm>
            </p:grpSpPr>
            <p:pic>
              <p:nvPicPr>
                <p:cNvPr id="89" name="모서리가 둥근 직사각형 25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0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72856" y="53681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0" name="그룹 17"/>
            <p:cNvGrpSpPr>
              <a:grpSpLocks/>
            </p:cNvGrpSpPr>
            <p:nvPr/>
          </p:nvGrpSpPr>
          <p:grpSpPr bwMode="auto">
            <a:xfrm>
              <a:off x="0" y="675484"/>
              <a:ext cx="419802" cy="125248"/>
              <a:chOff x="0" y="0"/>
              <a:chExt cx="550862" cy="165204"/>
            </a:xfrm>
          </p:grpSpPr>
          <p:sp>
            <p:nvSpPr>
              <p:cNvPr id="81" name="타원 128"/>
              <p:cNvSpPr>
                <a:spLocks noChangeArrowheads="1"/>
              </p:cNvSpPr>
              <p:nvPr/>
            </p:nvSpPr>
            <p:spPr bwMode="auto">
              <a:xfrm>
                <a:off x="0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타원 129"/>
              <p:cNvSpPr>
                <a:spLocks noChangeArrowheads="1"/>
              </p:cNvSpPr>
              <p:nvPr/>
            </p:nvSpPr>
            <p:spPr bwMode="auto">
              <a:xfrm>
                <a:off x="370215" y="-735"/>
                <a:ext cx="180647" cy="165939"/>
              </a:xfrm>
              <a:prstGeom prst="ellipse">
                <a:avLst/>
              </a:prstGeom>
              <a:solidFill>
                <a:srgbClr val="0D0D0D">
                  <a:alpha val="5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/>
                <a:endParaRPr lang="ko-KR" altLang="en-US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83" name="모서리가 둥근 직사각형 25"/>
              <p:cNvGrpSpPr>
                <a:grpSpLocks/>
              </p:cNvGrpSpPr>
              <p:nvPr/>
            </p:nvGrpSpPr>
            <p:grpSpPr bwMode="auto">
              <a:xfrm>
                <a:off x="-7599" y="-16828"/>
                <a:ext cx="587247" cy="314910"/>
                <a:chOff x="0" y="0"/>
                <a:chExt cx="365760" cy="195072"/>
              </a:xfrm>
            </p:grpSpPr>
            <p:pic>
              <p:nvPicPr>
                <p:cNvPr id="84" name="모서리가 둥근 직사각형 25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365760" cy="1950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5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72856" y="50858"/>
                  <a:ext cx="218148" cy="415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/>
                  <a:endParaRPr lang="ko-KR" altLang="en-US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91" name="Text Box 11"/>
          <p:cNvSpPr txBox="1">
            <a:spLocks noChangeArrowheads="1"/>
          </p:cNvSpPr>
          <p:nvPr/>
        </p:nvSpPr>
        <p:spPr bwMode="auto">
          <a:xfrm>
            <a:off x="1517650" y="2866958"/>
            <a:ext cx="4462463" cy="91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5" name="矩形 44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5964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12"/>
          <p:cNvGrpSpPr>
            <a:grpSpLocks/>
          </p:cNvGrpSpPr>
          <p:nvPr/>
        </p:nvGrpSpPr>
        <p:grpSpPr bwMode="auto">
          <a:xfrm>
            <a:off x="6096967" y="1923678"/>
            <a:ext cx="1670050" cy="1609725"/>
            <a:chOff x="0" y="0"/>
            <a:chExt cx="1671177" cy="1609411"/>
          </a:xfrm>
        </p:grpSpPr>
        <p:sp>
          <p:nvSpPr>
            <p:cNvPr id="56" name="右箭头 55"/>
            <p:cNvSpPr>
              <a:spLocks/>
            </p:cNvSpPr>
            <p:nvPr/>
          </p:nvSpPr>
          <p:spPr bwMode="auto">
            <a:xfrm>
              <a:off x="0" y="0"/>
              <a:ext cx="1671177" cy="1609411"/>
            </a:xfrm>
            <a:custGeom>
              <a:avLst/>
              <a:gdLst>
                <a:gd name="T0" fmla="*/ 0 w 1671177"/>
                <a:gd name="T1" fmla="*/ 354510 h 1609411"/>
                <a:gd name="T2" fmla="*/ 556334 w 1671177"/>
                <a:gd name="T3" fmla="*/ 353057 h 1609411"/>
                <a:gd name="T4" fmla="*/ 850996 w 1671177"/>
                <a:gd name="T5" fmla="*/ 94099 h 1609411"/>
                <a:gd name="T6" fmla="*/ 1004876 w 1671177"/>
                <a:gd name="T7" fmla="*/ 34278 h 1609411"/>
                <a:gd name="T8" fmla="*/ 1577267 w 1671177"/>
                <a:gd name="T9" fmla="*/ 619386 h 1609411"/>
                <a:gd name="T10" fmla="*/ 1589104 w 1671177"/>
                <a:gd name="T11" fmla="*/ 982488 h 1609411"/>
                <a:gd name="T12" fmla="*/ 1013753 w 1671177"/>
                <a:gd name="T13" fmla="*/ 1548957 h 1609411"/>
                <a:gd name="T14" fmla="*/ 853956 w 1671177"/>
                <a:gd name="T15" fmla="*/ 1495056 h 1609411"/>
                <a:gd name="T16" fmla="*/ 582967 w 1671177"/>
                <a:gd name="T17" fmla="*/ 1267456 h 1609411"/>
                <a:gd name="T18" fmla="*/ 0 w 1671177"/>
                <a:gd name="T19" fmla="*/ 1267196 h 1609411"/>
                <a:gd name="T20" fmla="*/ 266330 w 1671177"/>
                <a:gd name="T21" fmla="*/ 989289 h 1609411"/>
                <a:gd name="T22" fmla="*/ 287045 w 1671177"/>
                <a:gd name="T23" fmla="*/ 646020 h 1609411"/>
                <a:gd name="T24" fmla="*/ 0 w 1671177"/>
                <a:gd name="T25" fmla="*/ 354510 h 160941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TextBox 14"/>
            <p:cNvSpPr txBox="1">
              <a:spLocks noChangeArrowheads="1"/>
            </p:cNvSpPr>
            <p:nvPr/>
          </p:nvSpPr>
          <p:spPr bwMode="auto">
            <a:xfrm>
              <a:off x="680641" y="543095"/>
              <a:ext cx="585812" cy="52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2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15"/>
          <p:cNvGrpSpPr>
            <a:grpSpLocks/>
          </p:cNvGrpSpPr>
          <p:nvPr/>
        </p:nvGrpSpPr>
        <p:grpSpPr bwMode="auto">
          <a:xfrm>
            <a:off x="4803154" y="1923678"/>
            <a:ext cx="1773238" cy="1609725"/>
            <a:chOff x="0" y="0"/>
            <a:chExt cx="1773781" cy="1609411"/>
          </a:xfrm>
        </p:grpSpPr>
        <p:grpSp>
          <p:nvGrpSpPr>
            <p:cNvPr id="59" name="组合 16"/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61" name="右箭头 55"/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右箭头 55"/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TextBox 1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85596" cy="52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3" name="组合 20"/>
          <p:cNvGrpSpPr>
            <a:grpSpLocks/>
          </p:cNvGrpSpPr>
          <p:nvPr/>
        </p:nvGrpSpPr>
        <p:grpSpPr bwMode="auto">
          <a:xfrm>
            <a:off x="3588717" y="1923678"/>
            <a:ext cx="1773237" cy="1609725"/>
            <a:chOff x="0" y="0"/>
            <a:chExt cx="1773781" cy="1609411"/>
          </a:xfrm>
        </p:grpSpPr>
        <p:grpSp>
          <p:nvGrpSpPr>
            <p:cNvPr id="64" name="组合 21"/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66" name="右箭头 55"/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右箭头 55"/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AA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2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85597" cy="52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8" name="组合 25"/>
          <p:cNvGrpSpPr>
            <a:grpSpLocks/>
          </p:cNvGrpSpPr>
          <p:nvPr/>
        </p:nvGrpSpPr>
        <p:grpSpPr bwMode="auto">
          <a:xfrm>
            <a:off x="2374279" y="1923678"/>
            <a:ext cx="1773238" cy="1609725"/>
            <a:chOff x="0" y="0"/>
            <a:chExt cx="1773781" cy="1609411"/>
          </a:xfrm>
        </p:grpSpPr>
        <p:grpSp>
          <p:nvGrpSpPr>
            <p:cNvPr id="69" name="组合 26"/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71" name="右箭头 55"/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右箭头 55"/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0" name="TextBox 27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85596" cy="52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31"/>
          <p:cNvGrpSpPr>
            <a:grpSpLocks/>
          </p:cNvGrpSpPr>
          <p:nvPr/>
        </p:nvGrpSpPr>
        <p:grpSpPr bwMode="auto">
          <a:xfrm>
            <a:off x="1159842" y="1923678"/>
            <a:ext cx="1774825" cy="1609725"/>
            <a:chOff x="0" y="0"/>
            <a:chExt cx="1773781" cy="1609411"/>
          </a:xfrm>
        </p:grpSpPr>
        <p:grpSp>
          <p:nvGrpSpPr>
            <p:cNvPr id="74" name="组合 32"/>
            <p:cNvGrpSpPr>
              <a:grpSpLocks/>
            </p:cNvGrpSpPr>
            <p:nvPr/>
          </p:nvGrpSpPr>
          <p:grpSpPr bwMode="auto">
            <a:xfrm>
              <a:off x="0" y="0"/>
              <a:ext cx="1773781" cy="1609411"/>
              <a:chOff x="0" y="0"/>
              <a:chExt cx="1773781" cy="1609411"/>
            </a:xfrm>
          </p:grpSpPr>
          <p:sp>
            <p:nvSpPr>
              <p:cNvPr id="76" name="右箭头 55"/>
              <p:cNvSpPr>
                <a:spLocks/>
              </p:cNvSpPr>
              <p:nvPr/>
            </p:nvSpPr>
            <p:spPr bwMode="auto">
              <a:xfrm>
                <a:off x="102604" y="362687"/>
                <a:ext cx="1671177" cy="911035"/>
              </a:xfrm>
              <a:custGeom>
                <a:avLst/>
                <a:gdLst>
                  <a:gd name="T0" fmla="*/ 3880 w 1671177"/>
                  <a:gd name="T1" fmla="*/ 0 h 911035"/>
                  <a:gd name="T2" fmla="*/ 1322002 w 1671177"/>
                  <a:gd name="T3" fmla="*/ 0 h 911035"/>
                  <a:gd name="T4" fmla="*/ 1577267 w 1671177"/>
                  <a:gd name="T5" fmla="*/ 260936 h 911035"/>
                  <a:gd name="T6" fmla="*/ 1589104 w 1671177"/>
                  <a:gd name="T7" fmla="*/ 624038 h 911035"/>
                  <a:gd name="T8" fmla="*/ 1297607 w 1671177"/>
                  <a:gd name="T9" fmla="*/ 911035 h 911035"/>
                  <a:gd name="T10" fmla="*/ 609562 w 1671177"/>
                  <a:gd name="T11" fmla="*/ 911035 h 911035"/>
                  <a:gd name="T12" fmla="*/ 582967 w 1671177"/>
                  <a:gd name="T13" fmla="*/ 909006 h 911035"/>
                  <a:gd name="T14" fmla="*/ 0 w 1671177"/>
                  <a:gd name="T15" fmla="*/ 908746 h 911035"/>
                  <a:gd name="T16" fmla="*/ 266330 w 1671177"/>
                  <a:gd name="T17" fmla="*/ 630839 h 911035"/>
                  <a:gd name="T18" fmla="*/ 287045 w 1671177"/>
                  <a:gd name="T19" fmla="*/ 287570 h 911035"/>
                  <a:gd name="T20" fmla="*/ 3880 w 1671177"/>
                  <a:gd name="T21" fmla="*/ 0 h 9110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lnTo>
                      <a:pt x="3880" y="0"/>
                    </a:lnTo>
                    <a:close/>
                  </a:path>
                </a:pathLst>
              </a:custGeom>
              <a:solidFill>
                <a:schemeClr val="tx1">
                  <a:alpha val="14902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右箭头 55"/>
              <p:cNvSpPr>
                <a:spLocks/>
              </p:cNvSpPr>
              <p:nvPr/>
            </p:nvSpPr>
            <p:spPr bwMode="auto">
              <a:xfrm>
                <a:off x="0" y="0"/>
                <a:ext cx="1671177" cy="1609411"/>
              </a:xfrm>
              <a:custGeom>
                <a:avLst/>
                <a:gdLst>
                  <a:gd name="T0" fmla="*/ 0 w 1671177"/>
                  <a:gd name="T1" fmla="*/ 354510 h 1609411"/>
                  <a:gd name="T2" fmla="*/ 556334 w 1671177"/>
                  <a:gd name="T3" fmla="*/ 353057 h 1609411"/>
                  <a:gd name="T4" fmla="*/ 850996 w 1671177"/>
                  <a:gd name="T5" fmla="*/ 94099 h 1609411"/>
                  <a:gd name="T6" fmla="*/ 1004876 w 1671177"/>
                  <a:gd name="T7" fmla="*/ 34278 h 1609411"/>
                  <a:gd name="T8" fmla="*/ 1577267 w 1671177"/>
                  <a:gd name="T9" fmla="*/ 619386 h 1609411"/>
                  <a:gd name="T10" fmla="*/ 1589104 w 1671177"/>
                  <a:gd name="T11" fmla="*/ 982488 h 1609411"/>
                  <a:gd name="T12" fmla="*/ 1013753 w 1671177"/>
                  <a:gd name="T13" fmla="*/ 1548957 h 1609411"/>
                  <a:gd name="T14" fmla="*/ 853956 w 1671177"/>
                  <a:gd name="T15" fmla="*/ 1495056 h 1609411"/>
                  <a:gd name="T16" fmla="*/ 582967 w 1671177"/>
                  <a:gd name="T17" fmla="*/ 1267456 h 1609411"/>
                  <a:gd name="T18" fmla="*/ 0 w 1671177"/>
                  <a:gd name="T19" fmla="*/ 1267196 h 1609411"/>
                  <a:gd name="T20" fmla="*/ 266330 w 1671177"/>
                  <a:gd name="T21" fmla="*/ 989289 h 1609411"/>
                  <a:gd name="T22" fmla="*/ 287045 w 1671177"/>
                  <a:gd name="T23" fmla="*/ 646020 h 1609411"/>
                  <a:gd name="T24" fmla="*/ 0 w 1671177"/>
                  <a:gd name="T25" fmla="*/ 354510 h 16094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5" name="TextBox 33"/>
            <p:cNvSpPr txBox="1">
              <a:spLocks noChangeArrowheads="1"/>
            </p:cNvSpPr>
            <p:nvPr/>
          </p:nvSpPr>
          <p:spPr bwMode="auto">
            <a:xfrm>
              <a:off x="681551" y="543095"/>
              <a:ext cx="585073" cy="52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78" name="直接连接符 36"/>
          <p:cNvCxnSpPr>
            <a:cxnSpLocks noChangeShapeType="1"/>
          </p:cNvCxnSpPr>
          <p:nvPr/>
        </p:nvCxnSpPr>
        <p:spPr bwMode="auto">
          <a:xfrm flipV="1">
            <a:off x="1520204" y="1204540"/>
            <a:ext cx="0" cy="874713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9" name="矩形 1"/>
          <p:cNvSpPr>
            <a:spLocks noChangeArrowheads="1"/>
          </p:cNvSpPr>
          <p:nvPr/>
        </p:nvSpPr>
        <p:spPr bwMode="auto">
          <a:xfrm>
            <a:off x="1631329" y="1144215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80" name="直接连接符 38"/>
          <p:cNvCxnSpPr>
            <a:cxnSpLocks noChangeShapeType="1"/>
          </p:cNvCxnSpPr>
          <p:nvPr/>
        </p:nvCxnSpPr>
        <p:spPr bwMode="auto">
          <a:xfrm flipV="1">
            <a:off x="2707654" y="3473078"/>
            <a:ext cx="0" cy="874712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" name="矩形 1"/>
          <p:cNvSpPr>
            <a:spLocks noChangeArrowheads="1"/>
          </p:cNvSpPr>
          <p:nvPr/>
        </p:nvSpPr>
        <p:spPr bwMode="auto">
          <a:xfrm>
            <a:off x="2818779" y="3736603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82" name="直接连接符 40"/>
          <p:cNvCxnSpPr>
            <a:cxnSpLocks noChangeShapeType="1"/>
          </p:cNvCxnSpPr>
          <p:nvPr/>
        </p:nvCxnSpPr>
        <p:spPr bwMode="auto">
          <a:xfrm flipV="1">
            <a:off x="3771279" y="1204540"/>
            <a:ext cx="0" cy="874713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3880817" y="1144215"/>
            <a:ext cx="18938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84" name="直接连接符 43"/>
          <p:cNvCxnSpPr>
            <a:cxnSpLocks noChangeShapeType="1"/>
          </p:cNvCxnSpPr>
          <p:nvPr/>
        </p:nvCxnSpPr>
        <p:spPr bwMode="auto">
          <a:xfrm flipV="1">
            <a:off x="4952379" y="3473078"/>
            <a:ext cx="0" cy="874712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5063504" y="3736603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cxnSp>
        <p:nvCxnSpPr>
          <p:cNvPr id="86" name="直接连接符 51"/>
          <p:cNvCxnSpPr>
            <a:cxnSpLocks noChangeShapeType="1"/>
          </p:cNvCxnSpPr>
          <p:nvPr/>
        </p:nvCxnSpPr>
        <p:spPr bwMode="auto">
          <a:xfrm flipV="1">
            <a:off x="6096967" y="1204540"/>
            <a:ext cx="0" cy="874713"/>
          </a:xfrm>
          <a:prstGeom prst="line">
            <a:avLst/>
          </a:prstGeom>
          <a:noFill/>
          <a:ln w="6350">
            <a:solidFill>
              <a:schemeClr val="bg1">
                <a:lumMod val="65000"/>
                <a:alpha val="98000"/>
              </a:scheme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" name="矩形 1"/>
          <p:cNvSpPr>
            <a:spLocks noChangeArrowheads="1"/>
          </p:cNvSpPr>
          <p:nvPr/>
        </p:nvSpPr>
        <p:spPr bwMode="auto">
          <a:xfrm>
            <a:off x="6206504" y="1144215"/>
            <a:ext cx="1893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000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95959"/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318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2" b="43939"/>
          <a:stretch/>
        </p:blipFill>
        <p:spPr>
          <a:xfrm>
            <a:off x="1007604" y="1031425"/>
            <a:ext cx="7128792" cy="1944216"/>
          </a:xfrm>
          <a:prstGeom prst="rect">
            <a:avLst/>
          </a:prstGeom>
        </p:spPr>
      </p:pic>
      <p:sp>
        <p:nvSpPr>
          <p:cNvPr id="21" name="Oval 4"/>
          <p:cNvSpPr/>
          <p:nvPr/>
        </p:nvSpPr>
        <p:spPr>
          <a:xfrm>
            <a:off x="1259682" y="2571750"/>
            <a:ext cx="716756" cy="720329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Oval 12"/>
          <p:cNvSpPr/>
          <p:nvPr/>
        </p:nvSpPr>
        <p:spPr>
          <a:xfrm>
            <a:off x="3239691" y="2571750"/>
            <a:ext cx="717947" cy="72032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Oval 14"/>
          <p:cNvSpPr/>
          <p:nvPr/>
        </p:nvSpPr>
        <p:spPr>
          <a:xfrm>
            <a:off x="5219701" y="2571750"/>
            <a:ext cx="716756" cy="720329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Oval 16"/>
          <p:cNvSpPr/>
          <p:nvPr/>
        </p:nvSpPr>
        <p:spPr>
          <a:xfrm>
            <a:off x="7198519" y="2571750"/>
            <a:ext cx="716756" cy="72032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5" name="Group 20"/>
          <p:cNvGrpSpPr/>
          <p:nvPr/>
        </p:nvGrpSpPr>
        <p:grpSpPr>
          <a:xfrm>
            <a:off x="1427362" y="2727751"/>
            <a:ext cx="401822" cy="404317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26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43"/>
            <p:cNvSpPr>
              <a:spLocks/>
            </p:cNvSpPr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23"/>
          <p:cNvGrpSpPr/>
          <p:nvPr/>
        </p:nvGrpSpPr>
        <p:grpSpPr>
          <a:xfrm>
            <a:off x="3437021" y="2771427"/>
            <a:ext cx="389342" cy="339426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29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35"/>
          <p:cNvGrpSpPr/>
          <p:nvPr/>
        </p:nvGrpSpPr>
        <p:grpSpPr>
          <a:xfrm>
            <a:off x="7366135" y="2736934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57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6" name="Group 54"/>
          <p:cNvGrpSpPr/>
          <p:nvPr/>
        </p:nvGrpSpPr>
        <p:grpSpPr>
          <a:xfrm>
            <a:off x="5432105" y="2773177"/>
            <a:ext cx="299494" cy="389342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77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1035844" y="3377804"/>
            <a:ext cx="1164431" cy="2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878682" y="3693320"/>
            <a:ext cx="1478756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3015854" y="3377804"/>
            <a:ext cx="1163240" cy="2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2858692" y="3693320"/>
            <a:ext cx="1477565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6974682" y="3377804"/>
            <a:ext cx="1164431" cy="2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6817519" y="3693320"/>
            <a:ext cx="1478756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4994673" y="3377804"/>
            <a:ext cx="1164431" cy="2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rgbClr val="404040"/>
                </a:solidFill>
                <a:cs typeface="+mn-ea"/>
                <a:sym typeface="+mn-lt"/>
              </a:rPr>
              <a:t>添加标题</a:t>
            </a:r>
            <a:endParaRPr lang="en-US" altLang="zh-CN" b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4837510" y="3693320"/>
            <a:ext cx="1478756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2726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347864" y="1275606"/>
            <a:ext cx="1658710" cy="740511"/>
            <a:chOff x="465719" y="1295954"/>
            <a:chExt cx="1658494" cy="740511"/>
          </a:xfrm>
        </p:grpSpPr>
        <p:sp>
          <p:nvSpPr>
            <p:cNvPr id="48" name="Freeform 1"/>
            <p:cNvSpPr>
              <a:spLocks noChangeArrowheads="1"/>
            </p:cNvSpPr>
            <p:nvPr/>
          </p:nvSpPr>
          <p:spPr bwMode="auto">
            <a:xfrm rot="10800000">
              <a:off x="465719" y="1295954"/>
              <a:ext cx="1658494" cy="740511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9" name="Freeform 41"/>
            <p:cNvSpPr>
              <a:spLocks noEditPoints="1"/>
            </p:cNvSpPr>
            <p:nvPr/>
          </p:nvSpPr>
          <p:spPr bwMode="auto">
            <a:xfrm>
              <a:off x="1089592" y="1430439"/>
              <a:ext cx="458072" cy="416658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53905" y="1275606"/>
            <a:ext cx="3264228" cy="729699"/>
            <a:chOff x="2531908" y="1204477"/>
            <a:chExt cx="3264228" cy="729699"/>
          </a:xfrm>
        </p:grpSpPr>
        <p:sp>
          <p:nvSpPr>
            <p:cNvPr id="50" name="TextBox 6"/>
            <p:cNvSpPr txBox="1"/>
            <p:nvPr/>
          </p:nvSpPr>
          <p:spPr>
            <a:xfrm>
              <a:off x="2531908" y="1508406"/>
              <a:ext cx="3264228" cy="425770"/>
            </a:xfrm>
            <a:prstGeom prst="rect">
              <a:avLst/>
            </a:prstGeom>
            <a:noFill/>
          </p:spPr>
          <p:txBody>
            <a:bodyPr wrap="square" lIns="86371" tIns="43186" rIns="86371" bIns="43186" rtlCol="0">
              <a:spAutoFit/>
            </a:bodyPr>
            <a:lstStyle/>
            <a:p>
              <a:r>
                <a:rPr lang="zh-CN" altLang="en-US" sz="11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1" name="TextBox 7"/>
            <p:cNvSpPr txBox="1"/>
            <p:nvPr/>
          </p:nvSpPr>
          <p:spPr>
            <a:xfrm>
              <a:off x="2544425" y="1204477"/>
              <a:ext cx="2664643" cy="303929"/>
            </a:xfrm>
            <a:prstGeom prst="rect">
              <a:avLst/>
            </a:prstGeom>
            <a:noFill/>
          </p:spPr>
          <p:txBody>
            <a:bodyPr wrap="square" lIns="57150" tIns="28575" rIns="57150" bIns="28575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47864" y="3181240"/>
            <a:ext cx="1658710" cy="775928"/>
            <a:chOff x="465719" y="3291830"/>
            <a:chExt cx="1658494" cy="740511"/>
          </a:xfrm>
        </p:grpSpPr>
        <p:sp>
          <p:nvSpPr>
            <p:cNvPr id="53" name="Freeform 1"/>
            <p:cNvSpPr>
              <a:spLocks noChangeArrowheads="1"/>
            </p:cNvSpPr>
            <p:nvPr/>
          </p:nvSpPr>
          <p:spPr bwMode="auto">
            <a:xfrm rot="10800000">
              <a:off x="465719" y="3291830"/>
              <a:ext cx="1658494" cy="740511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71134" y="3488771"/>
              <a:ext cx="346674" cy="346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9" name="Group 4"/>
          <p:cNvGrpSpPr/>
          <p:nvPr/>
        </p:nvGrpSpPr>
        <p:grpSpPr>
          <a:xfrm>
            <a:off x="3347864" y="2211710"/>
            <a:ext cx="1658710" cy="775186"/>
            <a:chOff x="1372486" y="3793072"/>
            <a:chExt cx="6146978" cy="2804667"/>
          </a:xfrm>
        </p:grpSpPr>
        <p:sp>
          <p:nvSpPr>
            <p:cNvPr id="60" name="Freeform 1"/>
            <p:cNvSpPr>
              <a:spLocks noChangeArrowheads="1"/>
            </p:cNvSpPr>
            <p:nvPr/>
          </p:nvSpPr>
          <p:spPr bwMode="auto">
            <a:xfrm rot="10800000">
              <a:off x="1372486" y="3793072"/>
              <a:ext cx="6146978" cy="2804667"/>
            </a:xfrm>
            <a:custGeom>
              <a:avLst/>
              <a:gdLst>
                <a:gd name="T0" fmla="*/ 5874 w 7875"/>
                <a:gd name="T1" fmla="*/ 1811 h 3594"/>
                <a:gd name="T2" fmla="*/ 7874 w 7875"/>
                <a:gd name="T3" fmla="*/ 0 h 3594"/>
                <a:gd name="T4" fmla="*/ 1969 w 7875"/>
                <a:gd name="T5" fmla="*/ 0 h 3594"/>
                <a:gd name="T6" fmla="*/ 0 w 7875"/>
                <a:gd name="T7" fmla="*/ 1811 h 3594"/>
                <a:gd name="T8" fmla="*/ 1969 w 7875"/>
                <a:gd name="T9" fmla="*/ 3593 h 3594"/>
                <a:gd name="T10" fmla="*/ 7874 w 7875"/>
                <a:gd name="T11" fmla="*/ 3593 h 3594"/>
                <a:gd name="T12" fmla="*/ 5874 w 7875"/>
                <a:gd name="T13" fmla="*/ 1811 h 3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75" h="3594">
                  <a:moveTo>
                    <a:pt x="5874" y="1811"/>
                  </a:moveTo>
                  <a:lnTo>
                    <a:pt x="7874" y="0"/>
                  </a:lnTo>
                  <a:lnTo>
                    <a:pt x="1969" y="0"/>
                  </a:lnTo>
                  <a:lnTo>
                    <a:pt x="0" y="1811"/>
                  </a:lnTo>
                  <a:lnTo>
                    <a:pt x="1969" y="3593"/>
                  </a:lnTo>
                  <a:lnTo>
                    <a:pt x="7874" y="3593"/>
                  </a:lnTo>
                  <a:lnTo>
                    <a:pt x="5874" y="1811"/>
                  </a:lnTo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grpSp>
          <p:nvGrpSpPr>
            <p:cNvPr id="64" name="Group 2"/>
            <p:cNvGrpSpPr>
              <a:grpSpLocks/>
            </p:cNvGrpSpPr>
            <p:nvPr/>
          </p:nvGrpSpPr>
          <p:grpSpPr bwMode="auto">
            <a:xfrm>
              <a:off x="3531959" y="4060393"/>
              <a:ext cx="1906518" cy="1888205"/>
              <a:chOff x="1569458" y="688424"/>
              <a:chExt cx="334962" cy="331788"/>
            </a:xfrm>
            <a:solidFill>
              <a:schemeClr val="bg1"/>
            </a:solidFill>
          </p:grpSpPr>
          <p:sp>
            <p:nvSpPr>
              <p:cNvPr id="65" name="Freeform 11"/>
              <p:cNvSpPr>
                <a:spLocks noChangeArrowheads="1"/>
              </p:cNvSpPr>
              <p:nvPr/>
            </p:nvSpPr>
            <p:spPr bwMode="auto">
              <a:xfrm>
                <a:off x="1587500" y="901699"/>
                <a:ext cx="42863" cy="77788"/>
              </a:xfrm>
              <a:custGeom>
                <a:avLst/>
                <a:gdLst>
                  <a:gd name="T0" fmla="*/ 0 w 118"/>
                  <a:gd name="T1" fmla="*/ 183 h 218"/>
                  <a:gd name="T2" fmla="*/ 25 w 118"/>
                  <a:gd name="T3" fmla="*/ 217 h 218"/>
                  <a:gd name="T4" fmla="*/ 84 w 118"/>
                  <a:gd name="T5" fmla="*/ 217 h 218"/>
                  <a:gd name="T6" fmla="*/ 117 w 118"/>
                  <a:gd name="T7" fmla="*/ 183 h 218"/>
                  <a:gd name="T8" fmla="*/ 117 w 118"/>
                  <a:gd name="T9" fmla="*/ 0 h 218"/>
                  <a:gd name="T10" fmla="*/ 17 w 118"/>
                  <a:gd name="T11" fmla="*/ 91 h 218"/>
                  <a:gd name="T12" fmla="*/ 0 w 118"/>
                  <a:gd name="T13" fmla="*/ 75 h 218"/>
                  <a:gd name="T14" fmla="*/ 0 w 118"/>
                  <a:gd name="T15" fmla="*/ 183 h 218"/>
                  <a:gd name="T16" fmla="*/ 0 w 118"/>
                  <a:gd name="T17" fmla="*/ 183 h 218"/>
                  <a:gd name="T18" fmla="*/ 0 w 118"/>
                  <a:gd name="T19" fmla="*/ 18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218">
                    <a:moveTo>
                      <a:pt x="0" y="183"/>
                    </a:moveTo>
                    <a:cubicBezTo>
                      <a:pt x="0" y="200"/>
                      <a:pt x="8" y="217"/>
                      <a:pt x="25" y="217"/>
                    </a:cubicBezTo>
                    <a:cubicBezTo>
                      <a:pt x="84" y="217"/>
                      <a:pt x="84" y="217"/>
                      <a:pt x="84" y="217"/>
                    </a:cubicBezTo>
                    <a:cubicBezTo>
                      <a:pt x="100" y="217"/>
                      <a:pt x="117" y="200"/>
                      <a:pt x="117" y="183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0" y="183"/>
                    </a:lnTo>
                    <a:close/>
                    <a:moveTo>
                      <a:pt x="0" y="183"/>
                    </a:moveTo>
                    <a:lnTo>
                      <a:pt x="0" y="18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08" name="Freeform 12"/>
              <p:cNvSpPr>
                <a:spLocks noChangeArrowheads="1"/>
              </p:cNvSpPr>
              <p:nvPr/>
            </p:nvSpPr>
            <p:spPr bwMode="auto">
              <a:xfrm>
                <a:off x="1657350" y="858837"/>
                <a:ext cx="42863" cy="120650"/>
              </a:xfrm>
              <a:custGeom>
                <a:avLst/>
                <a:gdLst>
                  <a:gd name="T0" fmla="*/ 0 w 118"/>
                  <a:gd name="T1" fmla="*/ 301 h 336"/>
                  <a:gd name="T2" fmla="*/ 34 w 118"/>
                  <a:gd name="T3" fmla="*/ 335 h 336"/>
                  <a:gd name="T4" fmla="*/ 84 w 118"/>
                  <a:gd name="T5" fmla="*/ 335 h 336"/>
                  <a:gd name="T6" fmla="*/ 117 w 118"/>
                  <a:gd name="T7" fmla="*/ 301 h 336"/>
                  <a:gd name="T8" fmla="*/ 117 w 118"/>
                  <a:gd name="T9" fmla="*/ 76 h 336"/>
                  <a:gd name="T10" fmla="*/ 42 w 118"/>
                  <a:gd name="T11" fmla="*/ 0 h 336"/>
                  <a:gd name="T12" fmla="*/ 0 w 118"/>
                  <a:gd name="T13" fmla="*/ 42 h 336"/>
                  <a:gd name="T14" fmla="*/ 0 w 118"/>
                  <a:gd name="T15" fmla="*/ 301 h 336"/>
                  <a:gd name="T16" fmla="*/ 0 w 118"/>
                  <a:gd name="T17" fmla="*/ 301 h 336"/>
                  <a:gd name="T18" fmla="*/ 0 w 118"/>
                  <a:gd name="T19" fmla="*/ 301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336">
                    <a:moveTo>
                      <a:pt x="0" y="301"/>
                    </a:moveTo>
                    <a:cubicBezTo>
                      <a:pt x="0" y="318"/>
                      <a:pt x="17" y="335"/>
                      <a:pt x="34" y="335"/>
                    </a:cubicBezTo>
                    <a:cubicBezTo>
                      <a:pt x="84" y="335"/>
                      <a:pt x="84" y="335"/>
                      <a:pt x="84" y="335"/>
                    </a:cubicBezTo>
                    <a:cubicBezTo>
                      <a:pt x="101" y="335"/>
                      <a:pt x="117" y="318"/>
                      <a:pt x="117" y="301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0" y="301"/>
                    </a:lnTo>
                    <a:close/>
                    <a:moveTo>
                      <a:pt x="0" y="301"/>
                    </a:moveTo>
                    <a:lnTo>
                      <a:pt x="0" y="3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09" name="Freeform 13"/>
              <p:cNvSpPr>
                <a:spLocks noChangeArrowheads="1"/>
              </p:cNvSpPr>
              <p:nvPr/>
            </p:nvSpPr>
            <p:spPr bwMode="auto">
              <a:xfrm>
                <a:off x="1727200" y="858837"/>
                <a:ext cx="42863" cy="120650"/>
              </a:xfrm>
              <a:custGeom>
                <a:avLst/>
                <a:gdLst>
                  <a:gd name="T0" fmla="*/ 92 w 118"/>
                  <a:gd name="T1" fmla="*/ 335 h 336"/>
                  <a:gd name="T2" fmla="*/ 117 w 118"/>
                  <a:gd name="T3" fmla="*/ 301 h 336"/>
                  <a:gd name="T4" fmla="*/ 117 w 118"/>
                  <a:gd name="T5" fmla="*/ 0 h 336"/>
                  <a:gd name="T6" fmla="*/ 0 w 118"/>
                  <a:gd name="T7" fmla="*/ 118 h 336"/>
                  <a:gd name="T8" fmla="*/ 0 w 118"/>
                  <a:gd name="T9" fmla="*/ 301 h 336"/>
                  <a:gd name="T10" fmla="*/ 33 w 118"/>
                  <a:gd name="T11" fmla="*/ 335 h 336"/>
                  <a:gd name="T12" fmla="*/ 92 w 118"/>
                  <a:gd name="T13" fmla="*/ 335 h 336"/>
                  <a:gd name="T14" fmla="*/ 92 w 118"/>
                  <a:gd name="T15" fmla="*/ 335 h 336"/>
                  <a:gd name="T16" fmla="*/ 92 w 118"/>
                  <a:gd name="T17" fmla="*/ 335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6">
                    <a:moveTo>
                      <a:pt x="92" y="335"/>
                    </a:moveTo>
                    <a:cubicBezTo>
                      <a:pt x="108" y="335"/>
                      <a:pt x="117" y="318"/>
                      <a:pt x="117" y="30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301"/>
                      <a:pt x="0" y="301"/>
                      <a:pt x="0" y="301"/>
                    </a:cubicBezTo>
                    <a:cubicBezTo>
                      <a:pt x="0" y="318"/>
                      <a:pt x="16" y="335"/>
                      <a:pt x="33" y="335"/>
                    </a:cubicBezTo>
                    <a:lnTo>
                      <a:pt x="92" y="335"/>
                    </a:lnTo>
                    <a:close/>
                    <a:moveTo>
                      <a:pt x="92" y="335"/>
                    </a:moveTo>
                    <a:lnTo>
                      <a:pt x="92" y="3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0" name="Freeform 14"/>
              <p:cNvSpPr>
                <a:spLocks noChangeArrowheads="1"/>
              </p:cNvSpPr>
              <p:nvPr/>
            </p:nvSpPr>
            <p:spPr bwMode="auto">
              <a:xfrm>
                <a:off x="1795463" y="817562"/>
                <a:ext cx="46037" cy="163512"/>
              </a:xfrm>
              <a:custGeom>
                <a:avLst/>
                <a:gdLst>
                  <a:gd name="T0" fmla="*/ 0 w 126"/>
                  <a:gd name="T1" fmla="*/ 41 h 452"/>
                  <a:gd name="T2" fmla="*/ 0 w 126"/>
                  <a:gd name="T3" fmla="*/ 417 h 452"/>
                  <a:gd name="T4" fmla="*/ 33 w 126"/>
                  <a:gd name="T5" fmla="*/ 451 h 452"/>
                  <a:gd name="T6" fmla="*/ 92 w 126"/>
                  <a:gd name="T7" fmla="*/ 451 h 452"/>
                  <a:gd name="T8" fmla="*/ 125 w 126"/>
                  <a:gd name="T9" fmla="*/ 417 h 452"/>
                  <a:gd name="T10" fmla="*/ 125 w 126"/>
                  <a:gd name="T11" fmla="*/ 66 h 452"/>
                  <a:gd name="T12" fmla="*/ 50 w 126"/>
                  <a:gd name="T13" fmla="*/ 0 h 452"/>
                  <a:gd name="T14" fmla="*/ 0 w 126"/>
                  <a:gd name="T15" fmla="*/ 41 h 452"/>
                  <a:gd name="T16" fmla="*/ 0 w 126"/>
                  <a:gd name="T17" fmla="*/ 41 h 452"/>
                  <a:gd name="T18" fmla="*/ 0 w 126"/>
                  <a:gd name="T19" fmla="*/ 4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6" h="452">
                    <a:moveTo>
                      <a:pt x="0" y="41"/>
                    </a:moveTo>
                    <a:cubicBezTo>
                      <a:pt x="0" y="417"/>
                      <a:pt x="0" y="417"/>
                      <a:pt x="0" y="417"/>
                    </a:cubicBezTo>
                    <a:cubicBezTo>
                      <a:pt x="0" y="434"/>
                      <a:pt x="17" y="451"/>
                      <a:pt x="33" y="451"/>
                    </a:cubicBezTo>
                    <a:cubicBezTo>
                      <a:pt x="92" y="451"/>
                      <a:pt x="92" y="451"/>
                      <a:pt x="92" y="451"/>
                    </a:cubicBezTo>
                    <a:cubicBezTo>
                      <a:pt x="109" y="451"/>
                      <a:pt x="125" y="434"/>
                      <a:pt x="125" y="417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41"/>
                    </a:lnTo>
                    <a:close/>
                    <a:moveTo>
                      <a:pt x="0" y="41"/>
                    </a:move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1" name="Freeform 15"/>
              <p:cNvSpPr>
                <a:spLocks noChangeArrowheads="1"/>
              </p:cNvSpPr>
              <p:nvPr/>
            </p:nvSpPr>
            <p:spPr bwMode="auto">
              <a:xfrm>
                <a:off x="1576388" y="744537"/>
                <a:ext cx="261937" cy="163512"/>
              </a:xfrm>
              <a:custGeom>
                <a:avLst/>
                <a:gdLst>
                  <a:gd name="T0" fmla="*/ 234 w 728"/>
                  <a:gd name="T1" fmla="*/ 284 h 452"/>
                  <a:gd name="T2" fmla="*/ 292 w 728"/>
                  <a:gd name="T3" fmla="*/ 284 h 452"/>
                  <a:gd name="T4" fmla="*/ 359 w 728"/>
                  <a:gd name="T5" fmla="*/ 351 h 452"/>
                  <a:gd name="T6" fmla="*/ 401 w 728"/>
                  <a:gd name="T7" fmla="*/ 368 h 452"/>
                  <a:gd name="T8" fmla="*/ 434 w 728"/>
                  <a:gd name="T9" fmla="*/ 351 h 452"/>
                  <a:gd name="T10" fmla="*/ 660 w 728"/>
                  <a:gd name="T11" fmla="*/ 134 h 452"/>
                  <a:gd name="T12" fmla="*/ 694 w 728"/>
                  <a:gd name="T13" fmla="*/ 167 h 452"/>
                  <a:gd name="T14" fmla="*/ 710 w 728"/>
                  <a:gd name="T15" fmla="*/ 175 h 452"/>
                  <a:gd name="T16" fmla="*/ 727 w 728"/>
                  <a:gd name="T17" fmla="*/ 159 h 452"/>
                  <a:gd name="T18" fmla="*/ 727 w 728"/>
                  <a:gd name="T19" fmla="*/ 33 h 452"/>
                  <a:gd name="T20" fmla="*/ 719 w 728"/>
                  <a:gd name="T21" fmla="*/ 8 h 452"/>
                  <a:gd name="T22" fmla="*/ 694 w 728"/>
                  <a:gd name="T23" fmla="*/ 0 h 452"/>
                  <a:gd name="T24" fmla="*/ 568 w 728"/>
                  <a:gd name="T25" fmla="*/ 0 h 452"/>
                  <a:gd name="T26" fmla="*/ 551 w 728"/>
                  <a:gd name="T27" fmla="*/ 8 h 452"/>
                  <a:gd name="T28" fmla="*/ 551 w 728"/>
                  <a:gd name="T29" fmla="*/ 33 h 452"/>
                  <a:gd name="T30" fmla="*/ 585 w 728"/>
                  <a:gd name="T31" fmla="*/ 58 h 452"/>
                  <a:gd name="T32" fmla="*/ 426 w 728"/>
                  <a:gd name="T33" fmla="*/ 217 h 452"/>
                  <a:gd name="T34" fmla="*/ 401 w 728"/>
                  <a:gd name="T35" fmla="*/ 225 h 452"/>
                  <a:gd name="T36" fmla="*/ 368 w 728"/>
                  <a:gd name="T37" fmla="*/ 217 h 452"/>
                  <a:gd name="T38" fmla="*/ 292 w 728"/>
                  <a:gd name="T39" fmla="*/ 142 h 452"/>
                  <a:gd name="T40" fmla="*/ 234 w 728"/>
                  <a:gd name="T41" fmla="*/ 142 h 452"/>
                  <a:gd name="T42" fmla="*/ 8 w 728"/>
                  <a:gd name="T43" fmla="*/ 359 h 452"/>
                  <a:gd name="T44" fmla="*/ 0 w 728"/>
                  <a:gd name="T45" fmla="*/ 393 h 452"/>
                  <a:gd name="T46" fmla="*/ 8 w 728"/>
                  <a:gd name="T47" fmla="*/ 426 h 452"/>
                  <a:gd name="T48" fmla="*/ 25 w 728"/>
                  <a:gd name="T49" fmla="*/ 435 h 452"/>
                  <a:gd name="T50" fmla="*/ 83 w 728"/>
                  <a:gd name="T51" fmla="*/ 435 h 452"/>
                  <a:gd name="T52" fmla="*/ 234 w 728"/>
                  <a:gd name="T53" fmla="*/ 284 h 452"/>
                  <a:gd name="T54" fmla="*/ 234 w 728"/>
                  <a:gd name="T55" fmla="*/ 284 h 452"/>
                  <a:gd name="T56" fmla="*/ 234 w 728"/>
                  <a:gd name="T57" fmla="*/ 284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8" h="452">
                    <a:moveTo>
                      <a:pt x="234" y="284"/>
                    </a:moveTo>
                    <a:cubicBezTo>
                      <a:pt x="250" y="267"/>
                      <a:pt x="276" y="267"/>
                      <a:pt x="292" y="284"/>
                    </a:cubicBezTo>
                    <a:cubicBezTo>
                      <a:pt x="359" y="351"/>
                      <a:pt x="359" y="351"/>
                      <a:pt x="359" y="351"/>
                    </a:cubicBezTo>
                    <a:cubicBezTo>
                      <a:pt x="376" y="368"/>
                      <a:pt x="384" y="368"/>
                      <a:pt x="401" y="368"/>
                    </a:cubicBezTo>
                    <a:cubicBezTo>
                      <a:pt x="418" y="368"/>
                      <a:pt x="426" y="368"/>
                      <a:pt x="434" y="351"/>
                    </a:cubicBezTo>
                    <a:cubicBezTo>
                      <a:pt x="660" y="134"/>
                      <a:pt x="660" y="134"/>
                      <a:pt x="660" y="134"/>
                    </a:cubicBezTo>
                    <a:cubicBezTo>
                      <a:pt x="694" y="167"/>
                      <a:pt x="694" y="167"/>
                      <a:pt x="694" y="167"/>
                    </a:cubicBezTo>
                    <a:cubicBezTo>
                      <a:pt x="702" y="175"/>
                      <a:pt x="710" y="175"/>
                      <a:pt x="710" y="175"/>
                    </a:cubicBezTo>
                    <a:cubicBezTo>
                      <a:pt x="719" y="175"/>
                      <a:pt x="727" y="167"/>
                      <a:pt x="727" y="159"/>
                    </a:cubicBezTo>
                    <a:cubicBezTo>
                      <a:pt x="727" y="33"/>
                      <a:pt x="727" y="33"/>
                      <a:pt x="727" y="33"/>
                    </a:cubicBezTo>
                    <a:cubicBezTo>
                      <a:pt x="727" y="25"/>
                      <a:pt x="727" y="16"/>
                      <a:pt x="719" y="8"/>
                    </a:cubicBezTo>
                    <a:cubicBezTo>
                      <a:pt x="710" y="0"/>
                      <a:pt x="702" y="0"/>
                      <a:pt x="694" y="0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560" y="0"/>
                      <a:pt x="551" y="0"/>
                      <a:pt x="551" y="8"/>
                    </a:cubicBezTo>
                    <a:cubicBezTo>
                      <a:pt x="543" y="16"/>
                      <a:pt x="551" y="25"/>
                      <a:pt x="551" y="33"/>
                    </a:cubicBezTo>
                    <a:cubicBezTo>
                      <a:pt x="585" y="58"/>
                      <a:pt x="585" y="58"/>
                      <a:pt x="585" y="58"/>
                    </a:cubicBezTo>
                    <a:cubicBezTo>
                      <a:pt x="426" y="217"/>
                      <a:pt x="426" y="217"/>
                      <a:pt x="426" y="217"/>
                    </a:cubicBezTo>
                    <a:cubicBezTo>
                      <a:pt x="426" y="225"/>
                      <a:pt x="409" y="225"/>
                      <a:pt x="401" y="225"/>
                    </a:cubicBezTo>
                    <a:cubicBezTo>
                      <a:pt x="393" y="225"/>
                      <a:pt x="376" y="225"/>
                      <a:pt x="368" y="217"/>
                    </a:cubicBezTo>
                    <a:cubicBezTo>
                      <a:pt x="292" y="142"/>
                      <a:pt x="292" y="142"/>
                      <a:pt x="292" y="142"/>
                    </a:cubicBezTo>
                    <a:cubicBezTo>
                      <a:pt x="276" y="125"/>
                      <a:pt x="250" y="125"/>
                      <a:pt x="234" y="142"/>
                    </a:cubicBezTo>
                    <a:cubicBezTo>
                      <a:pt x="8" y="359"/>
                      <a:pt x="8" y="359"/>
                      <a:pt x="8" y="359"/>
                    </a:cubicBezTo>
                    <a:cubicBezTo>
                      <a:pt x="0" y="368"/>
                      <a:pt x="0" y="384"/>
                      <a:pt x="0" y="393"/>
                    </a:cubicBezTo>
                    <a:cubicBezTo>
                      <a:pt x="0" y="410"/>
                      <a:pt x="0" y="418"/>
                      <a:pt x="8" y="426"/>
                    </a:cubicBezTo>
                    <a:cubicBezTo>
                      <a:pt x="25" y="435"/>
                      <a:pt x="25" y="435"/>
                      <a:pt x="25" y="435"/>
                    </a:cubicBezTo>
                    <a:cubicBezTo>
                      <a:pt x="41" y="451"/>
                      <a:pt x="67" y="451"/>
                      <a:pt x="83" y="435"/>
                    </a:cubicBezTo>
                    <a:lnTo>
                      <a:pt x="234" y="284"/>
                    </a:lnTo>
                    <a:close/>
                    <a:moveTo>
                      <a:pt x="234" y="284"/>
                    </a:moveTo>
                    <a:lnTo>
                      <a:pt x="234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12" name="Freeform 16"/>
              <p:cNvSpPr>
                <a:spLocks noChangeArrowheads="1"/>
              </p:cNvSpPr>
              <p:nvPr/>
            </p:nvSpPr>
            <p:spPr bwMode="auto">
              <a:xfrm>
                <a:off x="1569458" y="688424"/>
                <a:ext cx="334962" cy="331788"/>
              </a:xfrm>
              <a:custGeom>
                <a:avLst/>
                <a:gdLst>
                  <a:gd name="T0" fmla="*/ 887 w 929"/>
                  <a:gd name="T1" fmla="*/ 0 h 921"/>
                  <a:gd name="T2" fmla="*/ 836 w 929"/>
                  <a:gd name="T3" fmla="*/ 50 h 921"/>
                  <a:gd name="T4" fmla="*/ 836 w 929"/>
                  <a:gd name="T5" fmla="*/ 837 h 921"/>
                  <a:gd name="T6" fmla="*/ 51 w 929"/>
                  <a:gd name="T7" fmla="*/ 837 h 921"/>
                  <a:gd name="T8" fmla="*/ 0 w 929"/>
                  <a:gd name="T9" fmla="*/ 878 h 921"/>
                  <a:gd name="T10" fmla="*/ 51 w 929"/>
                  <a:gd name="T11" fmla="*/ 920 h 921"/>
                  <a:gd name="T12" fmla="*/ 887 w 929"/>
                  <a:gd name="T13" fmla="*/ 920 h 921"/>
                  <a:gd name="T14" fmla="*/ 928 w 929"/>
                  <a:gd name="T15" fmla="*/ 878 h 921"/>
                  <a:gd name="T16" fmla="*/ 928 w 929"/>
                  <a:gd name="T17" fmla="*/ 50 h 921"/>
                  <a:gd name="T18" fmla="*/ 887 w 929"/>
                  <a:gd name="T19" fmla="*/ 0 h 921"/>
                  <a:gd name="T20" fmla="*/ 887 w 929"/>
                  <a:gd name="T21" fmla="*/ 0 h 921"/>
                  <a:gd name="T22" fmla="*/ 887 w 929"/>
                  <a:gd name="T23" fmla="*/ 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9" h="921">
                    <a:moveTo>
                      <a:pt x="887" y="0"/>
                    </a:moveTo>
                    <a:cubicBezTo>
                      <a:pt x="862" y="0"/>
                      <a:pt x="836" y="26"/>
                      <a:pt x="836" y="50"/>
                    </a:cubicBezTo>
                    <a:cubicBezTo>
                      <a:pt x="836" y="837"/>
                      <a:pt x="836" y="837"/>
                      <a:pt x="836" y="837"/>
                    </a:cubicBezTo>
                    <a:cubicBezTo>
                      <a:pt x="51" y="837"/>
                      <a:pt x="51" y="837"/>
                      <a:pt x="51" y="837"/>
                    </a:cubicBezTo>
                    <a:cubicBezTo>
                      <a:pt x="26" y="837"/>
                      <a:pt x="0" y="853"/>
                      <a:pt x="0" y="878"/>
                    </a:cubicBezTo>
                    <a:cubicBezTo>
                      <a:pt x="0" y="903"/>
                      <a:pt x="26" y="920"/>
                      <a:pt x="51" y="920"/>
                    </a:cubicBezTo>
                    <a:cubicBezTo>
                      <a:pt x="887" y="920"/>
                      <a:pt x="887" y="920"/>
                      <a:pt x="887" y="920"/>
                    </a:cubicBezTo>
                    <a:cubicBezTo>
                      <a:pt x="912" y="920"/>
                      <a:pt x="928" y="903"/>
                      <a:pt x="928" y="878"/>
                    </a:cubicBezTo>
                    <a:cubicBezTo>
                      <a:pt x="928" y="50"/>
                      <a:pt x="928" y="50"/>
                      <a:pt x="928" y="50"/>
                    </a:cubicBezTo>
                    <a:cubicBezTo>
                      <a:pt x="928" y="26"/>
                      <a:pt x="903" y="0"/>
                      <a:pt x="887" y="0"/>
                    </a:cubicBezTo>
                    <a:close/>
                    <a:moveTo>
                      <a:pt x="887" y="0"/>
                    </a:moveTo>
                    <a:lnTo>
                      <a:pt x="88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053905" y="2283683"/>
            <a:ext cx="3264228" cy="729699"/>
            <a:chOff x="2531908" y="1204477"/>
            <a:chExt cx="3264228" cy="729699"/>
          </a:xfrm>
        </p:grpSpPr>
        <p:sp>
          <p:nvSpPr>
            <p:cNvPr id="27" name="TextBox 6"/>
            <p:cNvSpPr txBox="1"/>
            <p:nvPr/>
          </p:nvSpPr>
          <p:spPr>
            <a:xfrm>
              <a:off x="2531908" y="1508406"/>
              <a:ext cx="3264228" cy="425770"/>
            </a:xfrm>
            <a:prstGeom prst="rect">
              <a:avLst/>
            </a:prstGeom>
            <a:noFill/>
          </p:spPr>
          <p:txBody>
            <a:bodyPr wrap="square" lIns="86371" tIns="43186" rIns="86371" bIns="43186" rtlCol="0">
              <a:spAutoFit/>
            </a:bodyPr>
            <a:lstStyle/>
            <a:p>
              <a:r>
                <a:rPr lang="zh-CN" altLang="en-US" sz="11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8" name="TextBox 7"/>
            <p:cNvSpPr txBox="1"/>
            <p:nvPr/>
          </p:nvSpPr>
          <p:spPr>
            <a:xfrm>
              <a:off x="2544425" y="1204477"/>
              <a:ext cx="2664643" cy="303929"/>
            </a:xfrm>
            <a:prstGeom prst="rect">
              <a:avLst/>
            </a:prstGeom>
            <a:noFill/>
          </p:spPr>
          <p:txBody>
            <a:bodyPr wrap="square" lIns="57150" tIns="28575" rIns="57150" bIns="28575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53905" y="3204354"/>
            <a:ext cx="3264228" cy="729699"/>
            <a:chOff x="2531908" y="1204477"/>
            <a:chExt cx="3264228" cy="729699"/>
          </a:xfrm>
        </p:grpSpPr>
        <p:sp>
          <p:nvSpPr>
            <p:cNvPr id="30" name="TextBox 6"/>
            <p:cNvSpPr txBox="1"/>
            <p:nvPr/>
          </p:nvSpPr>
          <p:spPr>
            <a:xfrm>
              <a:off x="2531908" y="1508406"/>
              <a:ext cx="3264228" cy="425770"/>
            </a:xfrm>
            <a:prstGeom prst="rect">
              <a:avLst/>
            </a:prstGeom>
            <a:noFill/>
          </p:spPr>
          <p:txBody>
            <a:bodyPr wrap="square" lIns="86371" tIns="43186" rIns="86371" bIns="43186" rtlCol="0">
              <a:spAutoFit/>
            </a:bodyPr>
            <a:lstStyle/>
            <a:p>
              <a:r>
                <a:rPr lang="zh-CN" altLang="en-US" sz="1100" dirty="0"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7"/>
            <p:cNvSpPr txBox="1"/>
            <p:nvPr/>
          </p:nvSpPr>
          <p:spPr>
            <a:xfrm>
              <a:off x="2544425" y="1204477"/>
              <a:ext cx="2664643" cy="303929"/>
            </a:xfrm>
            <a:prstGeom prst="rect">
              <a:avLst/>
            </a:prstGeom>
            <a:noFill/>
          </p:spPr>
          <p:txBody>
            <a:bodyPr wrap="square" lIns="57150" tIns="28575" rIns="57150" bIns="28575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9" r="39367"/>
          <a:stretch/>
        </p:blipFill>
        <p:spPr>
          <a:xfrm>
            <a:off x="896079" y="1250424"/>
            <a:ext cx="2135641" cy="268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9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1"/>
          <p:cNvGrpSpPr>
            <a:grpSpLocks/>
          </p:cNvGrpSpPr>
          <p:nvPr/>
        </p:nvGrpSpPr>
        <p:grpSpPr bwMode="auto">
          <a:xfrm>
            <a:off x="1744249" y="1563638"/>
            <a:ext cx="5525328" cy="3077716"/>
            <a:chOff x="0" y="0"/>
            <a:chExt cx="8006336" cy="4459927"/>
          </a:xfrm>
        </p:grpSpPr>
        <p:sp>
          <p:nvSpPr>
            <p:cNvPr id="34" name="空心弧 2"/>
            <p:cNvSpPr>
              <a:spLocks/>
            </p:cNvSpPr>
            <p:nvPr/>
          </p:nvSpPr>
          <p:spPr bwMode="auto">
            <a:xfrm>
              <a:off x="1712904" y="21100"/>
              <a:ext cx="4427078" cy="4427317"/>
            </a:xfrm>
            <a:custGeom>
              <a:avLst/>
              <a:gdLst>
                <a:gd name="T0" fmla="*/ 0 w 4427078"/>
                <a:gd name="T1" fmla="*/ 2213659 h 4427317"/>
                <a:gd name="T2" fmla="*/ 1134020 w 4427078"/>
                <a:gd name="T3" fmla="*/ 281097 h 4427317"/>
                <a:gd name="T4" fmla="*/ 3374271 w 4427078"/>
                <a:gd name="T5" fmla="*/ 328761 h 4427317"/>
                <a:gd name="T6" fmla="*/ 3254510 w 4427078"/>
                <a:gd name="T7" fmla="*/ 523236 h 4427317"/>
                <a:gd name="T8" fmla="*/ 1245399 w 4427078"/>
                <a:gd name="T9" fmla="*/ 480490 h 4427317"/>
                <a:gd name="T10" fmla="*/ 228392 w 4427078"/>
                <a:gd name="T11" fmla="*/ 2213659 h 4427317"/>
                <a:gd name="T12" fmla="*/ 0 w 4427078"/>
                <a:gd name="T13" fmla="*/ 2213659 h 44273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27078" h="4427317">
                  <a:moveTo>
                    <a:pt x="0" y="2213659"/>
                  </a:moveTo>
                  <a:cubicBezTo>
                    <a:pt x="0" y="1411587"/>
                    <a:pt x="433835" y="672258"/>
                    <a:pt x="1134020" y="281097"/>
                  </a:cubicBezTo>
                  <a:cubicBezTo>
                    <a:pt x="1834253" y="-110092"/>
                    <a:pt x="2691308" y="-91857"/>
                    <a:pt x="3374271" y="328761"/>
                  </a:cubicBezTo>
                  <a:lnTo>
                    <a:pt x="3254510" y="523236"/>
                  </a:lnTo>
                  <a:cubicBezTo>
                    <a:pt x="2642013" y="146011"/>
                    <a:pt x="1873384" y="129658"/>
                    <a:pt x="1245399" y="480490"/>
                  </a:cubicBezTo>
                  <a:cubicBezTo>
                    <a:pt x="617462" y="831295"/>
                    <a:pt x="228392" y="1494342"/>
                    <a:pt x="228392" y="2213659"/>
                  </a:cubicBezTo>
                  <a:lnTo>
                    <a:pt x="0" y="2213659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5" name="空心弧 3"/>
            <p:cNvSpPr>
              <a:spLocks/>
            </p:cNvSpPr>
            <p:nvPr/>
          </p:nvSpPr>
          <p:spPr bwMode="auto">
            <a:xfrm rot="5833831">
              <a:off x="1739637" y="7792"/>
              <a:ext cx="4427317" cy="4427078"/>
            </a:xfrm>
            <a:custGeom>
              <a:avLst/>
              <a:gdLst>
                <a:gd name="T0" fmla="*/ 1334575 w 4427317"/>
                <a:gd name="T1" fmla="*/ 182025 h 4427078"/>
                <a:gd name="T2" fmla="*/ 3253134 w 4427317"/>
                <a:gd name="T3" fmla="*/ 259220 h 4427078"/>
                <a:gd name="T4" fmla="*/ 3144843 w 4427317"/>
                <a:gd name="T5" fmla="*/ 462819 h 4427078"/>
                <a:gd name="T6" fmla="*/ 1426157 w 4427317"/>
                <a:gd name="T7" fmla="*/ 393666 h 4427078"/>
                <a:gd name="T8" fmla="*/ 1334575 w 4427317"/>
                <a:gd name="T9" fmla="*/ 182025 h 44270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7317" h="4427078">
                  <a:moveTo>
                    <a:pt x="1334575" y="182025"/>
                  </a:moveTo>
                  <a:cubicBezTo>
                    <a:pt x="1952552" y="-85359"/>
                    <a:pt x="2658640" y="-56949"/>
                    <a:pt x="3253134" y="259220"/>
                  </a:cubicBezTo>
                  <a:lnTo>
                    <a:pt x="3144843" y="462819"/>
                  </a:lnTo>
                  <a:cubicBezTo>
                    <a:pt x="2612282" y="179591"/>
                    <a:pt x="1979754" y="154141"/>
                    <a:pt x="1426157" y="393666"/>
                  </a:cubicBezTo>
                  <a:lnTo>
                    <a:pt x="1334575" y="18202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grpSp>
          <p:nvGrpSpPr>
            <p:cNvPr id="36" name="椭圆 4"/>
            <p:cNvGrpSpPr>
              <a:grpSpLocks/>
            </p:cNvGrpSpPr>
            <p:nvPr/>
          </p:nvGrpSpPr>
          <p:grpSpPr bwMode="auto">
            <a:xfrm>
              <a:off x="2314050" y="622356"/>
              <a:ext cx="3226166" cy="3226340"/>
              <a:chOff x="0" y="0"/>
              <a:chExt cx="2670048" cy="2670048"/>
            </a:xfrm>
          </p:grpSpPr>
          <p:pic>
            <p:nvPicPr>
              <p:cNvPr id="58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670048" cy="2670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9" name="Text Box 7"/>
              <p:cNvSpPr txBox="1">
                <a:spLocks noChangeArrowheads="1"/>
              </p:cNvSpPr>
              <p:nvPr/>
            </p:nvSpPr>
            <p:spPr bwMode="auto">
              <a:xfrm>
                <a:off x="406843" y="407693"/>
                <a:ext cx="1854176" cy="1854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 sz="105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7" name="空心弧 5"/>
            <p:cNvSpPr>
              <a:spLocks/>
            </p:cNvSpPr>
            <p:nvPr/>
          </p:nvSpPr>
          <p:spPr bwMode="auto">
            <a:xfrm>
              <a:off x="2054334" y="362548"/>
              <a:ext cx="3744218" cy="3744421"/>
            </a:xfrm>
            <a:custGeom>
              <a:avLst/>
              <a:gdLst>
                <a:gd name="T0" fmla="*/ 0 w 3744218"/>
                <a:gd name="T1" fmla="*/ 1872211 h 3744421"/>
                <a:gd name="T2" fmla="*/ 955267 w 3744218"/>
                <a:gd name="T3" fmla="*/ 239886 h 3744421"/>
                <a:gd name="T4" fmla="*/ 2846308 w 3744218"/>
                <a:gd name="T5" fmla="*/ 273459 h 3744421"/>
                <a:gd name="T6" fmla="*/ 2278509 w 3744218"/>
                <a:gd name="T7" fmla="*/ 1205270 h 3744421"/>
                <a:gd name="T8" fmla="*/ 1489636 w 3744218"/>
                <a:gd name="T9" fmla="*/ 1191263 h 3744421"/>
                <a:gd name="T10" fmla="*/ 1091177 w 3744218"/>
                <a:gd name="T11" fmla="*/ 1872210 h 3744421"/>
                <a:gd name="T12" fmla="*/ 0 w 3744218"/>
                <a:gd name="T13" fmla="*/ 1872211 h 37444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44218" h="3744421">
                  <a:moveTo>
                    <a:pt x="0" y="1872211"/>
                  </a:moveTo>
                  <a:cubicBezTo>
                    <a:pt x="0" y="1195428"/>
                    <a:pt x="365233" y="571332"/>
                    <a:pt x="955267" y="239886"/>
                  </a:cubicBezTo>
                  <a:cubicBezTo>
                    <a:pt x="1545343" y="-91583"/>
                    <a:pt x="2268369" y="-78746"/>
                    <a:pt x="2846308" y="273459"/>
                  </a:cubicBezTo>
                  <a:lnTo>
                    <a:pt x="2278509" y="1205270"/>
                  </a:lnTo>
                  <a:cubicBezTo>
                    <a:pt x="2037417" y="1058322"/>
                    <a:pt x="1735792" y="1052967"/>
                    <a:pt x="1489636" y="1191263"/>
                  </a:cubicBezTo>
                  <a:cubicBezTo>
                    <a:pt x="1243521" y="1329536"/>
                    <a:pt x="1091177" y="1589885"/>
                    <a:pt x="1091177" y="1872210"/>
                  </a:cubicBezTo>
                  <a:lnTo>
                    <a:pt x="0" y="1872211"/>
                  </a:ln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8" name="空心弧 6"/>
            <p:cNvSpPr>
              <a:spLocks/>
            </p:cNvSpPr>
            <p:nvPr/>
          </p:nvSpPr>
          <p:spPr bwMode="auto">
            <a:xfrm rot="5792301">
              <a:off x="2054231" y="362649"/>
              <a:ext cx="3744421" cy="3744218"/>
            </a:xfrm>
            <a:custGeom>
              <a:avLst/>
              <a:gdLst>
                <a:gd name="T0" fmla="*/ 1142389 w 3744421"/>
                <a:gd name="T1" fmla="*/ 148099 h 3744218"/>
                <a:gd name="T2" fmla="*/ 2744414 w 3744421"/>
                <a:gd name="T3" fmla="*/ 215566 h 3744218"/>
                <a:gd name="T4" fmla="*/ 2225738 w 3744421"/>
                <a:gd name="T5" fmla="*/ 1200667 h 3744218"/>
                <a:gd name="T6" fmla="*/ 1576396 w 3744421"/>
                <a:gd name="T7" fmla="*/ 1173325 h 3744218"/>
                <a:gd name="T8" fmla="*/ 1142389 w 3744421"/>
                <a:gd name="T9" fmla="*/ 148099 h 37442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4421" h="3744218">
                  <a:moveTo>
                    <a:pt x="1142389" y="148099"/>
                  </a:moveTo>
                  <a:cubicBezTo>
                    <a:pt x="1659495" y="-70782"/>
                    <a:pt x="2247545" y="-46018"/>
                    <a:pt x="2744414" y="215566"/>
                  </a:cubicBezTo>
                  <a:lnTo>
                    <a:pt x="2225738" y="1200667"/>
                  </a:lnTo>
                  <a:cubicBezTo>
                    <a:pt x="2024342" y="1094656"/>
                    <a:pt x="1785993" y="1084620"/>
                    <a:pt x="1576396" y="1173325"/>
                  </a:cubicBezTo>
                  <a:lnTo>
                    <a:pt x="1142389" y="14809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39" name="空心弧 7"/>
            <p:cNvSpPr>
              <a:spLocks/>
            </p:cNvSpPr>
            <p:nvPr/>
          </p:nvSpPr>
          <p:spPr bwMode="auto">
            <a:xfrm rot="703656">
              <a:off x="2054334" y="362548"/>
              <a:ext cx="3744218" cy="3744421"/>
            </a:xfrm>
            <a:custGeom>
              <a:avLst/>
              <a:gdLst>
                <a:gd name="T0" fmla="*/ 2712245 w 3744218"/>
                <a:gd name="T1" fmla="*/ 199109 h 3744421"/>
                <a:gd name="T2" fmla="*/ 2846532 w 3744218"/>
                <a:gd name="T3" fmla="*/ 273595 h 3744421"/>
                <a:gd name="T4" fmla="*/ 2275854 w 3744218"/>
                <a:gd name="T5" fmla="*/ 1209835 h 3744421"/>
                <a:gd name="T6" fmla="*/ 2220215 w 3744218"/>
                <a:gd name="T7" fmla="*/ 1178968 h 3744421"/>
                <a:gd name="T8" fmla="*/ 2712245 w 3744218"/>
                <a:gd name="T9" fmla="*/ 199109 h 37444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4218" h="3744421">
                  <a:moveTo>
                    <a:pt x="2712245" y="199109"/>
                  </a:moveTo>
                  <a:cubicBezTo>
                    <a:pt x="2758007" y="222091"/>
                    <a:pt x="2802807" y="246940"/>
                    <a:pt x="2846532" y="273595"/>
                  </a:cubicBezTo>
                  <a:lnTo>
                    <a:pt x="2275854" y="1209835"/>
                  </a:lnTo>
                  <a:cubicBezTo>
                    <a:pt x="2257738" y="1198789"/>
                    <a:pt x="2239176" y="1188492"/>
                    <a:pt x="2220215" y="1178968"/>
                  </a:cubicBezTo>
                  <a:lnTo>
                    <a:pt x="2712245" y="19910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40" name="TextBox 8"/>
            <p:cNvSpPr txBox="1">
              <a:spLocks noChangeArrowheads="1"/>
            </p:cNvSpPr>
            <p:nvPr/>
          </p:nvSpPr>
          <p:spPr bwMode="auto">
            <a:xfrm flipH="1">
              <a:off x="3472771" y="1740149"/>
              <a:ext cx="994558" cy="62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zh-CN" sz="1050" b="1" dirty="0"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zh-CN" sz="1050" b="1" dirty="0" smtClean="0">
                  <a:latin typeface="+mn-lt"/>
                  <a:ea typeface="+mn-ea"/>
                  <a:cs typeface="+mn-ea"/>
                  <a:sym typeface="+mn-lt"/>
                </a:rPr>
                <a:t>添加</a:t>
              </a:r>
              <a:r>
                <a:rPr lang="zh-CN" altLang="en-US" sz="1050" b="1" dirty="0" smtClean="0">
                  <a:latin typeface="+mn-lt"/>
                  <a:ea typeface="+mn-ea"/>
                  <a:cs typeface="+mn-ea"/>
                  <a:sym typeface="+mn-lt"/>
                </a:rPr>
                <a:t>标题</a:t>
              </a:r>
              <a:endParaRPr lang="zh-CN" altLang="zh-CN" sz="105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 flipH="1">
              <a:off x="3352917" y="2890799"/>
              <a:ext cx="1432855" cy="602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/>
              <a:r>
                <a:rPr lang="zh-CN" altLang="en-US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 10"/>
            <p:cNvSpPr>
              <a:spLocks/>
            </p:cNvSpPr>
            <p:nvPr/>
          </p:nvSpPr>
          <p:spPr bwMode="auto">
            <a:xfrm>
              <a:off x="1686050" y="594657"/>
              <a:ext cx="1208431" cy="458461"/>
            </a:xfrm>
            <a:custGeom>
              <a:avLst/>
              <a:gdLst>
                <a:gd name="T0" fmla="*/ 1208431 w 2592834"/>
                <a:gd name="T1" fmla="*/ 458461 h 705394"/>
                <a:gd name="T2" fmla="*/ 891847 w 2592834"/>
                <a:gd name="T3" fmla="*/ 0 h 705394"/>
                <a:gd name="T4" fmla="*/ 0 w 2592834"/>
                <a:gd name="T5" fmla="*/ 0 h 7053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92834" h="705394">
                  <a:moveTo>
                    <a:pt x="2592834" y="705394"/>
                  </a:moveTo>
                  <a:lnTo>
                    <a:pt x="1913566" y="0"/>
                  </a:lnTo>
                  <a:lnTo>
                    <a:pt x="0" y="0"/>
                  </a:lnTo>
                </a:path>
              </a:pathLst>
            </a:custGeom>
            <a:noFill/>
            <a:ln w="3175" cap="flat" cmpd="sng">
              <a:solidFill>
                <a:srgbClr val="00206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 flipH="1">
              <a:off x="6264661" y="420096"/>
              <a:ext cx="1741675" cy="57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sz="10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sz="10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 flipH="1">
              <a:off x="0" y="377894"/>
              <a:ext cx="1672622" cy="57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/>
              <a:r>
                <a:rPr lang="zh-CN" altLang="en-US" sz="1000" dirty="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sz="1000" dirty="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13"/>
            <p:cNvSpPr txBox="1">
              <a:spLocks noChangeArrowheads="1"/>
            </p:cNvSpPr>
            <p:nvPr/>
          </p:nvSpPr>
          <p:spPr bwMode="auto">
            <a:xfrm flipH="1">
              <a:off x="6264661" y="1053118"/>
              <a:ext cx="1741675" cy="57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sz="10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sz="10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6" name="直接连接符 14"/>
            <p:cNvCxnSpPr>
              <a:cxnSpLocks noChangeShapeType="1"/>
            </p:cNvCxnSpPr>
            <p:nvPr/>
          </p:nvCxnSpPr>
          <p:spPr bwMode="auto">
            <a:xfrm>
              <a:off x="5441777" y="3126745"/>
              <a:ext cx="76917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Box 15"/>
            <p:cNvSpPr txBox="1">
              <a:spLocks noChangeArrowheads="1"/>
            </p:cNvSpPr>
            <p:nvPr/>
          </p:nvSpPr>
          <p:spPr bwMode="auto">
            <a:xfrm flipH="1">
              <a:off x="6264661" y="2890799"/>
              <a:ext cx="1567124" cy="579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sz="10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sz="10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Box 60"/>
            <p:cNvSpPr txBox="1">
              <a:spLocks noChangeArrowheads="1"/>
            </p:cNvSpPr>
            <p:nvPr/>
          </p:nvSpPr>
          <p:spPr bwMode="auto">
            <a:xfrm rot="19687456">
              <a:off x="2163804" y="113718"/>
              <a:ext cx="676396" cy="37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35%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61"/>
            <p:cNvSpPr txBox="1">
              <a:spLocks noChangeArrowheads="1"/>
            </p:cNvSpPr>
            <p:nvPr/>
          </p:nvSpPr>
          <p:spPr bwMode="auto">
            <a:xfrm rot="2358327">
              <a:off x="5260397" y="207464"/>
              <a:ext cx="562581" cy="3791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2%</a:t>
              </a:r>
              <a:endParaRPr lang="zh-CN" altLang="en-US"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62"/>
            <p:cNvSpPr txBox="1">
              <a:spLocks noChangeArrowheads="1"/>
            </p:cNvSpPr>
            <p:nvPr/>
          </p:nvSpPr>
          <p:spPr bwMode="auto">
            <a:xfrm rot="3270647">
              <a:off x="5667223" y="698091"/>
              <a:ext cx="562611" cy="379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+mn-lt"/>
                  <a:ea typeface="+mn-ea"/>
                  <a:cs typeface="+mn-ea"/>
                  <a:sym typeface="+mn-lt"/>
                </a:rPr>
                <a:t>8%</a:t>
              </a:r>
              <a:endParaRPr lang="zh-CN" altLang="en-US" sz="11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63"/>
            <p:cNvSpPr txBox="1">
              <a:spLocks noChangeArrowheads="1"/>
            </p:cNvSpPr>
            <p:nvPr/>
          </p:nvSpPr>
          <p:spPr bwMode="auto">
            <a:xfrm rot="6017122">
              <a:off x="6000569" y="2434438"/>
              <a:ext cx="676433" cy="379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1100">
                  <a:latin typeface="+mn-lt"/>
                  <a:ea typeface="+mn-ea"/>
                  <a:cs typeface="+mn-ea"/>
                  <a:sym typeface="+mn-lt"/>
                </a:rPr>
                <a:t>18%</a:t>
              </a:r>
              <a:endParaRPr lang="zh-CN" altLang="en-US" sz="110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200" y="2487482"/>
              <a:ext cx="1971000" cy="1194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空心弧 21"/>
            <p:cNvSpPr>
              <a:spLocks/>
            </p:cNvSpPr>
            <p:nvPr/>
          </p:nvSpPr>
          <p:spPr bwMode="auto">
            <a:xfrm rot="2067484">
              <a:off x="1745512" y="32610"/>
              <a:ext cx="4427078" cy="4427317"/>
            </a:xfrm>
            <a:custGeom>
              <a:avLst/>
              <a:gdLst>
                <a:gd name="T0" fmla="*/ 2780637 w 4427078"/>
                <a:gd name="T1" fmla="*/ 73881 h 4427317"/>
                <a:gd name="T2" fmla="*/ 3374270 w 4427078"/>
                <a:gd name="T3" fmla="*/ 328760 h 4427317"/>
                <a:gd name="T4" fmla="*/ 3254510 w 4427078"/>
                <a:gd name="T5" fmla="*/ 523236 h 4427317"/>
                <a:gd name="T6" fmla="*/ 2722127 w 4427078"/>
                <a:gd name="T7" fmla="*/ 294652 h 4427317"/>
                <a:gd name="T8" fmla="*/ 2780637 w 4427078"/>
                <a:gd name="T9" fmla="*/ 73881 h 4427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7078" h="4427317">
                  <a:moveTo>
                    <a:pt x="2780637" y="73881"/>
                  </a:moveTo>
                  <a:cubicBezTo>
                    <a:pt x="2989914" y="129351"/>
                    <a:pt x="3189921" y="215225"/>
                    <a:pt x="3374270" y="328760"/>
                  </a:cubicBezTo>
                  <a:lnTo>
                    <a:pt x="3254510" y="523236"/>
                  </a:lnTo>
                  <a:cubicBezTo>
                    <a:pt x="3089182" y="421414"/>
                    <a:pt x="2909811" y="344399"/>
                    <a:pt x="2722127" y="294652"/>
                  </a:cubicBezTo>
                  <a:lnTo>
                    <a:pt x="2780637" y="7388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54" name="空心弧 22"/>
            <p:cNvSpPr>
              <a:spLocks/>
            </p:cNvSpPr>
            <p:nvPr/>
          </p:nvSpPr>
          <p:spPr bwMode="auto">
            <a:xfrm rot="2003443">
              <a:off x="2081188" y="400913"/>
              <a:ext cx="3744218" cy="3744421"/>
            </a:xfrm>
            <a:custGeom>
              <a:avLst/>
              <a:gdLst>
                <a:gd name="T0" fmla="*/ 2355040 w 3744218"/>
                <a:gd name="T1" fmla="*/ 63364 h 3744421"/>
                <a:gd name="T2" fmla="*/ 2834523 w 3744218"/>
                <a:gd name="T3" fmla="*/ 266336 h 3744421"/>
                <a:gd name="T4" fmla="*/ 2265066 w 3744218"/>
                <a:gd name="T5" fmla="*/ 1216526 h 3744421"/>
                <a:gd name="T6" fmla="*/ 2069294 w 3744218"/>
                <a:gd name="T7" fmla="*/ 1133640 h 3744421"/>
                <a:gd name="T8" fmla="*/ 2355040 w 3744218"/>
                <a:gd name="T9" fmla="*/ 63364 h 37444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44218" h="3744421">
                  <a:moveTo>
                    <a:pt x="2355040" y="63364"/>
                  </a:moveTo>
                  <a:cubicBezTo>
                    <a:pt x="2523541" y="108356"/>
                    <a:pt x="2684929" y="176674"/>
                    <a:pt x="2834523" y="266336"/>
                  </a:cubicBezTo>
                  <a:lnTo>
                    <a:pt x="2265066" y="1216526"/>
                  </a:lnTo>
                  <a:cubicBezTo>
                    <a:pt x="2203988" y="1179912"/>
                    <a:pt x="2138093" y="1152013"/>
                    <a:pt x="2069294" y="1133640"/>
                  </a:cubicBezTo>
                  <a:lnTo>
                    <a:pt x="2355040" y="6336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55" name="空心弧 23"/>
            <p:cNvSpPr>
              <a:spLocks/>
            </p:cNvSpPr>
            <p:nvPr/>
          </p:nvSpPr>
          <p:spPr bwMode="auto">
            <a:xfrm rot="774438">
              <a:off x="1735922" y="0"/>
              <a:ext cx="4428996" cy="4427317"/>
            </a:xfrm>
            <a:custGeom>
              <a:avLst/>
              <a:gdLst>
                <a:gd name="T0" fmla="*/ 3144134 w 4428996"/>
                <a:gd name="T1" fmla="*/ 204501 h 4427317"/>
                <a:gd name="T2" fmla="*/ 3375367 w 4428996"/>
                <a:gd name="T3" fmla="*/ 328536 h 4427317"/>
                <a:gd name="T4" fmla="*/ 3255601 w 4428996"/>
                <a:gd name="T5" fmla="*/ 523022 h 4427317"/>
                <a:gd name="T6" fmla="*/ 3048221 w 4428996"/>
                <a:gd name="T7" fmla="*/ 411791 h 4427317"/>
                <a:gd name="T8" fmla="*/ 3144134 w 4428996"/>
                <a:gd name="T9" fmla="*/ 204501 h 44273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28996" h="4427317">
                  <a:moveTo>
                    <a:pt x="3144134" y="204501"/>
                  </a:moveTo>
                  <a:cubicBezTo>
                    <a:pt x="3223597" y="241240"/>
                    <a:pt x="3300810" y="282658"/>
                    <a:pt x="3375367" y="328536"/>
                  </a:cubicBezTo>
                  <a:lnTo>
                    <a:pt x="3255601" y="523022"/>
                  </a:lnTo>
                  <a:cubicBezTo>
                    <a:pt x="3188735" y="481880"/>
                    <a:pt x="3119486" y="444738"/>
                    <a:pt x="3048221" y="411791"/>
                  </a:cubicBezTo>
                  <a:lnTo>
                    <a:pt x="3144134" y="20450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56" name="任意多边形 24"/>
            <p:cNvSpPr>
              <a:spLocks/>
            </p:cNvSpPr>
            <p:nvPr/>
          </p:nvSpPr>
          <p:spPr bwMode="auto">
            <a:xfrm>
              <a:off x="4996768" y="621512"/>
              <a:ext cx="1281321" cy="391323"/>
            </a:xfrm>
            <a:custGeom>
              <a:avLst/>
              <a:gdLst>
                <a:gd name="T0" fmla="*/ 0 w 1281975"/>
                <a:gd name="T1" fmla="*/ 391323 h 391886"/>
                <a:gd name="T2" fmla="*/ 313349 w 1281975"/>
                <a:gd name="T3" fmla="*/ 0 h 391886"/>
                <a:gd name="T4" fmla="*/ 1281321 w 1281975"/>
                <a:gd name="T5" fmla="*/ 0 h 3918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81975" h="391886">
                  <a:moveTo>
                    <a:pt x="0" y="391886"/>
                  </a:moveTo>
                  <a:lnTo>
                    <a:pt x="313509" y="0"/>
                  </a:lnTo>
                  <a:lnTo>
                    <a:pt x="1281975" y="0"/>
                  </a:lnTo>
                </a:path>
              </a:pathLst>
            </a:custGeom>
            <a:noFill/>
            <a:ln w="3175" cap="flat" cmpd="sng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  <p:sp>
          <p:nvSpPr>
            <p:cNvPr id="57" name="任意多边形 25"/>
            <p:cNvSpPr>
              <a:spLocks/>
            </p:cNvSpPr>
            <p:nvPr/>
          </p:nvSpPr>
          <p:spPr bwMode="auto">
            <a:xfrm>
              <a:off x="5453286" y="1262207"/>
              <a:ext cx="834392" cy="103585"/>
            </a:xfrm>
            <a:custGeom>
              <a:avLst/>
              <a:gdLst>
                <a:gd name="T0" fmla="*/ 0 w 834390"/>
                <a:gd name="T1" fmla="*/ 103585 h 104503"/>
                <a:gd name="T2" fmla="*/ 274321 w 834390"/>
                <a:gd name="T3" fmla="*/ 0 h 104503"/>
                <a:gd name="T4" fmla="*/ 834392 w 834390"/>
                <a:gd name="T5" fmla="*/ 0 h 1045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34390" h="104503">
                  <a:moveTo>
                    <a:pt x="0" y="104503"/>
                  </a:moveTo>
                  <a:lnTo>
                    <a:pt x="274320" y="0"/>
                  </a:lnTo>
                  <a:lnTo>
                    <a:pt x="834390" y="0"/>
                  </a:lnTo>
                </a:path>
              </a:pathLst>
            </a:custGeom>
            <a:noFill/>
            <a:ln w="3175" cap="flat" cmpd="sng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1050">
                <a:cs typeface="+mn-ea"/>
                <a:sym typeface="+mn-lt"/>
              </a:endParaRPr>
            </a:p>
          </p:txBody>
        </p:sp>
      </p:grpSp>
      <p:sp>
        <p:nvSpPr>
          <p:cNvPr id="61" name="矩形 27"/>
          <p:cNvSpPr>
            <a:spLocks noChangeArrowheads="1"/>
          </p:cNvSpPr>
          <p:nvPr/>
        </p:nvSpPr>
        <p:spPr bwMode="auto">
          <a:xfrm>
            <a:off x="763390" y="842840"/>
            <a:ext cx="784105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7003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E0E6168-7D30-46C8-95FE-1B637B3FD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64925"/>
            <a:ext cx="9144000" cy="2272284"/>
            <a:chOff x="0" y="2854352"/>
            <a:chExt cx="9144000" cy="22722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>
              <a:off x="4644008" y="2854352"/>
              <a:ext cx="4499992" cy="2272284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 flipH="1">
              <a:off x="0" y="2854352"/>
              <a:ext cx="4499992" cy="2272284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060"/>
            <a:ext cx="9144000" cy="237744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2086DAD-FDB5-4F40-ACC1-B389D640B055}"/>
              </a:ext>
            </a:extLst>
          </p:cNvPr>
          <p:cNvSpPr/>
          <p:nvPr/>
        </p:nvSpPr>
        <p:spPr>
          <a:xfrm>
            <a:off x="0" y="0"/>
            <a:ext cx="9151937" cy="2067694"/>
          </a:xfrm>
          <a:prstGeom prst="rect">
            <a:avLst/>
          </a:prstGeom>
          <a:blipFill dpi="0" rotWithShape="1">
            <a:blip r:embed="rId7"/>
            <a:srcRect/>
            <a:stretch>
              <a:fillRect l="-1255" r="-12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640931" y="553084"/>
            <a:ext cx="1583477" cy="1394426"/>
            <a:chOff x="916199" y="1093438"/>
            <a:chExt cx="1583477" cy="1394426"/>
          </a:xfrm>
        </p:grpSpPr>
        <p:sp>
          <p:nvSpPr>
            <p:cNvPr id="59" name="矩形 58"/>
            <p:cNvSpPr/>
            <p:nvPr/>
          </p:nvSpPr>
          <p:spPr>
            <a:xfrm>
              <a:off x="1391680" y="1287535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录</a:t>
              </a:r>
              <a:endParaRPr lang="zh-CN" altLang="en-US" sz="7200" dirty="0">
                <a:gradFill flip="none" rotWithShape="1">
                  <a:gsLst>
                    <a:gs pos="4500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16199" y="1093438"/>
              <a:ext cx="11079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dirty="0" smtClean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目</a:t>
              </a:r>
              <a:endParaRPr lang="zh-CN" altLang="en-US" sz="7200" dirty="0">
                <a:gradFill flip="none" rotWithShape="1">
                  <a:gsLst>
                    <a:gs pos="4500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4748" y="1497365"/>
            <a:ext cx="1578441" cy="1605556"/>
            <a:chOff x="901760" y="1728562"/>
            <a:chExt cx="1578441" cy="1605556"/>
          </a:xfrm>
        </p:grpSpPr>
        <p:sp>
          <p:nvSpPr>
            <p:cNvPr id="3" name="椭圆 2"/>
            <p:cNvSpPr/>
            <p:nvPr/>
          </p:nvSpPr>
          <p:spPr>
            <a:xfrm>
              <a:off x="901760" y="1755677"/>
              <a:ext cx="1578441" cy="157844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68032" y="1821949"/>
              <a:ext cx="1445895" cy="1445895"/>
            </a:xfrm>
            <a:prstGeom prst="ellipse">
              <a:avLst/>
            </a:prstGeom>
            <a:gradFill>
              <a:gsLst>
                <a:gs pos="0">
                  <a:srgbClr val="FFFF00">
                    <a:alpha val="42000"/>
                  </a:srgb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154832" y="1728562"/>
              <a:ext cx="405404" cy="405404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rgbClr val="AA0000"/>
                  </a:solidFill>
                  <a:latin typeface="+mj-ea"/>
                  <a:ea typeface="+mj-ea"/>
                </a:rPr>
                <a:t>1</a:t>
              </a:r>
              <a:endParaRPr lang="zh-CN" altLang="en-US" sz="1800" dirty="0">
                <a:solidFill>
                  <a:srgbClr val="AA0000"/>
                </a:solidFill>
                <a:latin typeface="+mj-ea"/>
                <a:ea typeface="+mj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69655" y="2275431"/>
              <a:ext cx="12426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</a:rPr>
                <a:t>单击此</a:t>
              </a:r>
              <a:r>
                <a:rPr lang="zh-CN" altLang="en-US" dirty="0" smtClean="0">
                  <a:solidFill>
                    <a:srgbClr val="FFC000"/>
                  </a:solidFill>
                </a:rPr>
                <a:t>处</a:t>
              </a:r>
              <a:endParaRPr lang="en-US" altLang="zh-CN" dirty="0" smtClean="0">
                <a:solidFill>
                  <a:srgbClr val="FFC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FFC000"/>
                  </a:solidFill>
                </a:rPr>
                <a:t>添</a:t>
              </a:r>
              <a:r>
                <a:rPr lang="zh-CN" altLang="en-US" dirty="0">
                  <a:solidFill>
                    <a:srgbClr val="FFC000"/>
                  </a:solidFill>
                </a:rPr>
                <a:t>加标题文本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28764" y="1764676"/>
            <a:ext cx="1578441" cy="1605556"/>
            <a:chOff x="901760" y="1728562"/>
            <a:chExt cx="1578441" cy="1605556"/>
          </a:xfrm>
        </p:grpSpPr>
        <p:sp>
          <p:nvSpPr>
            <p:cNvPr id="28" name="椭圆 27"/>
            <p:cNvSpPr/>
            <p:nvPr/>
          </p:nvSpPr>
          <p:spPr>
            <a:xfrm>
              <a:off x="901760" y="1755677"/>
              <a:ext cx="1578441" cy="157844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68032" y="1821949"/>
              <a:ext cx="1445895" cy="1445895"/>
            </a:xfrm>
            <a:prstGeom prst="ellipse">
              <a:avLst/>
            </a:prstGeom>
            <a:gradFill>
              <a:gsLst>
                <a:gs pos="0">
                  <a:srgbClr val="FFFF00">
                    <a:alpha val="69000"/>
                  </a:srgb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54832" y="1728562"/>
              <a:ext cx="405404" cy="405404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rgbClr val="AA0000"/>
                  </a:solidFill>
                  <a:latin typeface="+mj-ea"/>
                  <a:ea typeface="+mj-ea"/>
                </a:rPr>
                <a:t>2</a:t>
              </a:r>
              <a:endParaRPr lang="zh-CN" altLang="en-US" sz="1800" dirty="0">
                <a:solidFill>
                  <a:srgbClr val="AA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69655" y="2275431"/>
              <a:ext cx="12426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</a:rPr>
                <a:t>单击此</a:t>
              </a:r>
              <a:r>
                <a:rPr lang="zh-CN" altLang="en-US" dirty="0" smtClean="0">
                  <a:solidFill>
                    <a:srgbClr val="FFC000"/>
                  </a:solidFill>
                </a:rPr>
                <a:t>处</a:t>
              </a:r>
              <a:endParaRPr lang="en-US" altLang="zh-CN" dirty="0" smtClean="0">
                <a:solidFill>
                  <a:srgbClr val="FFC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FFC000"/>
                  </a:solidFill>
                </a:rPr>
                <a:t>添</a:t>
              </a:r>
              <a:r>
                <a:rPr lang="zh-CN" altLang="en-US" dirty="0">
                  <a:solidFill>
                    <a:srgbClr val="FFC000"/>
                  </a:solidFill>
                </a:rPr>
                <a:t>加标题文本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82780" y="2097854"/>
            <a:ext cx="1578441" cy="1605556"/>
            <a:chOff x="901760" y="1728562"/>
            <a:chExt cx="1578441" cy="1605556"/>
          </a:xfrm>
        </p:grpSpPr>
        <p:sp>
          <p:nvSpPr>
            <p:cNvPr id="33" name="椭圆 32"/>
            <p:cNvSpPr/>
            <p:nvPr/>
          </p:nvSpPr>
          <p:spPr>
            <a:xfrm>
              <a:off x="901760" y="1755677"/>
              <a:ext cx="1578441" cy="157844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968032" y="1821949"/>
              <a:ext cx="1445895" cy="1445895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54832" y="1728562"/>
              <a:ext cx="405404" cy="405404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rgbClr val="AA0000"/>
                  </a:solidFill>
                  <a:latin typeface="+mj-ea"/>
                  <a:ea typeface="+mj-ea"/>
                </a:rPr>
                <a:t>3</a:t>
              </a:r>
              <a:endParaRPr lang="zh-CN" altLang="en-US" sz="1800" dirty="0">
                <a:solidFill>
                  <a:srgbClr val="AA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69655" y="2275431"/>
              <a:ext cx="12426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</a:rPr>
                <a:t>单击此</a:t>
              </a:r>
              <a:r>
                <a:rPr lang="zh-CN" altLang="en-US" dirty="0" smtClean="0">
                  <a:solidFill>
                    <a:srgbClr val="FFC000"/>
                  </a:solidFill>
                </a:rPr>
                <a:t>处</a:t>
              </a:r>
              <a:endParaRPr lang="en-US" altLang="zh-CN" dirty="0" smtClean="0">
                <a:solidFill>
                  <a:srgbClr val="FFC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FFC000"/>
                  </a:solidFill>
                </a:rPr>
                <a:t>添</a:t>
              </a:r>
              <a:r>
                <a:rPr lang="zh-CN" altLang="en-US" dirty="0">
                  <a:solidFill>
                    <a:srgbClr val="FFC000"/>
                  </a:solidFill>
                </a:rPr>
                <a:t>加标题文本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36796" y="1764676"/>
            <a:ext cx="1578441" cy="1605556"/>
            <a:chOff x="901760" y="1728562"/>
            <a:chExt cx="1578441" cy="1605556"/>
          </a:xfrm>
        </p:grpSpPr>
        <p:sp>
          <p:nvSpPr>
            <p:cNvPr id="38" name="椭圆 37"/>
            <p:cNvSpPr/>
            <p:nvPr/>
          </p:nvSpPr>
          <p:spPr>
            <a:xfrm>
              <a:off x="901760" y="1755677"/>
              <a:ext cx="1578441" cy="157844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68032" y="1821949"/>
              <a:ext cx="1445895" cy="1445895"/>
            </a:xfrm>
            <a:prstGeom prst="ellipse">
              <a:avLst/>
            </a:prstGeom>
            <a:gradFill>
              <a:gsLst>
                <a:gs pos="0">
                  <a:srgbClr val="FFFF00">
                    <a:alpha val="69000"/>
                  </a:srgb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54832" y="1728562"/>
              <a:ext cx="405404" cy="405404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rgbClr val="AA0000"/>
                  </a:solidFill>
                  <a:latin typeface="+mj-ea"/>
                  <a:ea typeface="+mj-ea"/>
                </a:rPr>
                <a:t>4</a:t>
              </a:r>
              <a:endParaRPr lang="zh-CN" altLang="en-US" sz="1800" dirty="0">
                <a:solidFill>
                  <a:srgbClr val="AA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655" y="2275431"/>
              <a:ext cx="12426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</a:rPr>
                <a:t>单击此</a:t>
              </a:r>
              <a:r>
                <a:rPr lang="zh-CN" altLang="en-US" dirty="0" smtClean="0">
                  <a:solidFill>
                    <a:srgbClr val="FFC000"/>
                  </a:solidFill>
                </a:rPr>
                <a:t>处</a:t>
              </a:r>
              <a:endParaRPr lang="en-US" altLang="zh-CN" dirty="0" smtClean="0">
                <a:solidFill>
                  <a:srgbClr val="FFC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FFC000"/>
                  </a:solidFill>
                </a:rPr>
                <a:t>添</a:t>
              </a:r>
              <a:r>
                <a:rPr lang="zh-CN" altLang="en-US" dirty="0">
                  <a:solidFill>
                    <a:srgbClr val="FFC000"/>
                  </a:solidFill>
                </a:rPr>
                <a:t>加标题文本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090812" y="1497365"/>
            <a:ext cx="1578441" cy="1605556"/>
            <a:chOff x="901760" y="1728562"/>
            <a:chExt cx="1578441" cy="1605556"/>
          </a:xfrm>
        </p:grpSpPr>
        <p:sp>
          <p:nvSpPr>
            <p:cNvPr id="43" name="椭圆 42"/>
            <p:cNvSpPr/>
            <p:nvPr/>
          </p:nvSpPr>
          <p:spPr>
            <a:xfrm>
              <a:off x="901760" y="1755677"/>
              <a:ext cx="1578441" cy="1578441"/>
            </a:xfrm>
            <a:prstGeom prst="ellipse">
              <a:avLst/>
            </a:prstGeom>
            <a:noFill/>
            <a:ln w="12700">
              <a:solidFill>
                <a:srgbClr val="FFC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68032" y="1821949"/>
              <a:ext cx="1445895" cy="1445895"/>
            </a:xfrm>
            <a:prstGeom prst="ellipse">
              <a:avLst/>
            </a:prstGeom>
            <a:gradFill>
              <a:gsLst>
                <a:gs pos="0">
                  <a:srgbClr val="FFFF00">
                    <a:alpha val="42000"/>
                  </a:srgbClr>
                </a:gs>
                <a:gs pos="100000">
                  <a:srgbClr val="FFC000">
                    <a:alpha val="0"/>
                  </a:srgbClr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154832" y="1728562"/>
              <a:ext cx="405404" cy="405404"/>
            </a:xfrm>
            <a:prstGeom prst="ellipse">
              <a:avLst/>
            </a:prstGeo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rgbClr val="AA0000"/>
                  </a:solidFill>
                  <a:latin typeface="+mj-ea"/>
                  <a:ea typeface="+mj-ea"/>
                </a:rPr>
                <a:t>5</a:t>
              </a:r>
              <a:endParaRPr lang="zh-CN" altLang="en-US" sz="1800" dirty="0">
                <a:solidFill>
                  <a:srgbClr val="AA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69655" y="2275431"/>
              <a:ext cx="124264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C000"/>
                  </a:solidFill>
                </a:rPr>
                <a:t>单击此</a:t>
              </a:r>
              <a:r>
                <a:rPr lang="zh-CN" altLang="en-US" dirty="0" smtClean="0">
                  <a:solidFill>
                    <a:srgbClr val="FFC000"/>
                  </a:solidFill>
                </a:rPr>
                <a:t>处</a:t>
              </a:r>
              <a:endParaRPr lang="en-US" altLang="zh-CN" dirty="0" smtClean="0">
                <a:solidFill>
                  <a:srgbClr val="FFC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FFC000"/>
                  </a:solidFill>
                </a:rPr>
                <a:t>添</a:t>
              </a:r>
              <a:r>
                <a:rPr lang="zh-CN" altLang="en-US" dirty="0">
                  <a:solidFill>
                    <a:srgbClr val="FFC000"/>
                  </a:solidFill>
                </a:rPr>
                <a:t>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0371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578221" y="1167358"/>
            <a:ext cx="3888432" cy="1298476"/>
          </a:xfrm>
          <a:prstGeom prst="roundRect">
            <a:avLst>
              <a:gd name="adj" fmla="val 8330"/>
            </a:avLst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756193" y="1340346"/>
            <a:ext cx="0" cy="95250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904616" y="1410485"/>
            <a:ext cx="21540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904614" y="1678197"/>
            <a:ext cx="23916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5" name="椭圆 44"/>
          <p:cNvSpPr/>
          <p:nvPr/>
        </p:nvSpPr>
        <p:spPr>
          <a:xfrm>
            <a:off x="712077" y="1381186"/>
            <a:ext cx="870820" cy="870820"/>
          </a:xfrm>
          <a:prstGeom prst="ellipse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24"/>
          <p:cNvSpPr>
            <a:spLocks noEditPoints="1"/>
          </p:cNvSpPr>
          <p:nvPr/>
        </p:nvSpPr>
        <p:spPr bwMode="auto">
          <a:xfrm flipH="1">
            <a:off x="936899" y="1549430"/>
            <a:ext cx="489792" cy="521632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4680013" y="1167358"/>
            <a:ext cx="3888432" cy="1298476"/>
          </a:xfrm>
          <a:prstGeom prst="roundRect">
            <a:avLst>
              <a:gd name="adj" fmla="val 8330"/>
            </a:avLst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5857985" y="1340346"/>
            <a:ext cx="0" cy="95250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006408" y="1410485"/>
            <a:ext cx="2238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006406" y="1678197"/>
            <a:ext cx="23916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89" name="椭圆 88"/>
          <p:cNvSpPr/>
          <p:nvPr/>
        </p:nvSpPr>
        <p:spPr>
          <a:xfrm>
            <a:off x="4813869" y="1381186"/>
            <a:ext cx="870820" cy="8708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25"/>
          <p:cNvSpPr>
            <a:spLocks noEditPoints="1"/>
          </p:cNvSpPr>
          <p:nvPr/>
        </p:nvSpPr>
        <p:spPr bwMode="auto">
          <a:xfrm flipH="1">
            <a:off x="4990269" y="1572172"/>
            <a:ext cx="518020" cy="488850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4680013" y="2656820"/>
            <a:ext cx="3888432" cy="1298476"/>
          </a:xfrm>
          <a:prstGeom prst="roundRect">
            <a:avLst>
              <a:gd name="adj" fmla="val 8330"/>
            </a:avLst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5857985" y="2829808"/>
            <a:ext cx="0" cy="95250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006408" y="2899947"/>
            <a:ext cx="20939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006406" y="3167659"/>
            <a:ext cx="23916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4813869" y="2870648"/>
            <a:ext cx="870820" cy="870820"/>
            <a:chOff x="4785360" y="3277465"/>
            <a:chExt cx="870820" cy="870820"/>
          </a:xfrm>
        </p:grpSpPr>
        <p:sp>
          <p:nvSpPr>
            <p:cNvPr id="97" name="椭圆 96"/>
            <p:cNvSpPr/>
            <p:nvPr/>
          </p:nvSpPr>
          <p:spPr>
            <a:xfrm>
              <a:off x="4785360" y="3277465"/>
              <a:ext cx="870820" cy="87082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8" name="Picture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6685" y="3438522"/>
              <a:ext cx="448170" cy="529655"/>
            </a:xfrm>
            <a:prstGeom prst="rect">
              <a:avLst/>
            </a:prstGeom>
          </p:spPr>
        </p:pic>
      </p:grpSp>
      <p:sp>
        <p:nvSpPr>
          <p:cNvPr id="100" name="圆角矩形 99"/>
          <p:cNvSpPr/>
          <p:nvPr/>
        </p:nvSpPr>
        <p:spPr>
          <a:xfrm>
            <a:off x="578221" y="2668984"/>
            <a:ext cx="3888432" cy="1298476"/>
          </a:xfrm>
          <a:prstGeom prst="roundRect">
            <a:avLst>
              <a:gd name="adj" fmla="val 8330"/>
            </a:avLst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1756193" y="2841972"/>
            <a:ext cx="0" cy="952500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904616" y="2912111"/>
            <a:ext cx="23073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904614" y="3179823"/>
            <a:ext cx="23916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12077" y="2882812"/>
            <a:ext cx="870820" cy="870820"/>
            <a:chOff x="683568" y="3289629"/>
            <a:chExt cx="870820" cy="870820"/>
          </a:xfrm>
        </p:grpSpPr>
        <p:sp>
          <p:nvSpPr>
            <p:cNvPr id="105" name="椭圆 104"/>
            <p:cNvSpPr/>
            <p:nvPr/>
          </p:nvSpPr>
          <p:spPr>
            <a:xfrm>
              <a:off x="683568" y="3289629"/>
              <a:ext cx="870820" cy="87082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6" name="Picture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7983" y="3463350"/>
              <a:ext cx="381990" cy="499050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70657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11911" y="394977"/>
            <a:ext cx="2907885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/>
          <p:cNvGrpSpPr/>
          <p:nvPr/>
        </p:nvGrpSpPr>
        <p:grpSpPr>
          <a:xfrm rot="5400000">
            <a:off x="2428100" y="2059119"/>
            <a:ext cx="764893" cy="764793"/>
            <a:chOff x="3832873" y="2297208"/>
            <a:chExt cx="1516550" cy="1516550"/>
          </a:xfrm>
        </p:grpSpPr>
        <p:grpSp>
          <p:nvGrpSpPr>
            <p:cNvPr id="23" name="组合 22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3861346" y="2345095"/>
              <a:ext cx="1429372" cy="1429372"/>
            </a:xfrm>
            <a:prstGeom prst="ellips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5400000">
            <a:off x="3243936" y="1301578"/>
            <a:ext cx="764893" cy="764793"/>
            <a:chOff x="3832873" y="2297208"/>
            <a:chExt cx="1516550" cy="1516550"/>
          </a:xfrm>
        </p:grpSpPr>
        <p:grpSp>
          <p:nvGrpSpPr>
            <p:cNvPr id="28" name="组合 27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3860571" y="2344320"/>
              <a:ext cx="1430922" cy="1430922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5400000">
            <a:off x="3742550" y="2828569"/>
            <a:ext cx="764893" cy="764793"/>
            <a:chOff x="3832873" y="2297208"/>
            <a:chExt cx="1516550" cy="1516550"/>
          </a:xfrm>
        </p:grpSpPr>
        <p:grpSp>
          <p:nvGrpSpPr>
            <p:cNvPr id="34" name="组合 33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3868072" y="2351822"/>
              <a:ext cx="1415919" cy="1415919"/>
            </a:xfrm>
            <a:prstGeom prst="ellips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5400000">
            <a:off x="4215486" y="1301578"/>
            <a:ext cx="764893" cy="764793"/>
            <a:chOff x="3832873" y="2297208"/>
            <a:chExt cx="1516550" cy="1516550"/>
          </a:xfrm>
        </p:grpSpPr>
        <p:grpSp>
          <p:nvGrpSpPr>
            <p:cNvPr id="39" name="组合 38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1" name="同心圆 4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3880736" y="2364485"/>
              <a:ext cx="1390592" cy="1390592"/>
            </a:xfrm>
            <a:prstGeom prst="ellips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5400000">
            <a:off x="4725530" y="2828569"/>
            <a:ext cx="764893" cy="764793"/>
            <a:chOff x="3832873" y="2297208"/>
            <a:chExt cx="1516550" cy="1516550"/>
          </a:xfrm>
        </p:grpSpPr>
        <p:grpSp>
          <p:nvGrpSpPr>
            <p:cNvPr id="44" name="组合 43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3850410" y="2334159"/>
              <a:ext cx="1451243" cy="1451243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5400000">
            <a:off x="5571350" y="2059119"/>
            <a:ext cx="764893" cy="764793"/>
            <a:chOff x="3832873" y="2297208"/>
            <a:chExt cx="1516550" cy="1516550"/>
          </a:xfrm>
        </p:grpSpPr>
        <p:grpSp>
          <p:nvGrpSpPr>
            <p:cNvPr id="49" name="组合 48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1" name="同心圆 5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378">
                  <a:defRPr/>
                </a:pPr>
                <a:endParaRPr lang="zh-CN" altLang="en-US" sz="1800" kern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3861346" y="2345095"/>
              <a:ext cx="1429372" cy="1429372"/>
            </a:xfrm>
            <a:prstGeom prst="ellips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34"/>
          <p:cNvGrpSpPr/>
          <p:nvPr/>
        </p:nvGrpSpPr>
        <p:grpSpPr>
          <a:xfrm>
            <a:off x="5825197" y="2290782"/>
            <a:ext cx="299533" cy="243706"/>
            <a:chOff x="1550139" y="1314466"/>
            <a:chExt cx="509139" cy="414300"/>
          </a:xfrm>
          <a:solidFill>
            <a:sysClr val="window" lastClr="FFFFFF"/>
          </a:solidFill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Freeform 20"/>
          <p:cNvSpPr>
            <a:spLocks noEditPoints="1"/>
          </p:cNvSpPr>
          <p:nvPr/>
        </p:nvSpPr>
        <p:spPr bwMode="auto">
          <a:xfrm>
            <a:off x="4967777" y="3101957"/>
            <a:ext cx="298433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4" name="Group 20"/>
          <p:cNvGrpSpPr/>
          <p:nvPr/>
        </p:nvGrpSpPr>
        <p:grpSpPr>
          <a:xfrm rot="5400000">
            <a:off x="4459363" y="1569194"/>
            <a:ext cx="309454" cy="214312"/>
            <a:chOff x="7416800" y="1122363"/>
            <a:chExt cx="366713" cy="254000"/>
          </a:xfrm>
          <a:solidFill>
            <a:sysClr val="window" lastClr="FFFFFF"/>
          </a:solidFill>
        </p:grpSpPr>
        <p:sp>
          <p:nvSpPr>
            <p:cNvPr id="65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67209" y="3061084"/>
            <a:ext cx="316759" cy="302754"/>
            <a:chOff x="3294063" y="754063"/>
            <a:chExt cx="5600701" cy="5353051"/>
          </a:xfrm>
          <a:solidFill>
            <a:sysClr val="window" lastClr="FFFFFF"/>
          </a:solidFill>
        </p:grpSpPr>
        <p:sp>
          <p:nvSpPr>
            <p:cNvPr id="70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4834"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23"/>
          <p:cNvGrpSpPr/>
          <p:nvPr/>
        </p:nvGrpSpPr>
        <p:grpSpPr>
          <a:xfrm>
            <a:off x="3563888" y="1563638"/>
            <a:ext cx="256978" cy="224003"/>
            <a:chOff x="7540014" y="4306907"/>
            <a:chExt cx="389342" cy="339426"/>
          </a:xfrm>
          <a:solidFill>
            <a:sysClr val="window" lastClr="FFFFFF"/>
          </a:solidFill>
        </p:grpSpPr>
        <p:sp>
          <p:nvSpPr>
            <p:cNvPr id="84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Group 9"/>
          <p:cNvGrpSpPr/>
          <p:nvPr/>
        </p:nvGrpSpPr>
        <p:grpSpPr>
          <a:xfrm>
            <a:off x="2648788" y="2334511"/>
            <a:ext cx="288646" cy="214010"/>
            <a:chOff x="4572000" y="3414713"/>
            <a:chExt cx="374651" cy="277813"/>
          </a:xfrm>
          <a:solidFill>
            <a:sysClr val="window" lastClr="FFFFFF"/>
          </a:solidFill>
        </p:grpSpPr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721822" y="1290962"/>
            <a:ext cx="2378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1" name="矩形 100"/>
          <p:cNvSpPr/>
          <p:nvPr/>
        </p:nvSpPr>
        <p:spPr>
          <a:xfrm>
            <a:off x="657027" y="2918044"/>
            <a:ext cx="2378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2" name="矩形 101"/>
          <p:cNvSpPr/>
          <p:nvPr/>
        </p:nvSpPr>
        <p:spPr>
          <a:xfrm>
            <a:off x="1637847" y="3728797"/>
            <a:ext cx="2378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0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3" name="矩形 102"/>
          <p:cNvSpPr/>
          <p:nvPr/>
        </p:nvSpPr>
        <p:spPr>
          <a:xfrm>
            <a:off x="4914995" y="3728797"/>
            <a:ext cx="2378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4" name="矩形 103"/>
          <p:cNvSpPr/>
          <p:nvPr/>
        </p:nvSpPr>
        <p:spPr>
          <a:xfrm>
            <a:off x="6546008" y="2218936"/>
            <a:ext cx="2378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5" name="矩形 104"/>
          <p:cNvSpPr/>
          <p:nvPr/>
        </p:nvSpPr>
        <p:spPr>
          <a:xfrm>
            <a:off x="5314053" y="1360757"/>
            <a:ext cx="2378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47003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9"/>
          <p:cNvSpPr/>
          <p:nvPr/>
        </p:nvSpPr>
        <p:spPr>
          <a:xfrm>
            <a:off x="0" y="2715766"/>
            <a:ext cx="91535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cs typeface="+mn-ea"/>
              <a:sym typeface="+mn-lt"/>
            </a:endParaRPr>
          </a:p>
        </p:txBody>
      </p:sp>
      <p:sp>
        <p:nvSpPr>
          <p:cNvPr id="69" name="Rectangle 11"/>
          <p:cNvSpPr/>
          <p:nvPr/>
        </p:nvSpPr>
        <p:spPr>
          <a:xfrm>
            <a:off x="-9525" y="2106812"/>
            <a:ext cx="9170194" cy="112092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cs typeface="+mn-ea"/>
              <a:sym typeface="+mn-lt"/>
            </a:endParaRPr>
          </a:p>
        </p:txBody>
      </p: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3245644" y="1039366"/>
            <a:ext cx="2652713" cy="1600200"/>
            <a:chOff x="4388285" y="2049378"/>
            <a:chExt cx="3536515" cy="2133600"/>
          </a:xfrm>
        </p:grpSpPr>
        <p:pic>
          <p:nvPicPr>
            <p:cNvPr id="71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88285" y="2049378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Rectangle 18"/>
            <p:cNvSpPr/>
            <p:nvPr/>
          </p:nvSpPr>
          <p:spPr>
            <a:xfrm>
              <a:off x="4907334" y="2304966"/>
              <a:ext cx="2450799" cy="1530350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656035" y="1039366"/>
            <a:ext cx="2651522" cy="1600200"/>
            <a:chOff x="629088" y="2049378"/>
            <a:chExt cx="3536515" cy="2133600"/>
          </a:xfrm>
        </p:grpSpPr>
        <p:pic>
          <p:nvPicPr>
            <p:cNvPr id="74" name="Picture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29088" y="2049378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Rectangle 19"/>
            <p:cNvSpPr/>
            <p:nvPr/>
          </p:nvSpPr>
          <p:spPr>
            <a:xfrm>
              <a:off x="1153134" y="2304966"/>
              <a:ext cx="2451899" cy="1530350"/>
            </a:xfrm>
            <a:prstGeom prst="rect">
              <a:avLst/>
            </a:prstGeom>
            <a:blipFill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5836444" y="1039366"/>
            <a:ext cx="2651522" cy="1600200"/>
            <a:chOff x="8233332" y="2049378"/>
            <a:chExt cx="3536515" cy="2133600"/>
          </a:xfrm>
        </p:grpSpPr>
        <p:pic>
          <p:nvPicPr>
            <p:cNvPr id="77" name="Picture 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233332" y="2049378"/>
              <a:ext cx="3536515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Rectangle 20"/>
            <p:cNvSpPr/>
            <p:nvPr/>
          </p:nvSpPr>
          <p:spPr>
            <a:xfrm>
              <a:off x="8749438" y="2304966"/>
              <a:ext cx="2450310" cy="1530350"/>
            </a:xfrm>
            <a:prstGeom prst="rect">
              <a:avLst/>
            </a:prstGeom>
            <a:blipFill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1258394" y="2798327"/>
            <a:ext cx="1446536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cs typeface="+mn-ea"/>
                <a:sym typeface="+mn-lt"/>
              </a:rPr>
              <a:t>添加标题文本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108472" y="3276551"/>
            <a:ext cx="1746647" cy="9494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848733" y="2798327"/>
            <a:ext cx="1446536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cs typeface="+mn-ea"/>
                <a:sym typeface="+mn-lt"/>
              </a:rPr>
              <a:t>添加标题文本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3699273" y="3276551"/>
            <a:ext cx="1745456" cy="9494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439071" y="2798327"/>
            <a:ext cx="1446536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700" b="1" dirty="0">
                <a:solidFill>
                  <a:schemeClr val="bg1">
                    <a:lumMod val="95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cs typeface="+mn-ea"/>
                <a:sym typeface="+mn-lt"/>
              </a:rPr>
              <a:t>添加标题文本</a:t>
            </a:r>
            <a:endParaRPr lang="en-US" altLang="zh-CN" sz="1700" b="1" dirty="0">
              <a:solidFill>
                <a:schemeClr val="bg1">
                  <a:lumMod val="95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85" name="矩形 47"/>
          <p:cNvSpPr>
            <a:spLocks noChangeArrowheads="1"/>
          </p:cNvSpPr>
          <p:nvPr/>
        </p:nvSpPr>
        <p:spPr bwMode="auto">
          <a:xfrm>
            <a:off x="6288882" y="3276551"/>
            <a:ext cx="1746647" cy="949485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685749" fontAlgn="auto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5678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E0E6168-7D30-46C8-95FE-1B637B3FD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64925"/>
            <a:ext cx="9144000" cy="2272284"/>
            <a:chOff x="0" y="2854352"/>
            <a:chExt cx="9144000" cy="22722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>
              <a:off x="4644008" y="2854352"/>
              <a:ext cx="4499992" cy="2272284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 flipH="1">
              <a:off x="0" y="2854352"/>
              <a:ext cx="4499992" cy="2272284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060"/>
            <a:ext cx="9144000" cy="237744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2086DAD-FDB5-4F40-ACC1-B389D640B055}"/>
              </a:ext>
            </a:extLst>
          </p:cNvPr>
          <p:cNvSpPr/>
          <p:nvPr/>
        </p:nvSpPr>
        <p:spPr>
          <a:xfrm>
            <a:off x="0" y="0"/>
            <a:ext cx="9151937" cy="2067694"/>
          </a:xfrm>
          <a:prstGeom prst="rect">
            <a:avLst/>
          </a:prstGeom>
          <a:blipFill dpi="0" rotWithShape="1">
            <a:blip r:embed="rId7"/>
            <a:srcRect/>
            <a:stretch>
              <a:fillRect l="-1255" r="-12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53178" y="413275"/>
            <a:ext cx="6437643" cy="2779689"/>
            <a:chOff x="916199" y="960627"/>
            <a:chExt cx="6437643" cy="2779689"/>
          </a:xfrm>
        </p:grpSpPr>
        <p:sp>
          <p:nvSpPr>
            <p:cNvPr id="59" name="矩形 58"/>
            <p:cNvSpPr/>
            <p:nvPr/>
          </p:nvSpPr>
          <p:spPr>
            <a:xfrm>
              <a:off x="2276048" y="960627"/>
              <a:ext cx="2313454" cy="2646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600" dirty="0" smtClean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  <a:endParaRPr lang="zh-CN" altLang="en-US" sz="16600" dirty="0">
                <a:gradFill flip="none" rotWithShape="1">
                  <a:gsLst>
                    <a:gs pos="4500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16199" y="1033847"/>
              <a:ext cx="6437643" cy="2706469"/>
              <a:chOff x="916199" y="1033847"/>
              <a:chExt cx="6437643" cy="270646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16199" y="1093438"/>
                <a:ext cx="2313454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dirty="0" smtClean="0">
                    <a:gradFill flip="none" rotWithShape="1">
                      <a:gsLst>
                        <a:gs pos="45000">
                          <a:srgbClr val="FFC000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谢</a:t>
                </a:r>
                <a:endParaRPr lang="zh-CN" altLang="en-US" sz="16600" dirty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635896" y="1093438"/>
                <a:ext cx="2313454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dirty="0" smtClean="0">
                    <a:gradFill flip="none" rotWithShape="1">
                      <a:gsLst>
                        <a:gs pos="45000">
                          <a:srgbClr val="FFC000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观</a:t>
                </a:r>
                <a:endParaRPr lang="zh-CN" altLang="en-US" sz="16600" dirty="0">
                  <a:gradFill flip="none" rotWithShape="1">
                    <a:gsLst>
                      <a:gs pos="45000">
                        <a:srgbClr val="FFC000"/>
                      </a:gs>
                      <a:gs pos="100000">
                        <a:srgbClr val="FFC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演示秋鸿楷" panose="00000500000000000000" pitchFamily="2" charset="-122"/>
                  <a:ea typeface="演示秋鸿楷" panose="00000500000000000000" pitchFamily="2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040388" y="1033847"/>
                <a:ext cx="2313454" cy="26468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600" dirty="0">
                    <a:gradFill flip="none" rotWithShape="1">
                      <a:gsLst>
                        <a:gs pos="45000">
                          <a:srgbClr val="FFC000"/>
                        </a:gs>
                        <a:gs pos="100000">
                          <a:srgbClr val="FFC000">
                            <a:alpha val="0"/>
                          </a:srgbClr>
                        </a:gs>
                      </a:gsLst>
                      <a:lin ang="2700000" scaled="1"/>
                      <a:tileRect/>
                    </a:gradFill>
                    <a:latin typeface="演示秋鸿楷" panose="00000500000000000000" pitchFamily="2" charset="-122"/>
                    <a:ea typeface="演示秋鸿楷" panose="00000500000000000000" pitchFamily="2" charset="-122"/>
                  </a:rPr>
                  <a:t>看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074344" y="2940333"/>
            <a:ext cx="2795409" cy="291905"/>
            <a:chOff x="1074344" y="2815649"/>
            <a:chExt cx="2795409" cy="29190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074344" y="3003798"/>
              <a:ext cx="2592288" cy="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FFC000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五角星 16"/>
            <p:cNvSpPr/>
            <p:nvPr/>
          </p:nvSpPr>
          <p:spPr>
            <a:xfrm>
              <a:off x="3577848" y="2815649"/>
              <a:ext cx="291905" cy="291905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4217" y="2940333"/>
            <a:ext cx="2790228" cy="291905"/>
            <a:chOff x="4734100" y="2815649"/>
            <a:chExt cx="2790228" cy="29190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4932040" y="3003798"/>
              <a:ext cx="2592288" cy="0"/>
            </a:xfrm>
            <a:prstGeom prst="line">
              <a:avLst/>
            </a:prstGeom>
            <a:ln w="38100">
              <a:gradFill flip="none" rotWithShape="1">
                <a:gsLst>
                  <a:gs pos="100000">
                    <a:srgbClr val="FFC000"/>
                  </a:gs>
                  <a:gs pos="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五角星 69"/>
            <p:cNvSpPr/>
            <p:nvPr/>
          </p:nvSpPr>
          <p:spPr>
            <a:xfrm>
              <a:off x="4734100" y="2815649"/>
              <a:ext cx="291905" cy="291905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923928" y="2984053"/>
            <a:ext cx="11833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FFC000"/>
                    </a:gs>
                    <a:gs pos="100000">
                      <a:srgbClr val="FFFFCC"/>
                    </a:gs>
                  </a:gsLst>
                  <a:lin ang="5400000" scaled="1"/>
                </a:gradFill>
              </a:rPr>
              <a:t>1949 ~ 2021</a:t>
            </a:r>
            <a:endParaRPr lang="zh-CN" altLang="en-US" dirty="0">
              <a:gradFill>
                <a:gsLst>
                  <a:gs pos="0">
                    <a:srgbClr val="FFC000"/>
                  </a:gs>
                  <a:gs pos="100000">
                    <a:srgbClr val="FFFFCC"/>
                  </a:gs>
                </a:gsLst>
                <a:lin ang="5400000" scaled="1"/>
              </a:gra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5543" y="3421024"/>
            <a:ext cx="1444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FFFF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rPr>
              <a:t>@51PPT</a:t>
            </a:r>
            <a:r>
              <a:rPr lang="zh-CN" altLang="en-US" dirty="0" smtClean="0">
                <a:gradFill>
                  <a:gsLst>
                    <a:gs pos="0">
                      <a:srgbClr val="FFFF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5400000" scaled="1"/>
                </a:gradFill>
              </a:rPr>
              <a:t>模板网</a:t>
            </a:r>
            <a:endParaRPr lang="zh-CN" altLang="en-US" dirty="0">
              <a:gradFill>
                <a:gsLst>
                  <a:gs pos="0">
                    <a:srgbClr val="FFFF00"/>
                  </a:gs>
                  <a:gs pos="100000">
                    <a:srgbClr val="FFC000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629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6438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6E0E6168-7D30-46C8-95FE-1B637B3FD4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64925"/>
            <a:ext cx="9144000" cy="2272284"/>
            <a:chOff x="0" y="2854352"/>
            <a:chExt cx="9144000" cy="22722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>
              <a:off x="4644008" y="2854352"/>
              <a:ext cx="4499992" cy="2272284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/>
            <a:stretch/>
          </p:blipFill>
          <p:spPr>
            <a:xfrm flipH="1">
              <a:off x="0" y="2854352"/>
              <a:ext cx="4499992" cy="2272284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060"/>
            <a:ext cx="9144000" cy="237744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2086DAD-FDB5-4F40-ACC1-B389D640B055}"/>
              </a:ext>
            </a:extLst>
          </p:cNvPr>
          <p:cNvSpPr/>
          <p:nvPr/>
        </p:nvSpPr>
        <p:spPr>
          <a:xfrm>
            <a:off x="0" y="0"/>
            <a:ext cx="9151937" cy="2067694"/>
          </a:xfrm>
          <a:prstGeom prst="rect">
            <a:avLst/>
          </a:prstGeom>
          <a:blipFill dpi="0" rotWithShape="1">
            <a:blip r:embed="rId7"/>
            <a:srcRect/>
            <a:stretch>
              <a:fillRect l="-1255" r="-12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779912" y="831369"/>
            <a:ext cx="1152739" cy="1152739"/>
          </a:xfrm>
          <a:prstGeom prst="ellipse">
            <a:avLst/>
          </a:prstGeom>
          <a:solidFill>
            <a:srgbClr val="AA0000"/>
          </a:solidFill>
          <a:ln w="127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828311" y="879768"/>
            <a:ext cx="1055940" cy="1055940"/>
          </a:xfrm>
          <a:prstGeom prst="ellipse">
            <a:avLst/>
          </a:prstGeom>
          <a:gradFill>
            <a:gsLst>
              <a:gs pos="0">
                <a:srgbClr val="FFFF00">
                  <a:alpha val="42000"/>
                </a:srgbClr>
              </a:gs>
              <a:gs pos="100000">
                <a:srgbClr val="FFC000">
                  <a:alpha val="0"/>
                </a:srgbClr>
              </a:gs>
            </a:gsLst>
            <a:lin ang="54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857582" y="767306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45000">
                      <a:srgbClr val="FFC000"/>
                    </a:gs>
                    <a:gs pos="100000">
                      <a:srgbClr val="FFC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壹</a:t>
            </a:r>
          </a:p>
        </p:txBody>
      </p:sp>
      <p:sp>
        <p:nvSpPr>
          <p:cNvPr id="2" name="矩形 1"/>
          <p:cNvSpPr/>
          <p:nvPr/>
        </p:nvSpPr>
        <p:spPr>
          <a:xfrm>
            <a:off x="2171343" y="203354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1403648" y="2700055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rgbClr val="FFC00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47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" y="2715766"/>
            <a:ext cx="914677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80579" y="2292606"/>
            <a:ext cx="870074" cy="869820"/>
            <a:chOff x="1466675" y="3784103"/>
            <a:chExt cx="1301392" cy="1301862"/>
          </a:xfrm>
        </p:grpSpPr>
        <p:grpSp>
          <p:nvGrpSpPr>
            <p:cNvPr id="17" name="组合 16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1" name="同心圆 2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椭圆 19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97"/>
            <p:cNvSpPr txBox="1"/>
            <p:nvPr/>
          </p:nvSpPr>
          <p:spPr>
            <a:xfrm>
              <a:off x="1602998" y="4180598"/>
              <a:ext cx="1028745" cy="600925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83956" y="2409595"/>
            <a:ext cx="708513" cy="658319"/>
            <a:chOff x="3117025" y="3959191"/>
            <a:chExt cx="1059738" cy="985306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8" name="同心圆 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104"/>
            <p:cNvSpPr txBox="1"/>
            <p:nvPr/>
          </p:nvSpPr>
          <p:spPr>
            <a:xfrm>
              <a:off x="3148018" y="4196693"/>
              <a:ext cx="1028745" cy="600923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7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75769" y="2297852"/>
            <a:ext cx="882051" cy="881795"/>
            <a:chOff x="4450933" y="3791953"/>
            <a:chExt cx="1319306" cy="1319782"/>
          </a:xfrm>
        </p:grpSpPr>
        <p:grpSp>
          <p:nvGrpSpPr>
            <p:cNvPr id="31" name="组合 30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5" name="同心圆 3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椭圆 33"/>
              <p:cNvSpPr/>
              <p:nvPr/>
            </p:nvSpPr>
            <p:spPr>
              <a:xfrm>
                <a:off x="4427702" y="2656211"/>
                <a:ext cx="1606932" cy="1607514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32" name="TextBox 111"/>
            <p:cNvSpPr txBox="1"/>
            <p:nvPr/>
          </p:nvSpPr>
          <p:spPr>
            <a:xfrm>
              <a:off x="4624965" y="4194851"/>
              <a:ext cx="1028745" cy="600923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8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91125" y="2398360"/>
            <a:ext cx="721287" cy="680781"/>
            <a:chOff x="6119197" y="3942381"/>
            <a:chExt cx="1078849" cy="1018926"/>
          </a:xfrm>
        </p:grpSpPr>
        <p:grpSp>
          <p:nvGrpSpPr>
            <p:cNvPr id="38" name="组合 37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39" name="TextBox 118"/>
            <p:cNvSpPr txBox="1"/>
            <p:nvPr/>
          </p:nvSpPr>
          <p:spPr>
            <a:xfrm>
              <a:off x="6169299" y="4182440"/>
              <a:ext cx="1028747" cy="600924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81933" y="2398361"/>
            <a:ext cx="801755" cy="680781"/>
            <a:chOff x="7451602" y="3942381"/>
            <a:chExt cx="1199205" cy="1018926"/>
          </a:xfrm>
        </p:grpSpPr>
        <p:grpSp>
          <p:nvGrpSpPr>
            <p:cNvPr id="45" name="组合 4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9" name="同心圆 4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椭圆 47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125"/>
            <p:cNvSpPr txBox="1"/>
            <p:nvPr/>
          </p:nvSpPr>
          <p:spPr>
            <a:xfrm>
              <a:off x="7451602" y="4199438"/>
              <a:ext cx="1199205" cy="531826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19688" y="2285446"/>
            <a:ext cx="906873" cy="906611"/>
            <a:chOff x="8854229" y="3773382"/>
            <a:chExt cx="1356434" cy="1356924"/>
          </a:xfrm>
        </p:grpSpPr>
        <p:grpSp>
          <p:nvGrpSpPr>
            <p:cNvPr id="52" name="组合 51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6" name="同心圆 5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5" name="椭圆 54"/>
              <p:cNvSpPr/>
              <p:nvPr/>
            </p:nvSpPr>
            <p:spPr>
              <a:xfrm>
                <a:off x="4464837" y="2666232"/>
                <a:ext cx="1571762" cy="1572325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32"/>
            <p:cNvSpPr txBox="1"/>
            <p:nvPr/>
          </p:nvSpPr>
          <p:spPr>
            <a:xfrm>
              <a:off x="8964047" y="4180595"/>
              <a:ext cx="1228295" cy="600923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059865" y="2122233"/>
            <a:ext cx="1233392" cy="1233035"/>
            <a:chOff x="10559621" y="3529102"/>
            <a:chExt cx="1844818" cy="1845484"/>
          </a:xfrm>
        </p:grpSpPr>
        <p:grpSp>
          <p:nvGrpSpPr>
            <p:cNvPr id="59" name="组合 58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3" name="同心圆 6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2" name="椭圆 61"/>
              <p:cNvSpPr/>
              <p:nvPr/>
            </p:nvSpPr>
            <p:spPr>
              <a:xfrm>
                <a:off x="4422287" y="2619728"/>
                <a:ext cx="1656864" cy="1657461"/>
              </a:xfrm>
              <a:prstGeom prst="ellipse">
                <a:avLst/>
              </a:prstGeom>
              <a:solidFill>
                <a:srgbClr val="CC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cs typeface="+mn-ea"/>
                  <a:sym typeface="+mn-lt"/>
                </a:endParaRPr>
              </a:p>
            </p:txBody>
          </p:sp>
        </p:grpSp>
        <p:sp>
          <p:nvSpPr>
            <p:cNvPr id="60" name="TextBox 139"/>
            <p:cNvSpPr txBox="1"/>
            <p:nvPr/>
          </p:nvSpPr>
          <p:spPr>
            <a:xfrm>
              <a:off x="10931218" y="4180595"/>
              <a:ext cx="1206866" cy="600924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</p:grpSp>
      <p:cxnSp>
        <p:nvCxnSpPr>
          <p:cNvPr id="68" name="直接连接符 67"/>
          <p:cNvCxnSpPr/>
          <p:nvPr/>
        </p:nvCxnSpPr>
        <p:spPr>
          <a:xfrm flipV="1">
            <a:off x="1425821" y="2013734"/>
            <a:ext cx="0" cy="2275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V="1">
            <a:off x="3367577" y="1987577"/>
            <a:ext cx="0" cy="25608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V="1">
            <a:off x="5320654" y="1968944"/>
            <a:ext cx="0" cy="2788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7646805" y="1939035"/>
            <a:ext cx="0" cy="19812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20722" y="975723"/>
            <a:ext cx="8064390" cy="969020"/>
            <a:chOff x="520722" y="1108846"/>
            <a:chExt cx="8064390" cy="969020"/>
          </a:xfrm>
        </p:grpSpPr>
        <p:sp>
          <p:nvSpPr>
            <p:cNvPr id="66" name="TextBox 145"/>
            <p:cNvSpPr txBox="1"/>
            <p:nvPr/>
          </p:nvSpPr>
          <p:spPr>
            <a:xfrm>
              <a:off x="563043" y="1354605"/>
              <a:ext cx="1804509" cy="72326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148"/>
            <p:cNvSpPr txBox="1"/>
            <p:nvPr/>
          </p:nvSpPr>
          <p:spPr>
            <a:xfrm>
              <a:off x="520722" y="1129950"/>
              <a:ext cx="1941851" cy="32316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73" name="TextBox 150"/>
            <p:cNvSpPr txBox="1"/>
            <p:nvPr/>
          </p:nvSpPr>
          <p:spPr>
            <a:xfrm>
              <a:off x="2416429" y="1346271"/>
              <a:ext cx="1854881" cy="72326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153"/>
            <p:cNvSpPr txBox="1"/>
            <p:nvPr/>
          </p:nvSpPr>
          <p:spPr>
            <a:xfrm>
              <a:off x="2655385" y="1128021"/>
              <a:ext cx="1361941" cy="32316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89" name="TextBox 155"/>
            <p:cNvSpPr txBox="1"/>
            <p:nvPr/>
          </p:nvSpPr>
          <p:spPr>
            <a:xfrm>
              <a:off x="4359892" y="1341177"/>
              <a:ext cx="1920900" cy="72326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Box 158"/>
            <p:cNvSpPr txBox="1"/>
            <p:nvPr/>
          </p:nvSpPr>
          <p:spPr>
            <a:xfrm>
              <a:off x="4637260" y="1129950"/>
              <a:ext cx="1417273" cy="32316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94" name="TextBox 160"/>
            <p:cNvSpPr txBox="1"/>
            <p:nvPr/>
          </p:nvSpPr>
          <p:spPr>
            <a:xfrm>
              <a:off x="6643072" y="1320846"/>
              <a:ext cx="1942040" cy="723261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163"/>
            <p:cNvSpPr txBox="1"/>
            <p:nvPr/>
          </p:nvSpPr>
          <p:spPr>
            <a:xfrm>
              <a:off x="6936389" y="1108846"/>
              <a:ext cx="1340615" cy="323165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99" name="TextBox 165"/>
          <p:cNvSpPr txBox="1"/>
          <p:nvPr/>
        </p:nvSpPr>
        <p:spPr>
          <a:xfrm>
            <a:off x="1448649" y="3772631"/>
            <a:ext cx="1847714" cy="723261"/>
          </a:xfrm>
          <a:prstGeom prst="rect">
            <a:avLst/>
          </a:prstGeom>
          <a:noFill/>
        </p:spPr>
        <p:txBody>
          <a:bodyPr wrap="square" lIns="121908" tIns="60953" rIns="121908" bIns="609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662506" y="3276675"/>
            <a:ext cx="1404504" cy="540639"/>
            <a:chOff x="947384" y="1340833"/>
            <a:chExt cx="1008112" cy="498423"/>
          </a:xfrm>
        </p:grpSpPr>
        <p:cxnSp>
          <p:nvCxnSpPr>
            <p:cNvPr id="101" name="直接连接符 100"/>
            <p:cNvCxnSpPr/>
            <p:nvPr/>
          </p:nvCxnSpPr>
          <p:spPr>
            <a:xfrm>
              <a:off x="1481601" y="1340833"/>
              <a:ext cx="0" cy="20049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68"/>
            <p:cNvSpPr txBox="1"/>
            <p:nvPr/>
          </p:nvSpPr>
          <p:spPr>
            <a:xfrm>
              <a:off x="947384" y="1541325"/>
              <a:ext cx="1008112" cy="297931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4" name="TextBox 170"/>
          <p:cNvSpPr txBox="1"/>
          <p:nvPr/>
        </p:nvSpPr>
        <p:spPr>
          <a:xfrm>
            <a:off x="3439099" y="3785898"/>
            <a:ext cx="1853512" cy="723261"/>
          </a:xfrm>
          <a:prstGeom prst="rect">
            <a:avLst/>
          </a:prstGeom>
          <a:noFill/>
        </p:spPr>
        <p:txBody>
          <a:bodyPr wrap="square" lIns="121908" tIns="60953" rIns="121908" bIns="609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3655854" y="3276675"/>
            <a:ext cx="1404505" cy="540639"/>
            <a:chOff x="947384" y="1340833"/>
            <a:chExt cx="1008112" cy="498423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1481601" y="1340833"/>
              <a:ext cx="0" cy="20049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TextBox 173"/>
            <p:cNvSpPr txBox="1"/>
            <p:nvPr/>
          </p:nvSpPr>
          <p:spPr>
            <a:xfrm>
              <a:off x="947384" y="1541325"/>
              <a:ext cx="1008112" cy="297931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09" name="TextBox 175"/>
          <p:cNvSpPr txBox="1"/>
          <p:nvPr/>
        </p:nvSpPr>
        <p:spPr>
          <a:xfrm>
            <a:off x="5324697" y="3785898"/>
            <a:ext cx="2056292" cy="723261"/>
          </a:xfrm>
          <a:prstGeom prst="rect">
            <a:avLst/>
          </a:prstGeom>
          <a:noFill/>
        </p:spPr>
        <p:txBody>
          <a:bodyPr wrap="square" lIns="121908" tIns="60953" rIns="121908" bIns="60953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5642842" y="3332305"/>
            <a:ext cx="1404504" cy="540639"/>
            <a:chOff x="947384" y="1340833"/>
            <a:chExt cx="1008112" cy="498423"/>
          </a:xfrm>
        </p:grpSpPr>
        <p:cxnSp>
          <p:nvCxnSpPr>
            <p:cNvPr id="111" name="直接连接符 110"/>
            <p:cNvCxnSpPr/>
            <p:nvPr/>
          </p:nvCxnSpPr>
          <p:spPr>
            <a:xfrm>
              <a:off x="1481601" y="1340833"/>
              <a:ext cx="0" cy="20049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78"/>
            <p:cNvSpPr txBox="1"/>
            <p:nvPr/>
          </p:nvSpPr>
          <p:spPr>
            <a:xfrm>
              <a:off x="947384" y="1541325"/>
              <a:ext cx="1008112" cy="297931"/>
            </a:xfrm>
            <a:prstGeom prst="rect">
              <a:avLst/>
            </a:prstGeom>
            <a:noFill/>
          </p:spPr>
          <p:txBody>
            <a:bodyPr wrap="square" lIns="121908" tIns="0" rIns="121908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16" name="矩形 115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010239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1" name="Group 3"/>
          <p:cNvGrpSpPr>
            <a:grpSpLocks/>
          </p:cNvGrpSpPr>
          <p:nvPr/>
        </p:nvGrpSpPr>
        <p:grpSpPr bwMode="auto">
          <a:xfrm>
            <a:off x="5291138" y="2125940"/>
            <a:ext cx="1014412" cy="1654175"/>
            <a:chOff x="0" y="0"/>
            <a:chExt cx="639" cy="1043"/>
          </a:xfrm>
        </p:grpSpPr>
        <p:sp>
          <p:nvSpPr>
            <p:cNvPr id="142" name="Freeform 4"/>
            <p:cNvSpPr>
              <a:spLocks/>
            </p:cNvSpPr>
            <p:nvPr/>
          </p:nvSpPr>
          <p:spPr bwMode="auto">
            <a:xfrm>
              <a:off x="0" y="105"/>
              <a:ext cx="639" cy="938"/>
            </a:xfrm>
            <a:custGeom>
              <a:avLst/>
              <a:gdLst>
                <a:gd name="T0" fmla="*/ 189 w 194"/>
                <a:gd name="T1" fmla="*/ 8 h 285"/>
                <a:gd name="T2" fmla="*/ 137 w 194"/>
                <a:gd name="T3" fmla="*/ 0 h 285"/>
                <a:gd name="T4" fmla="*/ 133 w 194"/>
                <a:gd name="T5" fmla="*/ 1 h 285"/>
                <a:gd name="T6" fmla="*/ 149 w 194"/>
                <a:gd name="T7" fmla="*/ 22 h 285"/>
                <a:gd name="T8" fmla="*/ 86 w 194"/>
                <a:gd name="T9" fmla="*/ 68 h 285"/>
                <a:gd name="T10" fmla="*/ 68 w 194"/>
                <a:gd name="T11" fmla="*/ 68 h 285"/>
                <a:gd name="T12" fmla="*/ 52 w 194"/>
                <a:gd name="T13" fmla="*/ 85 h 285"/>
                <a:gd name="T14" fmla="*/ 35 w 194"/>
                <a:gd name="T15" fmla="*/ 68 h 285"/>
                <a:gd name="T16" fmla="*/ 16 w 194"/>
                <a:gd name="T17" fmla="*/ 68 h 285"/>
                <a:gd name="T18" fmla="*/ 0 w 194"/>
                <a:gd name="T19" fmla="*/ 76 h 285"/>
                <a:gd name="T20" fmla="*/ 0 w 194"/>
                <a:gd name="T21" fmla="*/ 173 h 285"/>
                <a:gd name="T22" fmla="*/ 6 w 194"/>
                <a:gd name="T23" fmla="*/ 186 h 285"/>
                <a:gd name="T24" fmla="*/ 17 w 194"/>
                <a:gd name="T25" fmla="*/ 186 h 285"/>
                <a:gd name="T26" fmla="*/ 17 w 194"/>
                <a:gd name="T27" fmla="*/ 271 h 285"/>
                <a:gd name="T28" fmla="*/ 38 w 194"/>
                <a:gd name="T29" fmla="*/ 285 h 285"/>
                <a:gd name="T30" fmla="*/ 52 w 194"/>
                <a:gd name="T31" fmla="*/ 273 h 285"/>
                <a:gd name="T32" fmla="*/ 69 w 194"/>
                <a:gd name="T33" fmla="*/ 284 h 285"/>
                <a:gd name="T34" fmla="*/ 87 w 194"/>
                <a:gd name="T35" fmla="*/ 274 h 285"/>
                <a:gd name="T36" fmla="*/ 87 w 194"/>
                <a:gd name="T37" fmla="*/ 220 h 285"/>
                <a:gd name="T38" fmla="*/ 87 w 194"/>
                <a:gd name="T39" fmla="*/ 185 h 285"/>
                <a:gd name="T40" fmla="*/ 87 w 194"/>
                <a:gd name="T41" fmla="*/ 106 h 285"/>
                <a:gd name="T42" fmla="*/ 167 w 194"/>
                <a:gd name="T43" fmla="*/ 47 h 285"/>
                <a:gd name="T44" fmla="*/ 183 w 194"/>
                <a:gd name="T45" fmla="*/ 69 h 285"/>
                <a:gd name="T46" fmla="*/ 186 w 194"/>
                <a:gd name="T47" fmla="*/ 65 h 285"/>
                <a:gd name="T48" fmla="*/ 194 w 194"/>
                <a:gd name="T49" fmla="*/ 14 h 285"/>
                <a:gd name="T50" fmla="*/ 189 w 194"/>
                <a:gd name="T5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285">
                  <a:moveTo>
                    <a:pt x="189" y="8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6" y="0"/>
                    <a:pt x="134" y="0"/>
                    <a:pt x="133" y="1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77" y="68"/>
                    <a:pt x="68" y="68"/>
                    <a:pt x="68" y="68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26" y="68"/>
                    <a:pt x="16" y="68"/>
                  </a:cubicBezTo>
                  <a:cubicBezTo>
                    <a:pt x="5" y="68"/>
                    <a:pt x="0" y="67"/>
                    <a:pt x="0" y="76"/>
                  </a:cubicBezTo>
                  <a:cubicBezTo>
                    <a:pt x="0" y="85"/>
                    <a:pt x="0" y="166"/>
                    <a:pt x="0" y="173"/>
                  </a:cubicBezTo>
                  <a:cubicBezTo>
                    <a:pt x="0" y="183"/>
                    <a:pt x="0" y="186"/>
                    <a:pt x="6" y="186"/>
                  </a:cubicBezTo>
                  <a:cubicBezTo>
                    <a:pt x="10" y="186"/>
                    <a:pt x="17" y="186"/>
                    <a:pt x="17" y="186"/>
                  </a:cubicBezTo>
                  <a:cubicBezTo>
                    <a:pt x="17" y="186"/>
                    <a:pt x="17" y="262"/>
                    <a:pt x="17" y="271"/>
                  </a:cubicBezTo>
                  <a:cubicBezTo>
                    <a:pt x="17" y="282"/>
                    <a:pt x="19" y="285"/>
                    <a:pt x="38" y="285"/>
                  </a:cubicBezTo>
                  <a:cubicBezTo>
                    <a:pt x="50" y="285"/>
                    <a:pt x="52" y="277"/>
                    <a:pt x="52" y="273"/>
                  </a:cubicBezTo>
                  <a:cubicBezTo>
                    <a:pt x="53" y="283"/>
                    <a:pt x="57" y="284"/>
                    <a:pt x="69" y="284"/>
                  </a:cubicBezTo>
                  <a:cubicBezTo>
                    <a:pt x="80" y="284"/>
                    <a:pt x="87" y="285"/>
                    <a:pt x="87" y="274"/>
                  </a:cubicBezTo>
                  <a:cubicBezTo>
                    <a:pt x="87" y="267"/>
                    <a:pt x="87" y="242"/>
                    <a:pt x="87" y="220"/>
                  </a:cubicBezTo>
                  <a:cubicBezTo>
                    <a:pt x="87" y="201"/>
                    <a:pt x="87" y="185"/>
                    <a:pt x="87" y="185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85" y="68"/>
                    <a:pt x="186" y="67"/>
                    <a:pt x="186" y="65"/>
                  </a:cubicBezTo>
                  <a:cubicBezTo>
                    <a:pt x="194" y="14"/>
                    <a:pt x="194" y="14"/>
                    <a:pt x="194" y="14"/>
                  </a:cubicBezTo>
                  <a:cubicBezTo>
                    <a:pt x="194" y="11"/>
                    <a:pt x="192" y="8"/>
                    <a:pt x="189" y="8"/>
                  </a:cubicBezTo>
                  <a:close/>
                </a:path>
              </a:pathLst>
            </a:custGeom>
            <a:solidFill>
              <a:srgbClr val="969696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Oval 5"/>
            <p:cNvSpPr>
              <a:spLocks noChangeArrowheads="1"/>
            </p:cNvSpPr>
            <p:nvPr/>
          </p:nvSpPr>
          <p:spPr bwMode="auto">
            <a:xfrm>
              <a:off x="17" y="0"/>
              <a:ext cx="310" cy="306"/>
            </a:xfrm>
            <a:prstGeom prst="ellipse">
              <a:avLst/>
            </a:prstGeom>
            <a:solidFill>
              <a:srgbClr val="969696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4" name="Group 6"/>
          <p:cNvGrpSpPr>
            <a:grpSpLocks/>
          </p:cNvGrpSpPr>
          <p:nvPr/>
        </p:nvGrpSpPr>
        <p:grpSpPr bwMode="auto">
          <a:xfrm>
            <a:off x="2787650" y="2125940"/>
            <a:ext cx="1014413" cy="1654175"/>
            <a:chOff x="0" y="0"/>
            <a:chExt cx="639" cy="1043"/>
          </a:xfrm>
        </p:grpSpPr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0" y="105"/>
              <a:ext cx="639" cy="938"/>
            </a:xfrm>
            <a:custGeom>
              <a:avLst/>
              <a:gdLst>
                <a:gd name="T0" fmla="*/ 5 w 194"/>
                <a:gd name="T1" fmla="*/ 8 h 285"/>
                <a:gd name="T2" fmla="*/ 57 w 194"/>
                <a:gd name="T3" fmla="*/ 0 h 285"/>
                <a:gd name="T4" fmla="*/ 61 w 194"/>
                <a:gd name="T5" fmla="*/ 1 h 285"/>
                <a:gd name="T6" fmla="*/ 46 w 194"/>
                <a:gd name="T7" fmla="*/ 22 h 285"/>
                <a:gd name="T8" fmla="*/ 108 w 194"/>
                <a:gd name="T9" fmla="*/ 68 h 285"/>
                <a:gd name="T10" fmla="*/ 126 w 194"/>
                <a:gd name="T11" fmla="*/ 68 h 285"/>
                <a:gd name="T12" fmla="*/ 142 w 194"/>
                <a:gd name="T13" fmla="*/ 85 h 285"/>
                <a:gd name="T14" fmla="*/ 159 w 194"/>
                <a:gd name="T15" fmla="*/ 68 h 285"/>
                <a:gd name="T16" fmla="*/ 179 w 194"/>
                <a:gd name="T17" fmla="*/ 68 h 285"/>
                <a:gd name="T18" fmla="*/ 194 w 194"/>
                <a:gd name="T19" fmla="*/ 76 h 285"/>
                <a:gd name="T20" fmla="*/ 194 w 194"/>
                <a:gd name="T21" fmla="*/ 173 h 285"/>
                <a:gd name="T22" fmla="*/ 189 w 194"/>
                <a:gd name="T23" fmla="*/ 186 h 285"/>
                <a:gd name="T24" fmla="*/ 177 w 194"/>
                <a:gd name="T25" fmla="*/ 186 h 285"/>
                <a:gd name="T26" fmla="*/ 177 w 194"/>
                <a:gd name="T27" fmla="*/ 271 h 285"/>
                <a:gd name="T28" fmla="*/ 156 w 194"/>
                <a:gd name="T29" fmla="*/ 285 h 285"/>
                <a:gd name="T30" fmla="*/ 142 w 194"/>
                <a:gd name="T31" fmla="*/ 273 h 285"/>
                <a:gd name="T32" fmla="*/ 125 w 194"/>
                <a:gd name="T33" fmla="*/ 284 h 285"/>
                <a:gd name="T34" fmla="*/ 108 w 194"/>
                <a:gd name="T35" fmla="*/ 274 h 285"/>
                <a:gd name="T36" fmla="*/ 108 w 194"/>
                <a:gd name="T37" fmla="*/ 220 h 285"/>
                <a:gd name="T38" fmla="*/ 108 w 194"/>
                <a:gd name="T39" fmla="*/ 185 h 285"/>
                <a:gd name="T40" fmla="*/ 108 w 194"/>
                <a:gd name="T41" fmla="*/ 106 h 285"/>
                <a:gd name="T42" fmla="*/ 27 w 194"/>
                <a:gd name="T43" fmla="*/ 47 h 285"/>
                <a:gd name="T44" fmla="*/ 11 w 194"/>
                <a:gd name="T45" fmla="*/ 69 h 285"/>
                <a:gd name="T46" fmla="*/ 8 w 194"/>
                <a:gd name="T47" fmla="*/ 65 h 285"/>
                <a:gd name="T48" fmla="*/ 1 w 194"/>
                <a:gd name="T49" fmla="*/ 14 h 285"/>
                <a:gd name="T50" fmla="*/ 5 w 194"/>
                <a:gd name="T51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4" h="285">
                  <a:moveTo>
                    <a:pt x="5" y="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0"/>
                    <a:pt x="61" y="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17" y="68"/>
                    <a:pt x="126" y="68"/>
                    <a:pt x="126" y="68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9" y="68"/>
                    <a:pt x="169" y="68"/>
                    <a:pt x="179" y="68"/>
                  </a:cubicBezTo>
                  <a:cubicBezTo>
                    <a:pt x="189" y="68"/>
                    <a:pt x="194" y="67"/>
                    <a:pt x="194" y="76"/>
                  </a:cubicBezTo>
                  <a:cubicBezTo>
                    <a:pt x="194" y="85"/>
                    <a:pt x="194" y="166"/>
                    <a:pt x="194" y="173"/>
                  </a:cubicBezTo>
                  <a:cubicBezTo>
                    <a:pt x="194" y="183"/>
                    <a:pt x="194" y="186"/>
                    <a:pt x="189" y="186"/>
                  </a:cubicBezTo>
                  <a:cubicBezTo>
                    <a:pt x="185" y="186"/>
                    <a:pt x="177" y="186"/>
                    <a:pt x="177" y="186"/>
                  </a:cubicBezTo>
                  <a:cubicBezTo>
                    <a:pt x="177" y="186"/>
                    <a:pt x="177" y="262"/>
                    <a:pt x="177" y="271"/>
                  </a:cubicBezTo>
                  <a:cubicBezTo>
                    <a:pt x="177" y="282"/>
                    <a:pt x="175" y="285"/>
                    <a:pt x="156" y="285"/>
                  </a:cubicBezTo>
                  <a:cubicBezTo>
                    <a:pt x="145" y="285"/>
                    <a:pt x="143" y="277"/>
                    <a:pt x="142" y="273"/>
                  </a:cubicBezTo>
                  <a:cubicBezTo>
                    <a:pt x="142" y="283"/>
                    <a:pt x="137" y="284"/>
                    <a:pt x="125" y="284"/>
                  </a:cubicBezTo>
                  <a:cubicBezTo>
                    <a:pt x="115" y="284"/>
                    <a:pt x="108" y="285"/>
                    <a:pt x="108" y="274"/>
                  </a:cubicBezTo>
                  <a:cubicBezTo>
                    <a:pt x="108" y="267"/>
                    <a:pt x="108" y="242"/>
                    <a:pt x="108" y="220"/>
                  </a:cubicBezTo>
                  <a:cubicBezTo>
                    <a:pt x="108" y="201"/>
                    <a:pt x="108" y="185"/>
                    <a:pt x="108" y="185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0" y="68"/>
                    <a:pt x="9" y="67"/>
                    <a:pt x="8" y="6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1"/>
                    <a:pt x="2" y="8"/>
                    <a:pt x="5" y="8"/>
                  </a:cubicBezTo>
                  <a:close/>
                </a:path>
              </a:pathLst>
            </a:custGeom>
            <a:solidFill>
              <a:srgbClr val="969696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Oval 8"/>
            <p:cNvSpPr>
              <a:spLocks noChangeArrowheads="1"/>
            </p:cNvSpPr>
            <p:nvPr/>
          </p:nvSpPr>
          <p:spPr bwMode="auto">
            <a:xfrm>
              <a:off x="316" y="0"/>
              <a:ext cx="306" cy="306"/>
            </a:xfrm>
            <a:prstGeom prst="ellipse">
              <a:avLst/>
            </a:prstGeom>
            <a:solidFill>
              <a:srgbClr val="969696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7" name="Group 9"/>
          <p:cNvGrpSpPr>
            <a:grpSpLocks/>
          </p:cNvGrpSpPr>
          <p:nvPr/>
        </p:nvGrpSpPr>
        <p:grpSpPr bwMode="auto">
          <a:xfrm>
            <a:off x="3205163" y="2256115"/>
            <a:ext cx="1073150" cy="1697038"/>
            <a:chOff x="0" y="0"/>
            <a:chExt cx="676" cy="1070"/>
          </a:xfrm>
        </p:grpSpPr>
        <p:sp>
          <p:nvSpPr>
            <p:cNvPr id="148" name="Oval 10"/>
            <p:cNvSpPr>
              <a:spLocks noChangeArrowheads="1"/>
            </p:cNvSpPr>
            <p:nvPr/>
          </p:nvSpPr>
          <p:spPr bwMode="auto">
            <a:xfrm>
              <a:off x="343" y="0"/>
              <a:ext cx="313" cy="316"/>
            </a:xfrm>
            <a:prstGeom prst="ellipse">
              <a:avLst/>
            </a:prstGeom>
            <a:solidFill>
              <a:srgbClr val="FFC000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0" y="250"/>
              <a:ext cx="676" cy="820"/>
            </a:xfrm>
            <a:custGeom>
              <a:avLst/>
              <a:gdLst>
                <a:gd name="T0" fmla="*/ 2 w 205"/>
                <a:gd name="T1" fmla="*/ 40 h 249"/>
                <a:gd name="T2" fmla="*/ 41 w 205"/>
                <a:gd name="T3" fmla="*/ 2 h 249"/>
                <a:gd name="T4" fmla="*/ 44 w 205"/>
                <a:gd name="T5" fmla="*/ 0 h 249"/>
                <a:gd name="T6" fmla="*/ 44 w 205"/>
                <a:gd name="T7" fmla="*/ 27 h 249"/>
                <a:gd name="T8" fmla="*/ 116 w 205"/>
                <a:gd name="T9" fmla="*/ 27 h 249"/>
                <a:gd name="T10" fmla="*/ 117 w 205"/>
                <a:gd name="T11" fmla="*/ 27 h 249"/>
                <a:gd name="T12" fmla="*/ 135 w 205"/>
                <a:gd name="T13" fmla="*/ 27 h 249"/>
                <a:gd name="T14" fmla="*/ 151 w 205"/>
                <a:gd name="T15" fmla="*/ 44 h 249"/>
                <a:gd name="T16" fmla="*/ 168 w 205"/>
                <a:gd name="T17" fmla="*/ 27 h 249"/>
                <a:gd name="T18" fmla="*/ 189 w 205"/>
                <a:gd name="T19" fmla="*/ 27 h 249"/>
                <a:gd name="T20" fmla="*/ 205 w 205"/>
                <a:gd name="T21" fmla="*/ 35 h 249"/>
                <a:gd name="T22" fmla="*/ 205 w 205"/>
                <a:gd name="T23" fmla="*/ 135 h 249"/>
                <a:gd name="T24" fmla="*/ 199 w 205"/>
                <a:gd name="T25" fmla="*/ 148 h 249"/>
                <a:gd name="T26" fmla="*/ 187 w 205"/>
                <a:gd name="T27" fmla="*/ 148 h 249"/>
                <a:gd name="T28" fmla="*/ 187 w 205"/>
                <a:gd name="T29" fmla="*/ 234 h 249"/>
                <a:gd name="T30" fmla="*/ 166 w 205"/>
                <a:gd name="T31" fmla="*/ 249 h 249"/>
                <a:gd name="T32" fmla="*/ 151 w 205"/>
                <a:gd name="T33" fmla="*/ 237 h 249"/>
                <a:gd name="T34" fmla="*/ 134 w 205"/>
                <a:gd name="T35" fmla="*/ 248 h 249"/>
                <a:gd name="T36" fmla="*/ 116 w 205"/>
                <a:gd name="T37" fmla="*/ 238 h 249"/>
                <a:gd name="T38" fmla="*/ 116 w 205"/>
                <a:gd name="T39" fmla="*/ 176 h 249"/>
                <a:gd name="T40" fmla="*/ 116 w 205"/>
                <a:gd name="T41" fmla="*/ 147 h 249"/>
                <a:gd name="T42" fmla="*/ 116 w 205"/>
                <a:gd name="T43" fmla="*/ 59 h 249"/>
                <a:gd name="T44" fmla="*/ 44 w 205"/>
                <a:gd name="T45" fmla="*/ 59 h 249"/>
                <a:gd name="T46" fmla="*/ 44 w 205"/>
                <a:gd name="T47" fmla="*/ 87 h 249"/>
                <a:gd name="T48" fmla="*/ 40 w 205"/>
                <a:gd name="T49" fmla="*/ 85 h 249"/>
                <a:gd name="T50" fmla="*/ 3 w 205"/>
                <a:gd name="T51" fmla="*/ 48 h 249"/>
                <a:gd name="T52" fmla="*/ 2 w 205"/>
                <a:gd name="T53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249">
                  <a:moveTo>
                    <a:pt x="2" y="40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2" y="1"/>
                    <a:pt x="43" y="0"/>
                    <a:pt x="44" y="0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26" y="27"/>
                    <a:pt x="135" y="27"/>
                    <a:pt x="135" y="27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68" y="27"/>
                    <a:pt x="168" y="27"/>
                    <a:pt x="168" y="27"/>
                  </a:cubicBezTo>
                  <a:cubicBezTo>
                    <a:pt x="168" y="27"/>
                    <a:pt x="178" y="27"/>
                    <a:pt x="189" y="27"/>
                  </a:cubicBezTo>
                  <a:cubicBezTo>
                    <a:pt x="199" y="27"/>
                    <a:pt x="205" y="26"/>
                    <a:pt x="205" y="35"/>
                  </a:cubicBezTo>
                  <a:cubicBezTo>
                    <a:pt x="205" y="44"/>
                    <a:pt x="205" y="127"/>
                    <a:pt x="205" y="135"/>
                  </a:cubicBezTo>
                  <a:cubicBezTo>
                    <a:pt x="205" y="144"/>
                    <a:pt x="205" y="148"/>
                    <a:pt x="199" y="148"/>
                  </a:cubicBezTo>
                  <a:cubicBezTo>
                    <a:pt x="195" y="148"/>
                    <a:pt x="187" y="148"/>
                    <a:pt x="187" y="148"/>
                  </a:cubicBezTo>
                  <a:cubicBezTo>
                    <a:pt x="187" y="148"/>
                    <a:pt x="187" y="226"/>
                    <a:pt x="187" y="234"/>
                  </a:cubicBezTo>
                  <a:cubicBezTo>
                    <a:pt x="187" y="246"/>
                    <a:pt x="185" y="249"/>
                    <a:pt x="166" y="249"/>
                  </a:cubicBezTo>
                  <a:cubicBezTo>
                    <a:pt x="154" y="249"/>
                    <a:pt x="151" y="241"/>
                    <a:pt x="151" y="237"/>
                  </a:cubicBezTo>
                  <a:cubicBezTo>
                    <a:pt x="151" y="247"/>
                    <a:pt x="146" y="248"/>
                    <a:pt x="134" y="248"/>
                  </a:cubicBezTo>
                  <a:cubicBezTo>
                    <a:pt x="123" y="248"/>
                    <a:pt x="116" y="249"/>
                    <a:pt x="116" y="238"/>
                  </a:cubicBezTo>
                  <a:cubicBezTo>
                    <a:pt x="116" y="230"/>
                    <a:pt x="116" y="199"/>
                    <a:pt x="116" y="176"/>
                  </a:cubicBezTo>
                  <a:cubicBezTo>
                    <a:pt x="116" y="160"/>
                    <a:pt x="116" y="147"/>
                    <a:pt x="116" y="147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3" y="87"/>
                    <a:pt x="41" y="87"/>
                    <a:pt x="40" y="8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6"/>
                    <a:pt x="0" y="42"/>
                    <a:pt x="2" y="40"/>
                  </a:cubicBezTo>
                  <a:close/>
                </a:path>
              </a:pathLst>
            </a:custGeom>
            <a:solidFill>
              <a:srgbClr val="FFC000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0" name="Group 12"/>
          <p:cNvGrpSpPr>
            <a:grpSpLocks/>
          </p:cNvGrpSpPr>
          <p:nvPr/>
        </p:nvGrpSpPr>
        <p:grpSpPr bwMode="auto">
          <a:xfrm>
            <a:off x="4787900" y="2229128"/>
            <a:ext cx="1066800" cy="1697037"/>
            <a:chOff x="0" y="0"/>
            <a:chExt cx="672" cy="1070"/>
          </a:xfrm>
        </p:grpSpPr>
        <p:sp>
          <p:nvSpPr>
            <p:cNvPr id="151" name="Oval 13"/>
            <p:cNvSpPr>
              <a:spLocks noChangeArrowheads="1"/>
            </p:cNvSpPr>
            <p:nvPr/>
          </p:nvSpPr>
          <p:spPr bwMode="auto">
            <a:xfrm>
              <a:off x="17" y="0"/>
              <a:ext cx="316" cy="316"/>
            </a:xfrm>
            <a:prstGeom prst="ellipse">
              <a:avLst/>
            </a:prstGeom>
            <a:solidFill>
              <a:srgbClr val="FFC000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4"/>
            <p:cNvSpPr>
              <a:spLocks/>
            </p:cNvSpPr>
            <p:nvPr/>
          </p:nvSpPr>
          <p:spPr bwMode="auto">
            <a:xfrm>
              <a:off x="0" y="250"/>
              <a:ext cx="672" cy="820"/>
            </a:xfrm>
            <a:custGeom>
              <a:avLst/>
              <a:gdLst>
                <a:gd name="T0" fmla="*/ 202 w 204"/>
                <a:gd name="T1" fmla="*/ 40 h 249"/>
                <a:gd name="T2" fmla="*/ 164 w 204"/>
                <a:gd name="T3" fmla="*/ 2 h 249"/>
                <a:gd name="T4" fmla="*/ 160 w 204"/>
                <a:gd name="T5" fmla="*/ 0 h 249"/>
                <a:gd name="T6" fmla="*/ 160 w 204"/>
                <a:gd name="T7" fmla="*/ 27 h 249"/>
                <a:gd name="T8" fmla="*/ 89 w 204"/>
                <a:gd name="T9" fmla="*/ 27 h 249"/>
                <a:gd name="T10" fmla="*/ 87 w 204"/>
                <a:gd name="T11" fmla="*/ 27 h 249"/>
                <a:gd name="T12" fmla="*/ 69 w 204"/>
                <a:gd name="T13" fmla="*/ 27 h 249"/>
                <a:gd name="T14" fmla="*/ 53 w 204"/>
                <a:gd name="T15" fmla="*/ 44 h 249"/>
                <a:gd name="T16" fmla="*/ 36 w 204"/>
                <a:gd name="T17" fmla="*/ 27 h 249"/>
                <a:gd name="T18" fmla="*/ 16 w 204"/>
                <a:gd name="T19" fmla="*/ 27 h 249"/>
                <a:gd name="T20" fmla="*/ 0 w 204"/>
                <a:gd name="T21" fmla="*/ 35 h 249"/>
                <a:gd name="T22" fmla="*/ 0 w 204"/>
                <a:gd name="T23" fmla="*/ 135 h 249"/>
                <a:gd name="T24" fmla="*/ 5 w 204"/>
                <a:gd name="T25" fmla="*/ 148 h 249"/>
                <a:gd name="T26" fmla="*/ 17 w 204"/>
                <a:gd name="T27" fmla="*/ 148 h 249"/>
                <a:gd name="T28" fmla="*/ 17 w 204"/>
                <a:gd name="T29" fmla="*/ 234 h 249"/>
                <a:gd name="T30" fmla="*/ 39 w 204"/>
                <a:gd name="T31" fmla="*/ 249 h 249"/>
                <a:gd name="T32" fmla="*/ 53 w 204"/>
                <a:gd name="T33" fmla="*/ 237 h 249"/>
                <a:gd name="T34" fmla="*/ 71 w 204"/>
                <a:gd name="T35" fmla="*/ 248 h 249"/>
                <a:gd name="T36" fmla="*/ 89 w 204"/>
                <a:gd name="T37" fmla="*/ 238 h 249"/>
                <a:gd name="T38" fmla="*/ 89 w 204"/>
                <a:gd name="T39" fmla="*/ 176 h 249"/>
                <a:gd name="T40" fmla="*/ 89 w 204"/>
                <a:gd name="T41" fmla="*/ 147 h 249"/>
                <a:gd name="T42" fmla="*/ 89 w 204"/>
                <a:gd name="T43" fmla="*/ 59 h 249"/>
                <a:gd name="T44" fmla="*/ 160 w 204"/>
                <a:gd name="T45" fmla="*/ 59 h 249"/>
                <a:gd name="T46" fmla="*/ 160 w 204"/>
                <a:gd name="T47" fmla="*/ 87 h 249"/>
                <a:gd name="T48" fmla="*/ 164 w 204"/>
                <a:gd name="T49" fmla="*/ 85 h 249"/>
                <a:gd name="T50" fmla="*/ 202 w 204"/>
                <a:gd name="T51" fmla="*/ 48 h 249"/>
                <a:gd name="T52" fmla="*/ 202 w 204"/>
                <a:gd name="T53" fmla="*/ 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49">
                  <a:moveTo>
                    <a:pt x="202" y="40"/>
                  </a:moveTo>
                  <a:cubicBezTo>
                    <a:pt x="164" y="2"/>
                    <a:pt x="164" y="2"/>
                    <a:pt x="164" y="2"/>
                  </a:cubicBezTo>
                  <a:cubicBezTo>
                    <a:pt x="163" y="1"/>
                    <a:pt x="161" y="0"/>
                    <a:pt x="160" y="0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8" y="27"/>
                    <a:pt x="69" y="27"/>
                    <a:pt x="69" y="27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26" y="27"/>
                    <a:pt x="16" y="27"/>
                  </a:cubicBezTo>
                  <a:cubicBezTo>
                    <a:pt x="5" y="27"/>
                    <a:pt x="0" y="26"/>
                    <a:pt x="0" y="35"/>
                  </a:cubicBezTo>
                  <a:cubicBezTo>
                    <a:pt x="0" y="44"/>
                    <a:pt x="0" y="127"/>
                    <a:pt x="0" y="135"/>
                  </a:cubicBezTo>
                  <a:cubicBezTo>
                    <a:pt x="0" y="144"/>
                    <a:pt x="0" y="148"/>
                    <a:pt x="5" y="148"/>
                  </a:cubicBezTo>
                  <a:cubicBezTo>
                    <a:pt x="10" y="148"/>
                    <a:pt x="17" y="148"/>
                    <a:pt x="17" y="148"/>
                  </a:cubicBezTo>
                  <a:cubicBezTo>
                    <a:pt x="17" y="148"/>
                    <a:pt x="17" y="226"/>
                    <a:pt x="17" y="234"/>
                  </a:cubicBezTo>
                  <a:cubicBezTo>
                    <a:pt x="17" y="246"/>
                    <a:pt x="19" y="249"/>
                    <a:pt x="39" y="249"/>
                  </a:cubicBezTo>
                  <a:cubicBezTo>
                    <a:pt x="51" y="249"/>
                    <a:pt x="53" y="241"/>
                    <a:pt x="53" y="237"/>
                  </a:cubicBezTo>
                  <a:cubicBezTo>
                    <a:pt x="54" y="247"/>
                    <a:pt x="58" y="248"/>
                    <a:pt x="71" y="248"/>
                  </a:cubicBezTo>
                  <a:cubicBezTo>
                    <a:pt x="81" y="248"/>
                    <a:pt x="89" y="249"/>
                    <a:pt x="89" y="238"/>
                  </a:cubicBezTo>
                  <a:cubicBezTo>
                    <a:pt x="89" y="230"/>
                    <a:pt x="89" y="199"/>
                    <a:pt x="89" y="176"/>
                  </a:cubicBezTo>
                  <a:cubicBezTo>
                    <a:pt x="89" y="160"/>
                    <a:pt x="89" y="147"/>
                    <a:pt x="89" y="14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87"/>
                    <a:pt x="160" y="87"/>
                    <a:pt x="160" y="87"/>
                  </a:cubicBezTo>
                  <a:cubicBezTo>
                    <a:pt x="162" y="87"/>
                    <a:pt x="163" y="87"/>
                    <a:pt x="164" y="85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4" y="46"/>
                    <a:pt x="204" y="42"/>
                    <a:pt x="202" y="40"/>
                  </a:cubicBezTo>
                  <a:close/>
                </a:path>
              </a:pathLst>
            </a:custGeom>
            <a:solidFill>
              <a:srgbClr val="FFC000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4225925" y="2208490"/>
            <a:ext cx="647700" cy="1962150"/>
            <a:chOff x="0" y="0"/>
            <a:chExt cx="408" cy="1238"/>
          </a:xfrm>
        </p:grpSpPr>
        <p:sp>
          <p:nvSpPr>
            <p:cNvPr id="154" name="Oval 16"/>
            <p:cNvSpPr>
              <a:spLocks noChangeArrowheads="1"/>
            </p:cNvSpPr>
            <p:nvPr/>
          </p:nvSpPr>
          <p:spPr bwMode="auto">
            <a:xfrm>
              <a:off x="19" y="0"/>
              <a:ext cx="366" cy="366"/>
            </a:xfrm>
            <a:prstGeom prst="ellipse">
              <a:avLst/>
            </a:prstGeom>
            <a:solidFill>
              <a:srgbClr val="CC0000"/>
            </a:solidFill>
            <a:ln w="127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0" y="389"/>
              <a:ext cx="408" cy="849"/>
            </a:xfrm>
            <a:custGeom>
              <a:avLst/>
              <a:gdLst>
                <a:gd name="T0" fmla="*/ 62 w 124"/>
                <a:gd name="T1" fmla="*/ 21 h 258"/>
                <a:gd name="T2" fmla="*/ 81 w 124"/>
                <a:gd name="T3" fmla="*/ 1 h 258"/>
                <a:gd name="T4" fmla="*/ 112 w 124"/>
                <a:gd name="T5" fmla="*/ 1 h 258"/>
                <a:gd name="T6" fmla="*/ 124 w 124"/>
                <a:gd name="T7" fmla="*/ 25 h 258"/>
                <a:gd name="T8" fmla="*/ 124 w 124"/>
                <a:gd name="T9" fmla="*/ 130 h 258"/>
                <a:gd name="T10" fmla="*/ 103 w 124"/>
                <a:gd name="T11" fmla="*/ 140 h 258"/>
                <a:gd name="T12" fmla="*/ 103 w 124"/>
                <a:gd name="T13" fmla="*/ 246 h 258"/>
                <a:gd name="T14" fmla="*/ 82 w 124"/>
                <a:gd name="T15" fmla="*/ 257 h 258"/>
                <a:gd name="T16" fmla="*/ 62 w 124"/>
                <a:gd name="T17" fmla="*/ 240 h 258"/>
                <a:gd name="T18" fmla="*/ 45 w 124"/>
                <a:gd name="T19" fmla="*/ 258 h 258"/>
                <a:gd name="T20" fmla="*/ 20 w 124"/>
                <a:gd name="T21" fmla="*/ 241 h 258"/>
                <a:gd name="T22" fmla="*/ 20 w 124"/>
                <a:gd name="T23" fmla="*/ 141 h 258"/>
                <a:gd name="T24" fmla="*/ 7 w 124"/>
                <a:gd name="T25" fmla="*/ 141 h 258"/>
                <a:gd name="T26" fmla="*/ 0 w 124"/>
                <a:gd name="T27" fmla="*/ 126 h 258"/>
                <a:gd name="T28" fmla="*/ 0 w 124"/>
                <a:gd name="T29" fmla="*/ 11 h 258"/>
                <a:gd name="T30" fmla="*/ 19 w 124"/>
                <a:gd name="T31" fmla="*/ 1 h 258"/>
                <a:gd name="T32" fmla="*/ 42 w 124"/>
                <a:gd name="T33" fmla="*/ 1 h 258"/>
                <a:gd name="T34" fmla="*/ 62 w 124"/>
                <a:gd name="T35" fmla="*/ 2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4" h="258">
                  <a:moveTo>
                    <a:pt x="62" y="21"/>
                  </a:move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101" y="1"/>
                    <a:pt x="112" y="1"/>
                  </a:cubicBezTo>
                  <a:cubicBezTo>
                    <a:pt x="124" y="1"/>
                    <a:pt x="124" y="2"/>
                    <a:pt x="124" y="25"/>
                  </a:cubicBezTo>
                  <a:cubicBezTo>
                    <a:pt x="124" y="48"/>
                    <a:pt x="124" y="120"/>
                    <a:pt x="124" y="130"/>
                  </a:cubicBezTo>
                  <a:cubicBezTo>
                    <a:pt x="124" y="141"/>
                    <a:pt x="119" y="140"/>
                    <a:pt x="103" y="140"/>
                  </a:cubicBezTo>
                  <a:cubicBezTo>
                    <a:pt x="103" y="140"/>
                    <a:pt x="103" y="230"/>
                    <a:pt x="103" y="246"/>
                  </a:cubicBezTo>
                  <a:cubicBezTo>
                    <a:pt x="103" y="258"/>
                    <a:pt x="95" y="257"/>
                    <a:pt x="82" y="257"/>
                  </a:cubicBezTo>
                  <a:cubicBezTo>
                    <a:pt x="67" y="257"/>
                    <a:pt x="62" y="256"/>
                    <a:pt x="62" y="240"/>
                  </a:cubicBezTo>
                  <a:cubicBezTo>
                    <a:pt x="62" y="240"/>
                    <a:pt x="65" y="258"/>
                    <a:pt x="45" y="258"/>
                  </a:cubicBezTo>
                  <a:cubicBezTo>
                    <a:pt x="23" y="258"/>
                    <a:pt x="20" y="255"/>
                    <a:pt x="20" y="241"/>
                  </a:cubicBezTo>
                  <a:cubicBezTo>
                    <a:pt x="20" y="231"/>
                    <a:pt x="20" y="141"/>
                    <a:pt x="20" y="141"/>
                  </a:cubicBezTo>
                  <a:cubicBezTo>
                    <a:pt x="20" y="141"/>
                    <a:pt x="12" y="141"/>
                    <a:pt x="7" y="141"/>
                  </a:cubicBezTo>
                  <a:cubicBezTo>
                    <a:pt x="0" y="141"/>
                    <a:pt x="0" y="137"/>
                    <a:pt x="0" y="126"/>
                  </a:cubicBezTo>
                  <a:cubicBezTo>
                    <a:pt x="0" y="117"/>
                    <a:pt x="0" y="21"/>
                    <a:pt x="0" y="11"/>
                  </a:cubicBezTo>
                  <a:cubicBezTo>
                    <a:pt x="0" y="0"/>
                    <a:pt x="7" y="1"/>
                    <a:pt x="19" y="1"/>
                  </a:cubicBezTo>
                  <a:cubicBezTo>
                    <a:pt x="31" y="1"/>
                    <a:pt x="42" y="1"/>
                    <a:pt x="42" y="1"/>
                  </a:cubicBezTo>
                  <a:lnTo>
                    <a:pt x="62" y="21"/>
                  </a:lnTo>
                  <a:close/>
                </a:path>
              </a:pathLst>
            </a:custGeom>
            <a:solidFill>
              <a:srgbClr val="CC0000"/>
            </a:solidFill>
            <a:ln w="127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6" name="Rectangle 18"/>
          <p:cNvSpPr>
            <a:spLocks noChangeArrowheads="1"/>
          </p:cNvSpPr>
          <p:nvPr/>
        </p:nvSpPr>
        <p:spPr bwMode="auto">
          <a:xfrm>
            <a:off x="4476750" y="2327553"/>
            <a:ext cx="1426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en-US" altLang="zh-CN">
              <a:cs typeface="+mn-ea"/>
              <a:sym typeface="+mn-lt"/>
            </a:endParaRPr>
          </a:p>
        </p:txBody>
      </p:sp>
      <p:sp>
        <p:nvSpPr>
          <p:cNvPr id="157" name="Rectangle 19"/>
          <p:cNvSpPr>
            <a:spLocks noChangeArrowheads="1"/>
          </p:cNvSpPr>
          <p:nvPr/>
        </p:nvSpPr>
        <p:spPr bwMode="auto">
          <a:xfrm>
            <a:off x="3925888" y="2327553"/>
            <a:ext cx="1426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altLang="zh-CN">
              <a:cs typeface="+mn-ea"/>
              <a:sym typeface="+mn-lt"/>
            </a:endParaRPr>
          </a:p>
        </p:txBody>
      </p:sp>
      <p:sp>
        <p:nvSpPr>
          <p:cNvPr id="158" name="Rectangle 20"/>
          <p:cNvSpPr>
            <a:spLocks noChangeArrowheads="1"/>
          </p:cNvSpPr>
          <p:nvPr/>
        </p:nvSpPr>
        <p:spPr bwMode="auto">
          <a:xfrm>
            <a:off x="3452813" y="2195790"/>
            <a:ext cx="1426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en-US" altLang="zh-CN">
              <a:cs typeface="+mn-ea"/>
              <a:sym typeface="+mn-lt"/>
            </a:endParaRPr>
          </a:p>
        </p:txBody>
      </p:sp>
      <p:sp>
        <p:nvSpPr>
          <p:cNvPr id="159" name="Rectangle 21"/>
          <p:cNvSpPr>
            <a:spLocks noChangeArrowheads="1"/>
          </p:cNvSpPr>
          <p:nvPr/>
        </p:nvSpPr>
        <p:spPr bwMode="auto">
          <a:xfrm>
            <a:off x="5486400" y="2195790"/>
            <a:ext cx="1426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5</a:t>
            </a:r>
            <a:endParaRPr lang="en-US" altLang="zh-CN">
              <a:cs typeface="+mn-ea"/>
              <a:sym typeface="+mn-lt"/>
            </a:endParaRPr>
          </a:p>
        </p:txBody>
      </p:sp>
      <p:sp>
        <p:nvSpPr>
          <p:cNvPr id="160" name="Rectangle 22"/>
          <p:cNvSpPr>
            <a:spLocks noChangeArrowheads="1"/>
          </p:cNvSpPr>
          <p:nvPr/>
        </p:nvSpPr>
        <p:spPr bwMode="auto">
          <a:xfrm>
            <a:off x="5029200" y="2327553"/>
            <a:ext cx="1426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00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en-US" altLang="zh-CN">
              <a:cs typeface="+mn-ea"/>
              <a:sym typeface="+mn-lt"/>
            </a:endParaRPr>
          </a:p>
        </p:txBody>
      </p:sp>
      <p:sp>
        <p:nvSpPr>
          <p:cNvPr id="163" name="Text Box 38"/>
          <p:cNvSpPr txBox="1">
            <a:spLocks noChangeArrowheads="1"/>
          </p:cNvSpPr>
          <p:nvPr/>
        </p:nvSpPr>
        <p:spPr bwMode="auto">
          <a:xfrm>
            <a:off x="581025" y="1395690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9" name="Text Box 38"/>
          <p:cNvSpPr txBox="1">
            <a:spLocks noChangeArrowheads="1"/>
          </p:cNvSpPr>
          <p:nvPr/>
        </p:nvSpPr>
        <p:spPr bwMode="auto">
          <a:xfrm>
            <a:off x="3422442" y="987574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 Box 38"/>
          <p:cNvSpPr txBox="1">
            <a:spLocks noChangeArrowheads="1"/>
          </p:cNvSpPr>
          <p:nvPr/>
        </p:nvSpPr>
        <p:spPr bwMode="auto">
          <a:xfrm>
            <a:off x="6263859" y="1395690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941387" y="2739069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 Box 38"/>
          <p:cNvSpPr txBox="1">
            <a:spLocks noChangeArrowheads="1"/>
          </p:cNvSpPr>
          <p:nvPr/>
        </p:nvSpPr>
        <p:spPr bwMode="auto">
          <a:xfrm>
            <a:off x="5894387" y="2739069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4999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/>
          <p:cNvSpPr>
            <a:spLocks/>
          </p:cNvSpPr>
          <p:nvPr/>
        </p:nvSpPr>
        <p:spPr bwMode="auto">
          <a:xfrm>
            <a:off x="3922713" y="2643758"/>
            <a:ext cx="1185862" cy="1735137"/>
          </a:xfrm>
          <a:custGeom>
            <a:avLst/>
            <a:gdLst>
              <a:gd name="T0" fmla="*/ 32536 w 1421711"/>
              <a:gd name="T1" fmla="*/ 443163 h 2080612"/>
              <a:gd name="T2" fmla="*/ 68192 w 1421711"/>
              <a:gd name="T3" fmla="*/ 390513 h 2080612"/>
              <a:gd name="T4" fmla="*/ 204043 w 1421711"/>
              <a:gd name="T5" fmla="*/ 461727 h 2080612"/>
              <a:gd name="T6" fmla="*/ 213984 w 1421711"/>
              <a:gd name="T7" fmla="*/ 430261 h 2080612"/>
              <a:gd name="T8" fmla="*/ 11864 w 1421711"/>
              <a:gd name="T9" fmla="*/ 229871 h 2080612"/>
              <a:gd name="T10" fmla="*/ 63221 w 1421711"/>
              <a:gd name="T11" fmla="*/ 185156 h 2080612"/>
              <a:gd name="T12" fmla="*/ 253744 w 1421711"/>
              <a:gd name="T13" fmla="*/ 345799 h 2080612"/>
              <a:gd name="T14" fmla="*/ 275282 w 1421711"/>
              <a:gd name="T15" fmla="*/ 314333 h 2080612"/>
              <a:gd name="T16" fmla="*/ 152686 w 1421711"/>
              <a:gd name="T17" fmla="*/ 97382 h 2080612"/>
              <a:gd name="T18" fmla="*/ 212328 w 1421711"/>
              <a:gd name="T19" fmla="*/ 59293 h 2080612"/>
              <a:gd name="T20" fmla="*/ 358119 w 1421711"/>
              <a:gd name="T21" fmla="*/ 271276 h 2080612"/>
              <a:gd name="T22" fmla="*/ 467464 w 1421711"/>
              <a:gd name="T23" fmla="*/ 246433 h 2080612"/>
              <a:gd name="T24" fmla="*/ 434329 w 1421711"/>
              <a:gd name="T25" fmla="*/ 59292 h 2080612"/>
              <a:gd name="T26" fmla="*/ 512195 w 1421711"/>
              <a:gd name="T27" fmla="*/ 62605 h 2080612"/>
              <a:gd name="T28" fmla="*/ 598344 w 1421711"/>
              <a:gd name="T29" fmla="*/ 299430 h 2080612"/>
              <a:gd name="T30" fmla="*/ 757390 w 1421711"/>
              <a:gd name="T31" fmla="*/ 354081 h 2080612"/>
              <a:gd name="T32" fmla="*/ 908151 w 1421711"/>
              <a:gd name="T33" fmla="*/ 208343 h 2080612"/>
              <a:gd name="T34" fmla="*/ 966137 w 1421711"/>
              <a:gd name="T35" fmla="*/ 262994 h 2080612"/>
              <a:gd name="T36" fmla="*/ 742806 w 1421711"/>
              <a:gd name="T37" fmla="*/ 751199 h 2080612"/>
              <a:gd name="T38" fmla="*/ 770970 w 1421711"/>
              <a:gd name="T39" fmla="*/ 1447026 h 2080612"/>
              <a:gd name="T40" fmla="*/ 393702 w 1421711"/>
              <a:gd name="T41" fmla="*/ 1445370 h 2080612"/>
              <a:gd name="T42" fmla="*/ 429358 w 1421711"/>
              <a:gd name="T43" fmla="*/ 776387 h 2080612"/>
              <a:gd name="T44" fmla="*/ 32536 w 1421711"/>
              <a:gd name="T45" fmla="*/ 443163 h 20806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421711" h="2080612">
                <a:moveTo>
                  <a:pt x="46765" y="637203"/>
                </a:moveTo>
                <a:cubicBezTo>
                  <a:pt x="-19495" y="583394"/>
                  <a:pt x="42831" y="522440"/>
                  <a:pt x="98013" y="561500"/>
                </a:cubicBezTo>
                <a:lnTo>
                  <a:pt x="293276" y="663895"/>
                </a:lnTo>
                <a:cubicBezTo>
                  <a:pt x="381383" y="701202"/>
                  <a:pt x="355189" y="667071"/>
                  <a:pt x="307564" y="618652"/>
                </a:cubicBezTo>
                <a:cubicBezTo>
                  <a:pt x="182151" y="515464"/>
                  <a:pt x="97221" y="426564"/>
                  <a:pt x="17052" y="330520"/>
                </a:cubicBezTo>
                <a:cubicBezTo>
                  <a:pt x="-32161" y="263846"/>
                  <a:pt x="35308" y="213838"/>
                  <a:pt x="90870" y="266226"/>
                </a:cubicBezTo>
                <a:lnTo>
                  <a:pt x="364713" y="497208"/>
                </a:lnTo>
                <a:cubicBezTo>
                  <a:pt x="425039" y="553565"/>
                  <a:pt x="459169" y="548007"/>
                  <a:pt x="395669" y="451964"/>
                </a:cubicBezTo>
                <a:lnTo>
                  <a:pt x="219459" y="140021"/>
                </a:lnTo>
                <a:cubicBezTo>
                  <a:pt x="169453" y="62234"/>
                  <a:pt x="269466" y="29691"/>
                  <a:pt x="305184" y="85254"/>
                </a:cubicBezTo>
                <a:cubicBezTo>
                  <a:pt x="367890" y="191617"/>
                  <a:pt x="444883" y="288454"/>
                  <a:pt x="514733" y="390054"/>
                </a:cubicBezTo>
                <a:cubicBezTo>
                  <a:pt x="597282" y="494035"/>
                  <a:pt x="689358" y="455140"/>
                  <a:pt x="671896" y="354334"/>
                </a:cubicBezTo>
                <a:lnTo>
                  <a:pt x="624271" y="85253"/>
                </a:lnTo>
                <a:cubicBezTo>
                  <a:pt x="616333" y="10641"/>
                  <a:pt x="677452" y="-63971"/>
                  <a:pt x="736189" y="90017"/>
                </a:cubicBezTo>
                <a:cubicBezTo>
                  <a:pt x="775083" y="203523"/>
                  <a:pt x="809214" y="317030"/>
                  <a:pt x="860014" y="430536"/>
                </a:cubicBezTo>
                <a:cubicBezTo>
                  <a:pt x="947326" y="586905"/>
                  <a:pt x="1025114" y="555155"/>
                  <a:pt x="1088614" y="509117"/>
                </a:cubicBezTo>
                <a:cubicBezTo>
                  <a:pt x="1187038" y="448792"/>
                  <a:pt x="1230695" y="369417"/>
                  <a:pt x="1305307" y="299567"/>
                </a:cubicBezTo>
                <a:cubicBezTo>
                  <a:pt x="1378331" y="237655"/>
                  <a:pt x="1472788" y="282897"/>
                  <a:pt x="1388651" y="378148"/>
                </a:cubicBezTo>
                <a:cubicBezTo>
                  <a:pt x="1212595" y="583562"/>
                  <a:pt x="1122264" y="831839"/>
                  <a:pt x="1067652" y="1080115"/>
                </a:cubicBezTo>
                <a:cubicBezTo>
                  <a:pt x="994628" y="1354083"/>
                  <a:pt x="1097814" y="1766163"/>
                  <a:pt x="1108133" y="2080612"/>
                </a:cubicBezTo>
                <a:lnTo>
                  <a:pt x="565877" y="2078231"/>
                </a:lnTo>
                <a:cubicBezTo>
                  <a:pt x="590104" y="1840148"/>
                  <a:pt x="657192" y="1356795"/>
                  <a:pt x="617125" y="1116331"/>
                </a:cubicBezTo>
                <a:cubicBezTo>
                  <a:pt x="571467" y="879628"/>
                  <a:pt x="275777" y="807231"/>
                  <a:pt x="46765" y="637203"/>
                </a:cubicBezTo>
                <a:close/>
              </a:path>
            </a:pathLst>
          </a:custGeom>
          <a:gradFill>
            <a:gsLst>
              <a:gs pos="30000">
                <a:srgbClr val="FFC000">
                  <a:alpha val="0"/>
                </a:srgbClr>
              </a:gs>
              <a:gs pos="100000">
                <a:srgbClr val="FF0000"/>
              </a:gs>
            </a:gsLst>
            <a:lin ang="18900000" scaled="0"/>
          </a:gra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3"/>
          <p:cNvSpPr>
            <a:spLocks/>
          </p:cNvSpPr>
          <p:nvPr/>
        </p:nvSpPr>
        <p:spPr bwMode="auto">
          <a:xfrm rot="491450">
            <a:off x="2384425" y="3302570"/>
            <a:ext cx="1568450" cy="827088"/>
          </a:xfrm>
          <a:custGeom>
            <a:avLst/>
            <a:gdLst>
              <a:gd name="T0" fmla="*/ 905181 w 1880918"/>
              <a:gd name="T1" fmla="*/ 352 h 990094"/>
              <a:gd name="T2" fmla="*/ 1200039 w 1880918"/>
              <a:gd name="T3" fmla="*/ 77453 h 990094"/>
              <a:gd name="T4" fmla="*/ 1307891 w 1880918"/>
              <a:gd name="T5" fmla="*/ 236595 h 990094"/>
              <a:gd name="T6" fmla="*/ 275881 w 1880918"/>
              <a:gd name="T7" fmla="*/ 480476 h 990094"/>
              <a:gd name="T8" fmla="*/ 1307253 w 1880918"/>
              <a:gd name="T9" fmla="*/ 302906 h 990094"/>
              <a:gd name="T10" fmla="*/ 1236414 w 1880918"/>
              <a:gd name="T11" fmla="*/ 457352 h 990094"/>
              <a:gd name="T12" fmla="*/ 615682 w 1880918"/>
              <a:gd name="T13" fmla="*/ 645399 h 990094"/>
              <a:gd name="T14" fmla="*/ 0 w 1880918"/>
              <a:gd name="T15" fmla="*/ 629326 h 990094"/>
              <a:gd name="T16" fmla="*/ 664210 w 1880918"/>
              <a:gd name="T17" fmla="*/ 46434 h 990094"/>
              <a:gd name="T18" fmla="*/ 905181 w 1880918"/>
              <a:gd name="T19" fmla="*/ 352 h 990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0918" h="990094">
                <a:moveTo>
                  <a:pt x="1301769" y="504"/>
                </a:moveTo>
                <a:cubicBezTo>
                  <a:pt x="1492311" y="-5426"/>
                  <a:pt x="1653569" y="41558"/>
                  <a:pt x="1725813" y="110991"/>
                </a:cubicBezTo>
                <a:cubicBezTo>
                  <a:pt x="1802305" y="180538"/>
                  <a:pt x="1864096" y="255374"/>
                  <a:pt x="1880918" y="339043"/>
                </a:cubicBezTo>
                <a:cubicBezTo>
                  <a:pt x="1391177" y="307716"/>
                  <a:pt x="950801" y="373082"/>
                  <a:pt x="396753" y="688527"/>
                </a:cubicBezTo>
                <a:cubicBezTo>
                  <a:pt x="864071" y="463725"/>
                  <a:pt x="1400345" y="386034"/>
                  <a:pt x="1880001" y="434068"/>
                </a:cubicBezTo>
                <a:cubicBezTo>
                  <a:pt x="1871050" y="493965"/>
                  <a:pt x="1839186" y="565019"/>
                  <a:pt x="1778126" y="655391"/>
                </a:cubicBezTo>
                <a:cubicBezTo>
                  <a:pt x="1449113" y="1057272"/>
                  <a:pt x="1270081" y="1026145"/>
                  <a:pt x="885431" y="924864"/>
                </a:cubicBezTo>
                <a:cubicBezTo>
                  <a:pt x="655601" y="871224"/>
                  <a:pt x="331430" y="786136"/>
                  <a:pt x="0" y="901830"/>
                </a:cubicBezTo>
                <a:cubicBezTo>
                  <a:pt x="256317" y="549216"/>
                  <a:pt x="548923" y="225631"/>
                  <a:pt x="955222" y="66541"/>
                </a:cubicBezTo>
                <a:cubicBezTo>
                  <a:pt x="1066061" y="24926"/>
                  <a:pt x="1187444" y="4062"/>
                  <a:pt x="1301769" y="50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3"/>
          <p:cNvSpPr>
            <a:spLocks/>
          </p:cNvSpPr>
          <p:nvPr/>
        </p:nvSpPr>
        <p:spPr bwMode="auto">
          <a:xfrm rot="2444456">
            <a:off x="2389188" y="2211958"/>
            <a:ext cx="1570037" cy="825500"/>
          </a:xfrm>
          <a:custGeom>
            <a:avLst/>
            <a:gdLst>
              <a:gd name="T0" fmla="*/ 907014 w 1880918"/>
              <a:gd name="T1" fmla="*/ 350 h 990094"/>
              <a:gd name="T2" fmla="*/ 1202469 w 1880918"/>
              <a:gd name="T3" fmla="*/ 77156 h 990094"/>
              <a:gd name="T4" fmla="*/ 1310539 w 1880918"/>
              <a:gd name="T5" fmla="*/ 235687 h 990094"/>
              <a:gd name="T6" fmla="*/ 276440 w 1880918"/>
              <a:gd name="T7" fmla="*/ 478633 h 990094"/>
              <a:gd name="T8" fmla="*/ 1309900 w 1880918"/>
              <a:gd name="T9" fmla="*/ 301744 h 990094"/>
              <a:gd name="T10" fmla="*/ 1238918 w 1880918"/>
              <a:gd name="T11" fmla="*/ 455598 h 990094"/>
              <a:gd name="T12" fmla="*/ 616929 w 1880918"/>
              <a:gd name="T13" fmla="*/ 642923 h 990094"/>
              <a:gd name="T14" fmla="*/ 0 w 1880918"/>
              <a:gd name="T15" fmla="*/ 626911 h 990094"/>
              <a:gd name="T16" fmla="*/ 665555 w 1880918"/>
              <a:gd name="T17" fmla="*/ 46256 h 990094"/>
              <a:gd name="T18" fmla="*/ 907014 w 1880918"/>
              <a:gd name="T19" fmla="*/ 350 h 990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0918" h="990094">
                <a:moveTo>
                  <a:pt x="1301769" y="504"/>
                </a:moveTo>
                <a:cubicBezTo>
                  <a:pt x="1492311" y="-5426"/>
                  <a:pt x="1653569" y="41558"/>
                  <a:pt x="1725813" y="110991"/>
                </a:cubicBezTo>
                <a:cubicBezTo>
                  <a:pt x="1802305" y="180538"/>
                  <a:pt x="1864096" y="255374"/>
                  <a:pt x="1880918" y="339043"/>
                </a:cubicBezTo>
                <a:cubicBezTo>
                  <a:pt x="1391177" y="307716"/>
                  <a:pt x="950801" y="373082"/>
                  <a:pt x="396753" y="688527"/>
                </a:cubicBezTo>
                <a:cubicBezTo>
                  <a:pt x="864071" y="463725"/>
                  <a:pt x="1400345" y="386034"/>
                  <a:pt x="1880001" y="434068"/>
                </a:cubicBezTo>
                <a:cubicBezTo>
                  <a:pt x="1871050" y="493965"/>
                  <a:pt x="1839186" y="565019"/>
                  <a:pt x="1778126" y="655391"/>
                </a:cubicBezTo>
                <a:cubicBezTo>
                  <a:pt x="1449113" y="1057272"/>
                  <a:pt x="1270081" y="1026145"/>
                  <a:pt x="885431" y="924864"/>
                </a:cubicBezTo>
                <a:cubicBezTo>
                  <a:pt x="655601" y="871224"/>
                  <a:pt x="331430" y="786136"/>
                  <a:pt x="0" y="901830"/>
                </a:cubicBezTo>
                <a:cubicBezTo>
                  <a:pt x="256317" y="549216"/>
                  <a:pt x="548923" y="225631"/>
                  <a:pt x="955222" y="66541"/>
                </a:cubicBezTo>
                <a:cubicBezTo>
                  <a:pt x="1066061" y="24926"/>
                  <a:pt x="1187444" y="4062"/>
                  <a:pt x="1301769" y="504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3"/>
          <p:cNvSpPr>
            <a:spLocks/>
          </p:cNvSpPr>
          <p:nvPr/>
        </p:nvSpPr>
        <p:spPr bwMode="auto">
          <a:xfrm rot="4118785">
            <a:off x="3100388" y="1375345"/>
            <a:ext cx="1570038" cy="827087"/>
          </a:xfrm>
          <a:custGeom>
            <a:avLst/>
            <a:gdLst>
              <a:gd name="T0" fmla="*/ 907015 w 1880918"/>
              <a:gd name="T1" fmla="*/ 352 h 990094"/>
              <a:gd name="T2" fmla="*/ 1202470 w 1880918"/>
              <a:gd name="T3" fmla="*/ 77453 h 990094"/>
              <a:gd name="T4" fmla="*/ 1310541 w 1880918"/>
              <a:gd name="T5" fmla="*/ 236595 h 990094"/>
              <a:gd name="T6" fmla="*/ 276440 w 1880918"/>
              <a:gd name="T7" fmla="*/ 480474 h 990094"/>
              <a:gd name="T8" fmla="*/ 1309902 w 1880918"/>
              <a:gd name="T9" fmla="*/ 302906 h 990094"/>
              <a:gd name="T10" fmla="*/ 1238920 w 1880918"/>
              <a:gd name="T11" fmla="*/ 457352 h 990094"/>
              <a:gd name="T12" fmla="*/ 616929 w 1880918"/>
              <a:gd name="T13" fmla="*/ 645397 h 990094"/>
              <a:gd name="T14" fmla="*/ 0 w 1880918"/>
              <a:gd name="T15" fmla="*/ 629324 h 990094"/>
              <a:gd name="T16" fmla="*/ 665557 w 1880918"/>
              <a:gd name="T17" fmla="*/ 46434 h 990094"/>
              <a:gd name="T18" fmla="*/ 907015 w 1880918"/>
              <a:gd name="T19" fmla="*/ 352 h 990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0918" h="990094">
                <a:moveTo>
                  <a:pt x="1301769" y="504"/>
                </a:moveTo>
                <a:cubicBezTo>
                  <a:pt x="1492311" y="-5426"/>
                  <a:pt x="1653569" y="41558"/>
                  <a:pt x="1725813" y="110991"/>
                </a:cubicBezTo>
                <a:cubicBezTo>
                  <a:pt x="1802305" y="180538"/>
                  <a:pt x="1864096" y="255374"/>
                  <a:pt x="1880918" y="339043"/>
                </a:cubicBezTo>
                <a:cubicBezTo>
                  <a:pt x="1391177" y="307716"/>
                  <a:pt x="950801" y="373082"/>
                  <a:pt x="396753" y="688527"/>
                </a:cubicBezTo>
                <a:cubicBezTo>
                  <a:pt x="864071" y="463725"/>
                  <a:pt x="1400345" y="386034"/>
                  <a:pt x="1880001" y="434068"/>
                </a:cubicBezTo>
                <a:cubicBezTo>
                  <a:pt x="1871050" y="493965"/>
                  <a:pt x="1839186" y="565019"/>
                  <a:pt x="1778126" y="655391"/>
                </a:cubicBezTo>
                <a:cubicBezTo>
                  <a:pt x="1449113" y="1057272"/>
                  <a:pt x="1270081" y="1026145"/>
                  <a:pt x="885431" y="924864"/>
                </a:cubicBezTo>
                <a:cubicBezTo>
                  <a:pt x="655601" y="871224"/>
                  <a:pt x="331430" y="786136"/>
                  <a:pt x="0" y="901830"/>
                </a:cubicBezTo>
                <a:cubicBezTo>
                  <a:pt x="256317" y="549216"/>
                  <a:pt x="548923" y="225631"/>
                  <a:pt x="955222" y="66541"/>
                </a:cubicBezTo>
                <a:cubicBezTo>
                  <a:pt x="1066061" y="24926"/>
                  <a:pt x="1187444" y="4062"/>
                  <a:pt x="1301769" y="50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3"/>
          <p:cNvSpPr>
            <a:spLocks/>
          </p:cNvSpPr>
          <p:nvPr/>
        </p:nvSpPr>
        <p:spPr bwMode="auto">
          <a:xfrm rot="8239095">
            <a:off x="4386263" y="1430908"/>
            <a:ext cx="1568450" cy="825500"/>
          </a:xfrm>
          <a:custGeom>
            <a:avLst/>
            <a:gdLst>
              <a:gd name="T0" fmla="*/ 905181 w 1880918"/>
              <a:gd name="T1" fmla="*/ 350 h 990094"/>
              <a:gd name="T2" fmla="*/ 1200039 w 1880918"/>
              <a:gd name="T3" fmla="*/ 77156 h 990094"/>
              <a:gd name="T4" fmla="*/ 1307891 w 1880918"/>
              <a:gd name="T5" fmla="*/ 235687 h 990094"/>
              <a:gd name="T6" fmla="*/ 275881 w 1880918"/>
              <a:gd name="T7" fmla="*/ 478633 h 990094"/>
              <a:gd name="T8" fmla="*/ 1307253 w 1880918"/>
              <a:gd name="T9" fmla="*/ 301744 h 990094"/>
              <a:gd name="T10" fmla="*/ 1236414 w 1880918"/>
              <a:gd name="T11" fmla="*/ 455598 h 990094"/>
              <a:gd name="T12" fmla="*/ 615682 w 1880918"/>
              <a:gd name="T13" fmla="*/ 642923 h 990094"/>
              <a:gd name="T14" fmla="*/ 0 w 1880918"/>
              <a:gd name="T15" fmla="*/ 626911 h 990094"/>
              <a:gd name="T16" fmla="*/ 664210 w 1880918"/>
              <a:gd name="T17" fmla="*/ 46256 h 990094"/>
              <a:gd name="T18" fmla="*/ 905181 w 1880918"/>
              <a:gd name="T19" fmla="*/ 350 h 990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0918" h="990094">
                <a:moveTo>
                  <a:pt x="1301769" y="504"/>
                </a:moveTo>
                <a:cubicBezTo>
                  <a:pt x="1492311" y="-5426"/>
                  <a:pt x="1653569" y="41558"/>
                  <a:pt x="1725813" y="110991"/>
                </a:cubicBezTo>
                <a:cubicBezTo>
                  <a:pt x="1802305" y="180538"/>
                  <a:pt x="1864096" y="255374"/>
                  <a:pt x="1880918" y="339043"/>
                </a:cubicBezTo>
                <a:cubicBezTo>
                  <a:pt x="1391177" y="307716"/>
                  <a:pt x="950801" y="373082"/>
                  <a:pt x="396753" y="688527"/>
                </a:cubicBezTo>
                <a:cubicBezTo>
                  <a:pt x="864071" y="463725"/>
                  <a:pt x="1400345" y="386034"/>
                  <a:pt x="1880001" y="434068"/>
                </a:cubicBezTo>
                <a:cubicBezTo>
                  <a:pt x="1871050" y="493965"/>
                  <a:pt x="1839186" y="565019"/>
                  <a:pt x="1778126" y="655391"/>
                </a:cubicBezTo>
                <a:cubicBezTo>
                  <a:pt x="1449113" y="1057272"/>
                  <a:pt x="1270081" y="1026145"/>
                  <a:pt x="885431" y="924864"/>
                </a:cubicBezTo>
                <a:cubicBezTo>
                  <a:pt x="655601" y="871224"/>
                  <a:pt x="331430" y="786136"/>
                  <a:pt x="0" y="901830"/>
                </a:cubicBezTo>
                <a:cubicBezTo>
                  <a:pt x="256317" y="549216"/>
                  <a:pt x="548923" y="225631"/>
                  <a:pt x="955222" y="66541"/>
                </a:cubicBezTo>
                <a:cubicBezTo>
                  <a:pt x="1066061" y="24926"/>
                  <a:pt x="1187444" y="4062"/>
                  <a:pt x="1301769" y="50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3"/>
          <p:cNvSpPr>
            <a:spLocks/>
          </p:cNvSpPr>
          <p:nvPr/>
        </p:nvSpPr>
        <p:spPr bwMode="auto">
          <a:xfrm rot="10393058">
            <a:off x="5241925" y="2292920"/>
            <a:ext cx="1570038" cy="825500"/>
          </a:xfrm>
          <a:custGeom>
            <a:avLst/>
            <a:gdLst>
              <a:gd name="T0" fmla="*/ 907015 w 1880918"/>
              <a:gd name="T1" fmla="*/ 350 h 990094"/>
              <a:gd name="T2" fmla="*/ 1202470 w 1880918"/>
              <a:gd name="T3" fmla="*/ 77156 h 990094"/>
              <a:gd name="T4" fmla="*/ 1310541 w 1880918"/>
              <a:gd name="T5" fmla="*/ 235687 h 990094"/>
              <a:gd name="T6" fmla="*/ 276440 w 1880918"/>
              <a:gd name="T7" fmla="*/ 478633 h 990094"/>
              <a:gd name="T8" fmla="*/ 1309902 w 1880918"/>
              <a:gd name="T9" fmla="*/ 301744 h 990094"/>
              <a:gd name="T10" fmla="*/ 1238920 w 1880918"/>
              <a:gd name="T11" fmla="*/ 455598 h 990094"/>
              <a:gd name="T12" fmla="*/ 616929 w 1880918"/>
              <a:gd name="T13" fmla="*/ 642923 h 990094"/>
              <a:gd name="T14" fmla="*/ 0 w 1880918"/>
              <a:gd name="T15" fmla="*/ 626911 h 990094"/>
              <a:gd name="T16" fmla="*/ 665557 w 1880918"/>
              <a:gd name="T17" fmla="*/ 46256 h 990094"/>
              <a:gd name="T18" fmla="*/ 907015 w 1880918"/>
              <a:gd name="T19" fmla="*/ 350 h 990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0918" h="990094">
                <a:moveTo>
                  <a:pt x="1301769" y="504"/>
                </a:moveTo>
                <a:cubicBezTo>
                  <a:pt x="1492311" y="-5426"/>
                  <a:pt x="1653569" y="41558"/>
                  <a:pt x="1725813" y="110991"/>
                </a:cubicBezTo>
                <a:cubicBezTo>
                  <a:pt x="1802305" y="180538"/>
                  <a:pt x="1864096" y="255374"/>
                  <a:pt x="1880918" y="339043"/>
                </a:cubicBezTo>
                <a:cubicBezTo>
                  <a:pt x="1391177" y="307716"/>
                  <a:pt x="950801" y="373082"/>
                  <a:pt x="396753" y="688527"/>
                </a:cubicBezTo>
                <a:cubicBezTo>
                  <a:pt x="864071" y="463725"/>
                  <a:pt x="1400345" y="386034"/>
                  <a:pt x="1880001" y="434068"/>
                </a:cubicBezTo>
                <a:cubicBezTo>
                  <a:pt x="1871050" y="493965"/>
                  <a:pt x="1839186" y="565019"/>
                  <a:pt x="1778126" y="655391"/>
                </a:cubicBezTo>
                <a:cubicBezTo>
                  <a:pt x="1449113" y="1057272"/>
                  <a:pt x="1270081" y="1026145"/>
                  <a:pt x="885431" y="924864"/>
                </a:cubicBezTo>
                <a:cubicBezTo>
                  <a:pt x="655601" y="871224"/>
                  <a:pt x="331430" y="786136"/>
                  <a:pt x="0" y="901830"/>
                </a:cubicBezTo>
                <a:cubicBezTo>
                  <a:pt x="256317" y="549216"/>
                  <a:pt x="548923" y="225631"/>
                  <a:pt x="955222" y="66541"/>
                </a:cubicBezTo>
                <a:cubicBezTo>
                  <a:pt x="1066061" y="24926"/>
                  <a:pt x="1187444" y="4062"/>
                  <a:pt x="1301769" y="504"/>
                </a:cubicBezTo>
                <a:close/>
              </a:path>
            </a:pathLst>
          </a:custGeom>
          <a:solidFill>
            <a:srgbClr val="CC0000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3"/>
          <p:cNvSpPr>
            <a:spLocks/>
          </p:cNvSpPr>
          <p:nvPr/>
        </p:nvSpPr>
        <p:spPr bwMode="auto">
          <a:xfrm rot="12452244">
            <a:off x="4967288" y="3366070"/>
            <a:ext cx="1570037" cy="827088"/>
          </a:xfrm>
          <a:custGeom>
            <a:avLst/>
            <a:gdLst>
              <a:gd name="T0" fmla="*/ 907014 w 1880918"/>
              <a:gd name="T1" fmla="*/ 352 h 990094"/>
              <a:gd name="T2" fmla="*/ 1202469 w 1880918"/>
              <a:gd name="T3" fmla="*/ 77453 h 990094"/>
              <a:gd name="T4" fmla="*/ 1310539 w 1880918"/>
              <a:gd name="T5" fmla="*/ 236595 h 990094"/>
              <a:gd name="T6" fmla="*/ 276440 w 1880918"/>
              <a:gd name="T7" fmla="*/ 480476 h 990094"/>
              <a:gd name="T8" fmla="*/ 1309900 w 1880918"/>
              <a:gd name="T9" fmla="*/ 302906 h 990094"/>
              <a:gd name="T10" fmla="*/ 1238918 w 1880918"/>
              <a:gd name="T11" fmla="*/ 457352 h 990094"/>
              <a:gd name="T12" fmla="*/ 616929 w 1880918"/>
              <a:gd name="T13" fmla="*/ 645399 h 990094"/>
              <a:gd name="T14" fmla="*/ 0 w 1880918"/>
              <a:gd name="T15" fmla="*/ 629326 h 990094"/>
              <a:gd name="T16" fmla="*/ 665555 w 1880918"/>
              <a:gd name="T17" fmla="*/ 46434 h 990094"/>
              <a:gd name="T18" fmla="*/ 907014 w 1880918"/>
              <a:gd name="T19" fmla="*/ 352 h 9900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80918" h="990094">
                <a:moveTo>
                  <a:pt x="1301769" y="504"/>
                </a:moveTo>
                <a:cubicBezTo>
                  <a:pt x="1492311" y="-5426"/>
                  <a:pt x="1653569" y="41558"/>
                  <a:pt x="1725813" y="110991"/>
                </a:cubicBezTo>
                <a:cubicBezTo>
                  <a:pt x="1802305" y="180538"/>
                  <a:pt x="1864096" y="255374"/>
                  <a:pt x="1880918" y="339043"/>
                </a:cubicBezTo>
                <a:cubicBezTo>
                  <a:pt x="1391177" y="307716"/>
                  <a:pt x="950801" y="373082"/>
                  <a:pt x="396753" y="688527"/>
                </a:cubicBezTo>
                <a:cubicBezTo>
                  <a:pt x="864071" y="463725"/>
                  <a:pt x="1400345" y="386034"/>
                  <a:pt x="1880001" y="434068"/>
                </a:cubicBezTo>
                <a:cubicBezTo>
                  <a:pt x="1871050" y="493965"/>
                  <a:pt x="1839186" y="565019"/>
                  <a:pt x="1778126" y="655391"/>
                </a:cubicBezTo>
                <a:cubicBezTo>
                  <a:pt x="1449113" y="1057272"/>
                  <a:pt x="1270081" y="1026145"/>
                  <a:pt x="885431" y="924864"/>
                </a:cubicBezTo>
                <a:cubicBezTo>
                  <a:pt x="655601" y="871224"/>
                  <a:pt x="331430" y="786136"/>
                  <a:pt x="0" y="901830"/>
                </a:cubicBezTo>
                <a:cubicBezTo>
                  <a:pt x="256317" y="549216"/>
                  <a:pt x="548923" y="225631"/>
                  <a:pt x="955222" y="66541"/>
                </a:cubicBezTo>
                <a:cubicBezTo>
                  <a:pt x="1066061" y="24926"/>
                  <a:pt x="1187444" y="4062"/>
                  <a:pt x="1301769" y="50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20"/>
          <p:cNvCxnSpPr>
            <a:cxnSpLocks noChangeShapeType="1"/>
          </p:cNvCxnSpPr>
          <p:nvPr/>
        </p:nvCxnSpPr>
        <p:spPr bwMode="auto">
          <a:xfrm flipH="1">
            <a:off x="2771775" y="1426145"/>
            <a:ext cx="720725" cy="0"/>
          </a:xfrm>
          <a:prstGeom prst="line">
            <a:avLst/>
          </a:prstGeom>
          <a:noFill/>
          <a:ln w="6350">
            <a:solidFill>
              <a:srgbClr val="FFC000">
                <a:alpha val="98038"/>
              </a:srgb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22"/>
          <p:cNvCxnSpPr>
            <a:cxnSpLocks noChangeShapeType="1"/>
          </p:cNvCxnSpPr>
          <p:nvPr/>
        </p:nvCxnSpPr>
        <p:spPr bwMode="auto">
          <a:xfrm flipH="1">
            <a:off x="2289175" y="2881883"/>
            <a:ext cx="720725" cy="0"/>
          </a:xfrm>
          <a:prstGeom prst="line">
            <a:avLst/>
          </a:prstGeom>
          <a:noFill/>
          <a:ln w="6350">
            <a:solidFill>
              <a:srgbClr val="FFC000">
                <a:alpha val="98038"/>
              </a:srgb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5"/>
          <p:cNvCxnSpPr>
            <a:cxnSpLocks noChangeShapeType="1"/>
          </p:cNvCxnSpPr>
          <p:nvPr/>
        </p:nvCxnSpPr>
        <p:spPr bwMode="auto">
          <a:xfrm flipH="1">
            <a:off x="5435600" y="1426145"/>
            <a:ext cx="720725" cy="0"/>
          </a:xfrm>
          <a:prstGeom prst="line">
            <a:avLst/>
          </a:prstGeom>
          <a:noFill/>
          <a:ln w="6350">
            <a:solidFill>
              <a:srgbClr val="FFC000">
                <a:alpha val="98038"/>
              </a:srgb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直接连接符 27"/>
          <p:cNvCxnSpPr>
            <a:cxnSpLocks noChangeShapeType="1"/>
          </p:cNvCxnSpPr>
          <p:nvPr/>
        </p:nvCxnSpPr>
        <p:spPr bwMode="auto">
          <a:xfrm flipH="1">
            <a:off x="5940425" y="2910458"/>
            <a:ext cx="719138" cy="0"/>
          </a:xfrm>
          <a:prstGeom prst="line">
            <a:avLst/>
          </a:prstGeom>
          <a:noFill/>
          <a:ln w="6350">
            <a:solidFill>
              <a:srgbClr val="FFC000">
                <a:alpha val="98038"/>
              </a:srgbClr>
            </a:solidFill>
            <a:prstDash val="sys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矩形 24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sp>
        <p:nvSpPr>
          <p:cNvPr id="26" name="Text Box 38"/>
          <p:cNvSpPr txBox="1">
            <a:spLocks noChangeArrowheads="1"/>
          </p:cNvSpPr>
          <p:nvPr/>
        </p:nvSpPr>
        <p:spPr bwMode="auto">
          <a:xfrm>
            <a:off x="640691" y="1226554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auto">
          <a:xfrm>
            <a:off x="6026810" y="1226554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391259" y="2712868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 Box 38"/>
          <p:cNvSpPr txBox="1">
            <a:spLocks noChangeArrowheads="1"/>
          </p:cNvSpPr>
          <p:nvPr/>
        </p:nvSpPr>
        <p:spPr bwMode="auto">
          <a:xfrm>
            <a:off x="6433403" y="2712868"/>
            <a:ext cx="220662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 smtClean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单</a:t>
            </a:r>
            <a:r>
              <a:rPr lang="zh-CN" altLang="en-US" sz="1200" b="1" dirty="0">
                <a:solidFill>
                  <a:srgbClr val="CC0000"/>
                </a:solidFill>
                <a:latin typeface="+mn-lt"/>
                <a:ea typeface="+mn-ea"/>
                <a:cs typeface="+mn-ea"/>
                <a:sym typeface="+mn-lt"/>
              </a:rPr>
              <a:t>击添加标题文本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rgbClr val="5F5F5F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rgbClr val="5F5F5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06401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465348" y="1584911"/>
            <a:ext cx="1287211" cy="1974555"/>
            <a:chOff x="4620464" y="2113215"/>
            <a:chExt cx="1716281" cy="2632740"/>
          </a:xfrm>
          <a:solidFill>
            <a:srgbClr val="CC0000"/>
          </a:solidFill>
        </p:grpSpPr>
        <p:sp>
          <p:nvSpPr>
            <p:cNvPr id="21" name="梯形 20"/>
            <p:cNvSpPr/>
            <p:nvPr/>
          </p:nvSpPr>
          <p:spPr>
            <a:xfrm rot="5400000">
              <a:off x="4072040" y="3142553"/>
              <a:ext cx="1669739" cy="572892"/>
            </a:xfrm>
            <a:prstGeom prst="trapezoid">
              <a:avLst>
                <a:gd name="adj" fmla="val 57643"/>
              </a:avLst>
            </a:prstGeom>
            <a:solidFill>
              <a:srgbClr val="AA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梯形 21"/>
            <p:cNvSpPr/>
            <p:nvPr/>
          </p:nvSpPr>
          <p:spPr>
            <a:xfrm rot="8993242">
              <a:off x="4664982" y="2113215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梯形 22"/>
            <p:cNvSpPr/>
            <p:nvPr/>
          </p:nvSpPr>
          <p:spPr>
            <a:xfrm rot="1800000">
              <a:off x="4667006" y="4173063"/>
              <a:ext cx="1669739" cy="572892"/>
            </a:xfrm>
            <a:prstGeom prst="trapezoid">
              <a:avLst>
                <a:gd name="adj" fmla="val 57643"/>
              </a:avLst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92700" y="1584038"/>
            <a:ext cx="1287208" cy="1974546"/>
            <a:chOff x="5856933" y="2112051"/>
            <a:chExt cx="1716277" cy="2632728"/>
          </a:xfrm>
          <a:solidFill>
            <a:srgbClr val="CC0000"/>
          </a:solidFill>
        </p:grpSpPr>
        <p:sp>
          <p:nvSpPr>
            <p:cNvPr id="25" name="梯形 24"/>
            <p:cNvSpPr/>
            <p:nvPr/>
          </p:nvSpPr>
          <p:spPr>
            <a:xfrm rot="16200000" flipH="1">
              <a:off x="6451894" y="3142555"/>
              <a:ext cx="1669739" cy="572892"/>
            </a:xfrm>
            <a:prstGeom prst="trapezoid">
              <a:avLst>
                <a:gd name="adj" fmla="val 57643"/>
              </a:avLst>
            </a:prstGeom>
            <a:solidFill>
              <a:srgbClr val="AA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梯形 25"/>
            <p:cNvSpPr/>
            <p:nvPr/>
          </p:nvSpPr>
          <p:spPr>
            <a:xfrm rot="19793242" flipH="1">
              <a:off x="5858956" y="4171887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梯形 26"/>
            <p:cNvSpPr/>
            <p:nvPr/>
          </p:nvSpPr>
          <p:spPr>
            <a:xfrm rot="12600000" flipH="1">
              <a:off x="5856933" y="2112051"/>
              <a:ext cx="1669739" cy="572892"/>
            </a:xfrm>
            <a:prstGeom prst="trapezoid">
              <a:avLst>
                <a:gd name="adj" fmla="val 57643"/>
              </a:avLst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V="1">
            <a:off x="551780" y="2569560"/>
            <a:ext cx="2749887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551781" y="1266809"/>
            <a:ext cx="3224407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548879" y="3548245"/>
            <a:ext cx="3224407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5843588" y="2569560"/>
            <a:ext cx="2748634" cy="219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任意多边形 31"/>
          <p:cNvSpPr/>
          <p:nvPr/>
        </p:nvSpPr>
        <p:spPr>
          <a:xfrm flipH="1">
            <a:off x="5369074" y="1266809"/>
            <a:ext cx="3223148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 flipH="1" flipV="1">
            <a:off x="5371974" y="3548245"/>
            <a:ext cx="3223148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09602" y="964836"/>
            <a:ext cx="2522296" cy="1095063"/>
            <a:chOff x="812802" y="1286447"/>
            <a:chExt cx="3363062" cy="1460083"/>
          </a:xfrm>
        </p:grpSpPr>
        <p:sp>
          <p:nvSpPr>
            <p:cNvPr id="41" name="文本框 45"/>
            <p:cNvSpPr txBox="1"/>
            <p:nvPr/>
          </p:nvSpPr>
          <p:spPr>
            <a:xfrm>
              <a:off x="1108773" y="1286447"/>
              <a:ext cx="3063474" cy="386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2" name="文本框 48"/>
            <p:cNvSpPr txBox="1"/>
            <p:nvPr/>
          </p:nvSpPr>
          <p:spPr>
            <a:xfrm>
              <a:off x="812802" y="1743178"/>
              <a:ext cx="3363062" cy="100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9606" y="2262873"/>
            <a:ext cx="2522297" cy="1106871"/>
            <a:chOff x="812809" y="3017162"/>
            <a:chExt cx="3363062" cy="1475828"/>
          </a:xfrm>
        </p:grpSpPr>
        <p:sp>
          <p:nvSpPr>
            <p:cNvPr id="44" name="文本框 46"/>
            <p:cNvSpPr txBox="1"/>
            <p:nvPr/>
          </p:nvSpPr>
          <p:spPr>
            <a:xfrm>
              <a:off x="1110262" y="3017162"/>
              <a:ext cx="3063473" cy="386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5" name="文本框 49"/>
            <p:cNvSpPr txBox="1"/>
            <p:nvPr/>
          </p:nvSpPr>
          <p:spPr>
            <a:xfrm>
              <a:off x="812809" y="3489638"/>
              <a:ext cx="3363062" cy="100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3172" y="3555410"/>
            <a:ext cx="2522296" cy="1113043"/>
            <a:chOff x="817562" y="4740545"/>
            <a:chExt cx="3363062" cy="1484057"/>
          </a:xfrm>
        </p:grpSpPr>
        <p:sp>
          <p:nvSpPr>
            <p:cNvPr id="47" name="文本框 47"/>
            <p:cNvSpPr txBox="1"/>
            <p:nvPr/>
          </p:nvSpPr>
          <p:spPr>
            <a:xfrm>
              <a:off x="1104373" y="4740545"/>
              <a:ext cx="3063474" cy="386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8" name="文本框 50"/>
            <p:cNvSpPr txBox="1"/>
            <p:nvPr/>
          </p:nvSpPr>
          <p:spPr>
            <a:xfrm>
              <a:off x="817562" y="5221250"/>
              <a:ext cx="3363062" cy="100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11309" y="953875"/>
            <a:ext cx="2524680" cy="1106022"/>
            <a:chOff x="7982741" y="1271833"/>
            <a:chExt cx="3366239" cy="1474696"/>
          </a:xfrm>
        </p:grpSpPr>
        <p:sp>
          <p:nvSpPr>
            <p:cNvPr id="50" name="文本框 51"/>
            <p:cNvSpPr txBox="1"/>
            <p:nvPr/>
          </p:nvSpPr>
          <p:spPr>
            <a:xfrm>
              <a:off x="7982741" y="1271833"/>
              <a:ext cx="3063473" cy="386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1" name="文本框 54"/>
            <p:cNvSpPr txBox="1"/>
            <p:nvPr/>
          </p:nvSpPr>
          <p:spPr>
            <a:xfrm>
              <a:off x="7985918" y="1743177"/>
              <a:ext cx="3363062" cy="100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11310" y="2251910"/>
            <a:ext cx="2522297" cy="1117831"/>
            <a:chOff x="7982743" y="3002548"/>
            <a:chExt cx="3363062" cy="1490441"/>
          </a:xfrm>
        </p:grpSpPr>
        <p:sp>
          <p:nvSpPr>
            <p:cNvPr id="59" name="文本框 52"/>
            <p:cNvSpPr txBox="1"/>
            <p:nvPr/>
          </p:nvSpPr>
          <p:spPr>
            <a:xfrm>
              <a:off x="7982743" y="3002548"/>
              <a:ext cx="3063473" cy="386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0" name="文本框 55"/>
            <p:cNvSpPr txBox="1"/>
            <p:nvPr/>
          </p:nvSpPr>
          <p:spPr>
            <a:xfrm>
              <a:off x="7982743" y="3489638"/>
              <a:ext cx="3363062" cy="1003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11309" y="3563499"/>
            <a:ext cx="2524678" cy="1104953"/>
            <a:chOff x="7982743" y="4751331"/>
            <a:chExt cx="3366237" cy="1473271"/>
          </a:xfrm>
        </p:grpSpPr>
        <p:sp>
          <p:nvSpPr>
            <p:cNvPr id="62" name="文本框 53"/>
            <p:cNvSpPr txBox="1"/>
            <p:nvPr/>
          </p:nvSpPr>
          <p:spPr>
            <a:xfrm>
              <a:off x="7982743" y="4751331"/>
              <a:ext cx="3063473" cy="386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3" name="文本框 56"/>
            <p:cNvSpPr txBox="1"/>
            <p:nvPr/>
          </p:nvSpPr>
          <p:spPr>
            <a:xfrm>
              <a:off x="7985918" y="5221250"/>
              <a:ext cx="3363062" cy="1003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4" name="文本框 57"/>
          <p:cNvSpPr txBox="1"/>
          <p:nvPr/>
        </p:nvSpPr>
        <p:spPr>
          <a:xfrm>
            <a:off x="3898075" y="2382713"/>
            <a:ext cx="1347851" cy="3941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009848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肘形连接符 78"/>
          <p:cNvCxnSpPr/>
          <p:nvPr/>
        </p:nvCxnSpPr>
        <p:spPr>
          <a:xfrm flipH="1" flipV="1">
            <a:off x="4873178" y="1363141"/>
            <a:ext cx="2826544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肘形连接符 79"/>
          <p:cNvCxnSpPr/>
          <p:nvPr/>
        </p:nvCxnSpPr>
        <p:spPr>
          <a:xfrm flipH="1">
            <a:off x="4873178" y="3933700"/>
            <a:ext cx="2826544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肘形连接符 80"/>
          <p:cNvCxnSpPr/>
          <p:nvPr/>
        </p:nvCxnSpPr>
        <p:spPr>
          <a:xfrm flipV="1">
            <a:off x="1685875" y="1363141"/>
            <a:ext cx="2726531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肘形连接符 81"/>
          <p:cNvCxnSpPr/>
          <p:nvPr/>
        </p:nvCxnSpPr>
        <p:spPr>
          <a:xfrm>
            <a:off x="1685875" y="3933700"/>
            <a:ext cx="2726531" cy="409575"/>
          </a:xfrm>
          <a:prstGeom prst="bentConnector3">
            <a:avLst>
              <a:gd name="adj1" fmla="val 218"/>
            </a:avLst>
          </a:prstGeom>
          <a:ln w="19050">
            <a:solidFill>
              <a:schemeClr val="bg1">
                <a:lumMod val="6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5"/>
          <p:cNvSpPr txBox="1"/>
          <p:nvPr/>
        </p:nvSpPr>
        <p:spPr>
          <a:xfrm>
            <a:off x="2254993" y="3664619"/>
            <a:ext cx="2157413" cy="528638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文本框 6"/>
          <p:cNvSpPr txBox="1"/>
          <p:nvPr/>
        </p:nvSpPr>
        <p:spPr>
          <a:xfrm>
            <a:off x="2250231" y="4359944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1163191" y="2910953"/>
            <a:ext cx="1008459" cy="1009650"/>
            <a:chOff x="1854558" y="3854906"/>
            <a:chExt cx="1403797" cy="1403797"/>
          </a:xfrm>
        </p:grpSpPr>
        <p:sp>
          <p:nvSpPr>
            <p:cNvPr id="86" name="椭圆 85"/>
            <p:cNvSpPr/>
            <p:nvPr/>
          </p:nvSpPr>
          <p:spPr>
            <a:xfrm>
              <a:off x="1854558" y="3854906"/>
              <a:ext cx="1403797" cy="14037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cs typeface="+mn-ea"/>
                <a:sym typeface="+mn-lt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2340694" y="4217787"/>
              <a:ext cx="392888" cy="661931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88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1" name="文本框 13"/>
          <p:cNvSpPr txBox="1"/>
          <p:nvPr/>
        </p:nvSpPr>
        <p:spPr>
          <a:xfrm>
            <a:off x="4927947" y="3652713"/>
            <a:ext cx="2149078" cy="528638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文本框 14"/>
          <p:cNvSpPr txBox="1"/>
          <p:nvPr/>
        </p:nvSpPr>
        <p:spPr>
          <a:xfrm>
            <a:off x="6095950" y="4359944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3" name="文本框 15"/>
          <p:cNvSpPr txBox="1"/>
          <p:nvPr/>
        </p:nvSpPr>
        <p:spPr>
          <a:xfrm>
            <a:off x="2254993" y="1413147"/>
            <a:ext cx="2157413" cy="756047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4" name="文本框 16"/>
          <p:cNvSpPr txBox="1"/>
          <p:nvPr/>
        </p:nvSpPr>
        <p:spPr>
          <a:xfrm>
            <a:off x="2259756" y="1055959"/>
            <a:ext cx="895117" cy="3000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文本框 17"/>
          <p:cNvSpPr txBox="1"/>
          <p:nvPr/>
        </p:nvSpPr>
        <p:spPr>
          <a:xfrm>
            <a:off x="4927947" y="1413147"/>
            <a:ext cx="2149078" cy="872729"/>
          </a:xfrm>
          <a:prstGeom prst="rect">
            <a:avLst/>
          </a:prstGeom>
        </p:spPr>
        <p:txBody>
          <a:bodyPr lIns="68580" tIns="34290" rIns="68580" bIns="34290"/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685749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文本框 18"/>
          <p:cNvSpPr txBox="1"/>
          <p:nvPr/>
        </p:nvSpPr>
        <p:spPr>
          <a:xfrm>
            <a:off x="6105475" y="1055959"/>
            <a:ext cx="907256" cy="30122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97" name="组合 96"/>
          <p:cNvGrpSpPr>
            <a:grpSpLocks/>
          </p:cNvGrpSpPr>
          <p:nvPr/>
        </p:nvGrpSpPr>
        <p:grpSpPr bwMode="auto">
          <a:xfrm>
            <a:off x="7162750" y="2910953"/>
            <a:ext cx="1009650" cy="1009650"/>
            <a:chOff x="8886420" y="3854906"/>
            <a:chExt cx="1403797" cy="1403797"/>
          </a:xfrm>
        </p:grpSpPr>
        <p:sp>
          <p:nvSpPr>
            <p:cNvPr id="98" name="椭圆 97"/>
            <p:cNvSpPr/>
            <p:nvPr/>
          </p:nvSpPr>
          <p:spPr>
            <a:xfrm>
              <a:off x="8886420" y="3854906"/>
              <a:ext cx="1403797" cy="1403797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/>
          </p:nvSpPr>
          <p:spPr bwMode="auto">
            <a:xfrm>
              <a:off x="9366492" y="4217444"/>
              <a:ext cx="471796" cy="667134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>
            <a:grpSpLocks/>
          </p:cNvGrpSpPr>
          <p:nvPr/>
        </p:nvGrpSpPr>
        <p:grpSpPr bwMode="auto">
          <a:xfrm>
            <a:off x="1163191" y="1784622"/>
            <a:ext cx="1008459" cy="1008460"/>
            <a:chOff x="1854558" y="1736117"/>
            <a:chExt cx="1403797" cy="1403797"/>
          </a:xfrm>
        </p:grpSpPr>
        <p:sp>
          <p:nvSpPr>
            <p:cNvPr id="101" name="椭圆 100"/>
            <p:cNvSpPr/>
            <p:nvPr/>
          </p:nvSpPr>
          <p:spPr>
            <a:xfrm>
              <a:off x="1854558" y="1736117"/>
              <a:ext cx="1403797" cy="1403797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cs typeface="+mn-ea"/>
                <a:sym typeface="+mn-lt"/>
              </a:endParaRPr>
            </a:p>
          </p:txBody>
        </p:sp>
        <p:grpSp>
          <p:nvGrpSpPr>
            <p:cNvPr id="102" name="组合 24"/>
            <p:cNvGrpSpPr>
              <a:grpSpLocks/>
            </p:cNvGrpSpPr>
            <p:nvPr/>
          </p:nvGrpSpPr>
          <p:grpSpPr bwMode="auto">
            <a:xfrm>
              <a:off x="2137516" y="2060331"/>
              <a:ext cx="799244" cy="731504"/>
              <a:chOff x="2158354" y="2417495"/>
              <a:chExt cx="550987" cy="504288"/>
            </a:xfrm>
          </p:grpSpPr>
          <p:sp>
            <p:nvSpPr>
              <p:cNvPr id="103" name="Freeform 26"/>
              <p:cNvSpPr>
                <a:spLocks noEditPoints="1"/>
              </p:cNvSpPr>
              <p:nvPr/>
            </p:nvSpPr>
            <p:spPr bwMode="auto">
              <a:xfrm>
                <a:off x="2158666" y="2417930"/>
                <a:ext cx="357625" cy="358767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8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27"/>
              <p:cNvSpPr>
                <a:spLocks noEditPoints="1"/>
              </p:cNvSpPr>
              <p:nvPr/>
            </p:nvSpPr>
            <p:spPr bwMode="auto">
              <a:xfrm>
                <a:off x="2454593" y="2665868"/>
                <a:ext cx="254793" cy="255936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68574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da-DK" sz="1800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7162750" y="1784622"/>
            <a:ext cx="1009650" cy="1008460"/>
            <a:chOff x="8886420" y="1736117"/>
            <a:chExt cx="1403797" cy="1403797"/>
          </a:xfrm>
        </p:grpSpPr>
        <p:sp>
          <p:nvSpPr>
            <p:cNvPr id="106" name="椭圆 105"/>
            <p:cNvSpPr/>
            <p:nvPr/>
          </p:nvSpPr>
          <p:spPr>
            <a:xfrm>
              <a:off x="8886420" y="1736117"/>
              <a:ext cx="1403797" cy="140379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>
                <a:cs typeface="+mn-ea"/>
                <a:sym typeface="+mn-lt"/>
              </a:endParaRPr>
            </a:p>
          </p:txBody>
        </p:sp>
        <p:sp>
          <p:nvSpPr>
            <p:cNvPr id="107" name="Freeform 41"/>
            <p:cNvSpPr>
              <a:spLocks noEditPoints="1"/>
            </p:cNvSpPr>
            <p:nvPr/>
          </p:nvSpPr>
          <p:spPr bwMode="auto">
            <a:xfrm>
              <a:off x="9250613" y="2120628"/>
              <a:ext cx="662168" cy="532018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78" b="39798"/>
          <a:stretch/>
        </p:blipFill>
        <p:spPr>
          <a:xfrm>
            <a:off x="2321308" y="2155972"/>
            <a:ext cx="4638576" cy="136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651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4" name="直接连接符 93"/>
          <p:cNvCxnSpPr/>
          <p:nvPr/>
        </p:nvCxnSpPr>
        <p:spPr>
          <a:xfrm flipH="1">
            <a:off x="5933555" y="3257526"/>
            <a:ext cx="45958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>
            <a:grpSpLocks/>
          </p:cNvGrpSpPr>
          <p:nvPr/>
        </p:nvGrpSpPr>
        <p:grpSpPr bwMode="auto">
          <a:xfrm flipH="1" flipV="1">
            <a:off x="4758408" y="4160020"/>
            <a:ext cx="771525" cy="146447"/>
            <a:chOff x="4255294" y="1661160"/>
            <a:chExt cx="1505426" cy="262890"/>
          </a:xfrm>
        </p:grpSpPr>
        <p:cxnSp>
          <p:nvCxnSpPr>
            <p:cNvPr id="96" name="直接连接符 95"/>
            <p:cNvCxnSpPr/>
            <p:nvPr/>
          </p:nvCxnSpPr>
          <p:spPr>
            <a:xfrm flipH="1" flipV="1">
              <a:off x="5409919" y="1661160"/>
              <a:ext cx="350801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4255294" y="1663297"/>
              <a:ext cx="115694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直接连接符 97"/>
          <p:cNvCxnSpPr/>
          <p:nvPr/>
        </p:nvCxnSpPr>
        <p:spPr>
          <a:xfrm flipH="1">
            <a:off x="2606948" y="3270623"/>
            <a:ext cx="45839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2606948" y="2241923"/>
            <a:ext cx="45839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>
            <a:grpSpLocks/>
          </p:cNvGrpSpPr>
          <p:nvPr/>
        </p:nvGrpSpPr>
        <p:grpSpPr bwMode="auto">
          <a:xfrm>
            <a:off x="3343946" y="1090589"/>
            <a:ext cx="910828" cy="197644"/>
            <a:chOff x="4255294" y="1661160"/>
            <a:chExt cx="1505426" cy="262890"/>
          </a:xfrm>
        </p:grpSpPr>
        <p:cxnSp>
          <p:nvCxnSpPr>
            <p:cNvPr id="101" name="直接连接符 100"/>
            <p:cNvCxnSpPr/>
            <p:nvPr/>
          </p:nvCxnSpPr>
          <p:spPr>
            <a:xfrm flipH="1" flipV="1">
              <a:off x="5410438" y="1661160"/>
              <a:ext cx="350282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>
              <a:off x="4255294" y="1664327"/>
              <a:ext cx="11571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5042967" y="1846636"/>
            <a:ext cx="902494" cy="788194"/>
            <a:chOff x="6842760" y="2637270"/>
            <a:chExt cx="1203960" cy="1051560"/>
          </a:xfrm>
        </p:grpSpPr>
        <p:sp>
          <p:nvSpPr>
            <p:cNvPr id="104" name="六边形 103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05" name="文本框 43"/>
            <p:cNvSpPr txBox="1">
              <a:spLocks noChangeArrowheads="1"/>
            </p:cNvSpPr>
            <p:nvPr/>
          </p:nvSpPr>
          <p:spPr bwMode="auto">
            <a:xfrm>
              <a:off x="7024262" y="2809107"/>
              <a:ext cx="820725" cy="7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E7E7E7"/>
                  </a:solidFill>
                  <a:cs typeface="+mn-ea"/>
                  <a:sym typeface="+mn-lt"/>
                </a:rPr>
                <a:t>02</a:t>
              </a:r>
              <a:endParaRPr lang="zh-CN" altLang="en-US" sz="3000" baseline="-3000" dirty="0">
                <a:solidFill>
                  <a:srgbClr val="E7E7E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>
            <a:grpSpLocks/>
          </p:cNvGrpSpPr>
          <p:nvPr/>
        </p:nvGrpSpPr>
        <p:grpSpPr bwMode="auto">
          <a:xfrm>
            <a:off x="4054748" y="1277517"/>
            <a:ext cx="903685" cy="788194"/>
            <a:chOff x="5525852" y="1879080"/>
            <a:chExt cx="1203960" cy="1051560"/>
          </a:xfrm>
        </p:grpSpPr>
        <p:sp>
          <p:nvSpPr>
            <p:cNvPr id="107" name="六边形 106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08" name="文本框 44"/>
            <p:cNvSpPr txBox="1"/>
            <p:nvPr/>
          </p:nvSpPr>
          <p:spPr>
            <a:xfrm>
              <a:off x="5686062" y="1988683"/>
              <a:ext cx="883538" cy="7942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4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3000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5031061" y="2863429"/>
            <a:ext cx="902494" cy="788194"/>
            <a:chOff x="6842760" y="4008870"/>
            <a:chExt cx="1203960" cy="1051560"/>
          </a:xfrm>
        </p:grpSpPr>
        <p:sp>
          <p:nvSpPr>
            <p:cNvPr id="110" name="六边形 109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11" name="文本框 45"/>
            <p:cNvSpPr txBox="1"/>
            <p:nvPr/>
          </p:nvSpPr>
          <p:spPr>
            <a:xfrm>
              <a:off x="6980946" y="4118473"/>
              <a:ext cx="927589" cy="7942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4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3000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>
            <a:grpSpLocks/>
          </p:cNvGrpSpPr>
          <p:nvPr/>
        </p:nvGrpSpPr>
        <p:grpSpPr bwMode="auto">
          <a:xfrm>
            <a:off x="3065339" y="2875335"/>
            <a:ext cx="903684" cy="788194"/>
            <a:chOff x="4206240" y="4008870"/>
            <a:chExt cx="1203960" cy="1051560"/>
          </a:xfrm>
        </p:grpSpPr>
        <p:sp>
          <p:nvSpPr>
            <p:cNvPr id="113" name="六边形 112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14" name="文本框 46"/>
            <p:cNvSpPr txBox="1"/>
            <p:nvPr/>
          </p:nvSpPr>
          <p:spPr>
            <a:xfrm>
              <a:off x="4398175" y="4118473"/>
              <a:ext cx="820090" cy="7942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4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0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3000" baseline="-3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5" name="组合 114"/>
          <p:cNvGrpSpPr>
            <a:grpSpLocks/>
          </p:cNvGrpSpPr>
          <p:nvPr/>
        </p:nvGrpSpPr>
        <p:grpSpPr bwMode="auto">
          <a:xfrm>
            <a:off x="3065339" y="1846636"/>
            <a:ext cx="903684" cy="788194"/>
            <a:chOff x="4206240" y="2637270"/>
            <a:chExt cx="1203960" cy="1051560"/>
          </a:xfrm>
        </p:grpSpPr>
        <p:sp>
          <p:nvSpPr>
            <p:cNvPr id="116" name="六边形 115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17" name="文本框 47"/>
            <p:cNvSpPr txBox="1">
              <a:spLocks noChangeArrowheads="1"/>
            </p:cNvSpPr>
            <p:nvPr/>
          </p:nvSpPr>
          <p:spPr bwMode="auto">
            <a:xfrm>
              <a:off x="4387743" y="2809107"/>
              <a:ext cx="820724" cy="73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E7E7E7"/>
                  </a:solidFill>
                  <a:cs typeface="+mn-ea"/>
                  <a:sym typeface="+mn-lt"/>
                </a:rPr>
                <a:t>06</a:t>
              </a:r>
              <a:endParaRPr lang="zh-CN" altLang="en-US" sz="3000" baseline="-3000" dirty="0">
                <a:solidFill>
                  <a:srgbClr val="E7E7E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8" name="组合 117"/>
          <p:cNvGrpSpPr>
            <a:grpSpLocks/>
          </p:cNvGrpSpPr>
          <p:nvPr/>
        </p:nvGrpSpPr>
        <p:grpSpPr bwMode="auto">
          <a:xfrm>
            <a:off x="4054748" y="3392067"/>
            <a:ext cx="903685" cy="789385"/>
            <a:chOff x="5525852" y="4683240"/>
            <a:chExt cx="1203960" cy="1051560"/>
          </a:xfrm>
        </p:grpSpPr>
        <p:sp>
          <p:nvSpPr>
            <p:cNvPr id="119" name="六边形 118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rgbClr val="CC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20" name="文本框 48"/>
            <p:cNvSpPr txBox="1">
              <a:spLocks noChangeArrowheads="1"/>
            </p:cNvSpPr>
            <p:nvPr/>
          </p:nvSpPr>
          <p:spPr bwMode="auto">
            <a:xfrm>
              <a:off x="5693281" y="4855078"/>
              <a:ext cx="820723" cy="737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E7E7E7"/>
                  </a:solidFill>
                  <a:cs typeface="+mn-ea"/>
                  <a:sym typeface="+mn-lt"/>
                </a:rPr>
                <a:t>04</a:t>
              </a:r>
              <a:endParaRPr lang="zh-CN" altLang="en-US" sz="3000" baseline="-3000" dirty="0">
                <a:solidFill>
                  <a:srgbClr val="E7E7E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2" name="六边形 121"/>
          <p:cNvSpPr/>
          <p:nvPr/>
        </p:nvSpPr>
        <p:spPr bwMode="auto">
          <a:xfrm>
            <a:off x="3798764" y="2137148"/>
            <a:ext cx="1415653" cy="1194197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49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>
              <a:cs typeface="+mn-ea"/>
              <a:sym typeface="+mn-lt"/>
            </a:endParaRPr>
          </a:p>
        </p:txBody>
      </p:sp>
      <p:grpSp>
        <p:nvGrpSpPr>
          <p:cNvPr id="123" name="组合 122"/>
          <p:cNvGrpSpPr>
            <a:grpSpLocks noChangeAspect="1"/>
          </p:cNvGrpSpPr>
          <p:nvPr/>
        </p:nvGrpSpPr>
        <p:grpSpPr bwMode="auto">
          <a:xfrm>
            <a:off x="4133328" y="2469868"/>
            <a:ext cx="724749" cy="485903"/>
            <a:chOff x="3784600" y="1525588"/>
            <a:chExt cx="935038" cy="568325"/>
          </a:xfrm>
          <a:solidFill>
            <a:srgbClr val="CC0000"/>
          </a:solidFill>
        </p:grpSpPr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3871913" y="2011363"/>
              <a:ext cx="112713" cy="82550"/>
            </a:xfrm>
            <a:custGeom>
              <a:avLst/>
              <a:gdLst>
                <a:gd name="T0" fmla="*/ 30 w 30"/>
                <a:gd name="T1" fmla="*/ 19 h 22"/>
                <a:gd name="T2" fmla="*/ 30 w 30"/>
                <a:gd name="T3" fmla="*/ 0 h 22"/>
                <a:gd name="T4" fmla="*/ 1 w 30"/>
                <a:gd name="T5" fmla="*/ 22 h 22"/>
                <a:gd name="T6" fmla="*/ 27 w 30"/>
                <a:gd name="T7" fmla="*/ 22 h 22"/>
                <a:gd name="T8" fmla="*/ 30 w 30"/>
                <a:gd name="T9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30" y="19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0" y="22"/>
                    <a:pt x="1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22"/>
                    <a:pt x="30" y="21"/>
                    <a:pt x="3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4020344" y="1893888"/>
              <a:ext cx="120650" cy="200025"/>
            </a:xfrm>
            <a:custGeom>
              <a:avLst/>
              <a:gdLst>
                <a:gd name="T0" fmla="*/ 29 w 32"/>
                <a:gd name="T1" fmla="*/ 53 h 53"/>
                <a:gd name="T2" fmla="*/ 32 w 32"/>
                <a:gd name="T3" fmla="*/ 50 h 53"/>
                <a:gd name="T4" fmla="*/ 32 w 32"/>
                <a:gd name="T5" fmla="*/ 0 h 53"/>
                <a:gd name="T6" fmla="*/ 0 w 32"/>
                <a:gd name="T7" fmla="*/ 23 h 53"/>
                <a:gd name="T8" fmla="*/ 0 w 32"/>
                <a:gd name="T9" fmla="*/ 24 h 53"/>
                <a:gd name="T10" fmla="*/ 0 w 32"/>
                <a:gd name="T11" fmla="*/ 50 h 53"/>
                <a:gd name="T12" fmla="*/ 2 w 32"/>
                <a:gd name="T13" fmla="*/ 53 h 53"/>
                <a:gd name="T14" fmla="*/ 29 w 3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3">
                  <a:moveTo>
                    <a:pt x="29" y="53"/>
                  </a:moveTo>
                  <a:cubicBezTo>
                    <a:pt x="30" y="53"/>
                    <a:pt x="32" y="52"/>
                    <a:pt x="32" y="5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2" y="53"/>
                  </a:cubicBezTo>
                  <a:lnTo>
                    <a:pt x="29" y="5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4176712" y="1800225"/>
              <a:ext cx="120650" cy="293688"/>
            </a:xfrm>
            <a:custGeom>
              <a:avLst/>
              <a:gdLst>
                <a:gd name="T0" fmla="*/ 29 w 32"/>
                <a:gd name="T1" fmla="*/ 78 h 78"/>
                <a:gd name="T2" fmla="*/ 32 w 32"/>
                <a:gd name="T3" fmla="*/ 75 h 78"/>
                <a:gd name="T4" fmla="*/ 32 w 32"/>
                <a:gd name="T5" fmla="*/ 9 h 78"/>
                <a:gd name="T6" fmla="*/ 23 w 32"/>
                <a:gd name="T7" fmla="*/ 0 h 78"/>
                <a:gd name="T8" fmla="*/ 10 w 32"/>
                <a:gd name="T9" fmla="*/ 10 h 78"/>
                <a:gd name="T10" fmla="*/ 0 w 32"/>
                <a:gd name="T11" fmla="*/ 17 h 78"/>
                <a:gd name="T12" fmla="*/ 0 w 32"/>
                <a:gd name="T13" fmla="*/ 75 h 78"/>
                <a:gd name="T14" fmla="*/ 3 w 32"/>
                <a:gd name="T15" fmla="*/ 78 h 78"/>
                <a:gd name="T16" fmla="*/ 29 w 32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78">
                  <a:moveTo>
                    <a:pt x="29" y="78"/>
                  </a:moveTo>
                  <a:cubicBezTo>
                    <a:pt x="31" y="78"/>
                    <a:pt x="32" y="77"/>
                    <a:pt x="32" y="7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7"/>
                    <a:pt x="1" y="78"/>
                    <a:pt x="3" y="78"/>
                  </a:cubicBez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4333081" y="1841500"/>
              <a:ext cx="120650" cy="252413"/>
            </a:xfrm>
            <a:custGeom>
              <a:avLst/>
              <a:gdLst>
                <a:gd name="T0" fmla="*/ 30 w 32"/>
                <a:gd name="T1" fmla="*/ 67 h 67"/>
                <a:gd name="T2" fmla="*/ 32 w 32"/>
                <a:gd name="T3" fmla="*/ 64 h 67"/>
                <a:gd name="T4" fmla="*/ 32 w 32"/>
                <a:gd name="T5" fmla="*/ 0 h 67"/>
                <a:gd name="T6" fmla="*/ 20 w 32"/>
                <a:gd name="T7" fmla="*/ 10 h 67"/>
                <a:gd name="T8" fmla="*/ 16 w 32"/>
                <a:gd name="T9" fmla="*/ 13 h 67"/>
                <a:gd name="T10" fmla="*/ 5 w 32"/>
                <a:gd name="T11" fmla="*/ 12 h 67"/>
                <a:gd name="T12" fmla="*/ 4 w 32"/>
                <a:gd name="T13" fmla="*/ 11 h 67"/>
                <a:gd name="T14" fmla="*/ 0 w 32"/>
                <a:gd name="T15" fmla="*/ 7 h 67"/>
                <a:gd name="T16" fmla="*/ 0 w 32"/>
                <a:gd name="T17" fmla="*/ 64 h 67"/>
                <a:gd name="T18" fmla="*/ 3 w 32"/>
                <a:gd name="T19" fmla="*/ 67 h 67"/>
                <a:gd name="T20" fmla="*/ 30 w 32"/>
                <a:gd name="T2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7">
                  <a:moveTo>
                    <a:pt x="30" y="67"/>
                  </a:moveTo>
                  <a:cubicBezTo>
                    <a:pt x="31" y="67"/>
                    <a:pt x="32" y="66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3" y="16"/>
                    <a:pt x="8" y="15"/>
                    <a:pt x="5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7"/>
                    <a:pt x="3" y="67"/>
                  </a:cubicBezTo>
                  <a:lnTo>
                    <a:pt x="30" y="6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4489450" y="1720850"/>
              <a:ext cx="120650" cy="373063"/>
            </a:xfrm>
            <a:custGeom>
              <a:avLst/>
              <a:gdLst>
                <a:gd name="T0" fmla="*/ 29 w 32"/>
                <a:gd name="T1" fmla="*/ 99 h 99"/>
                <a:gd name="T2" fmla="*/ 32 w 32"/>
                <a:gd name="T3" fmla="*/ 96 h 99"/>
                <a:gd name="T4" fmla="*/ 32 w 32"/>
                <a:gd name="T5" fmla="*/ 0 h 99"/>
                <a:gd name="T6" fmla="*/ 13 w 32"/>
                <a:gd name="T7" fmla="*/ 15 h 99"/>
                <a:gd name="T8" fmla="*/ 0 w 32"/>
                <a:gd name="T9" fmla="*/ 25 h 99"/>
                <a:gd name="T10" fmla="*/ 0 w 32"/>
                <a:gd name="T11" fmla="*/ 96 h 99"/>
                <a:gd name="T12" fmla="*/ 3 w 32"/>
                <a:gd name="T13" fmla="*/ 99 h 99"/>
                <a:gd name="T14" fmla="*/ 29 w 32"/>
                <a:gd name="T1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9">
                  <a:moveTo>
                    <a:pt x="29" y="99"/>
                  </a:moveTo>
                  <a:cubicBezTo>
                    <a:pt x="31" y="99"/>
                    <a:pt x="32" y="98"/>
                    <a:pt x="32" y="9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8"/>
                    <a:pt x="1" y="99"/>
                    <a:pt x="3" y="99"/>
                  </a:cubicBezTo>
                  <a:lnTo>
                    <a:pt x="29" y="9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3784600" y="1525588"/>
              <a:ext cx="935038" cy="541338"/>
            </a:xfrm>
            <a:custGeom>
              <a:avLst/>
              <a:gdLst>
                <a:gd name="T0" fmla="*/ 248 w 248"/>
                <a:gd name="T1" fmla="*/ 8 h 144"/>
                <a:gd name="T2" fmla="*/ 245 w 248"/>
                <a:gd name="T3" fmla="*/ 2 h 144"/>
                <a:gd name="T4" fmla="*/ 239 w 248"/>
                <a:gd name="T5" fmla="*/ 0 h 144"/>
                <a:gd name="T6" fmla="*/ 230 w 248"/>
                <a:gd name="T7" fmla="*/ 0 h 144"/>
                <a:gd name="T8" fmla="*/ 200 w 248"/>
                <a:gd name="T9" fmla="*/ 0 h 144"/>
                <a:gd name="T10" fmla="*/ 197 w 248"/>
                <a:gd name="T11" fmla="*/ 1 h 144"/>
                <a:gd name="T12" fmla="*/ 196 w 248"/>
                <a:gd name="T13" fmla="*/ 1 h 144"/>
                <a:gd name="T14" fmla="*/ 191 w 248"/>
                <a:gd name="T15" fmla="*/ 8 h 144"/>
                <a:gd name="T16" fmla="*/ 197 w 248"/>
                <a:gd name="T17" fmla="*/ 16 h 144"/>
                <a:gd name="T18" fmla="*/ 200 w 248"/>
                <a:gd name="T19" fmla="*/ 17 h 144"/>
                <a:gd name="T20" fmla="*/ 210 w 248"/>
                <a:gd name="T21" fmla="*/ 17 h 144"/>
                <a:gd name="T22" fmla="*/ 215 w 248"/>
                <a:gd name="T23" fmla="*/ 17 h 144"/>
                <a:gd name="T24" fmla="*/ 206 w 248"/>
                <a:gd name="T25" fmla="*/ 24 h 144"/>
                <a:gd name="T26" fmla="*/ 189 w 248"/>
                <a:gd name="T27" fmla="*/ 39 h 144"/>
                <a:gd name="T28" fmla="*/ 179 w 248"/>
                <a:gd name="T29" fmla="*/ 47 h 144"/>
                <a:gd name="T30" fmla="*/ 166 w 248"/>
                <a:gd name="T31" fmla="*/ 57 h 144"/>
                <a:gd name="T32" fmla="*/ 158 w 248"/>
                <a:gd name="T33" fmla="*/ 63 h 144"/>
                <a:gd name="T34" fmla="*/ 150 w 248"/>
                <a:gd name="T35" fmla="*/ 55 h 144"/>
                <a:gd name="T36" fmla="*/ 146 w 248"/>
                <a:gd name="T37" fmla="*/ 52 h 144"/>
                <a:gd name="T38" fmla="*/ 136 w 248"/>
                <a:gd name="T39" fmla="*/ 42 h 144"/>
                <a:gd name="T40" fmla="*/ 134 w 248"/>
                <a:gd name="T41" fmla="*/ 40 h 144"/>
                <a:gd name="T42" fmla="*/ 123 w 248"/>
                <a:gd name="T43" fmla="*/ 39 h 144"/>
                <a:gd name="T44" fmla="*/ 114 w 248"/>
                <a:gd name="T45" fmla="*/ 46 h 144"/>
                <a:gd name="T46" fmla="*/ 104 w 248"/>
                <a:gd name="T47" fmla="*/ 54 h 144"/>
                <a:gd name="T48" fmla="*/ 97 w 248"/>
                <a:gd name="T49" fmla="*/ 58 h 144"/>
                <a:gd name="T50" fmla="*/ 94 w 248"/>
                <a:gd name="T51" fmla="*/ 61 h 144"/>
                <a:gd name="T52" fmla="*/ 62 w 248"/>
                <a:gd name="T53" fmla="*/ 85 h 144"/>
                <a:gd name="T54" fmla="*/ 61 w 248"/>
                <a:gd name="T55" fmla="*/ 86 h 144"/>
                <a:gd name="T56" fmla="*/ 51 w 248"/>
                <a:gd name="T57" fmla="*/ 93 h 144"/>
                <a:gd name="T58" fmla="*/ 9 w 248"/>
                <a:gd name="T59" fmla="*/ 124 h 144"/>
                <a:gd name="T60" fmla="*/ 4 w 248"/>
                <a:gd name="T61" fmla="*/ 128 h 144"/>
                <a:gd name="T62" fmla="*/ 3 w 248"/>
                <a:gd name="T63" fmla="*/ 140 h 144"/>
                <a:gd name="T64" fmla="*/ 11 w 248"/>
                <a:gd name="T65" fmla="*/ 143 h 144"/>
                <a:gd name="T66" fmla="*/ 15 w 248"/>
                <a:gd name="T67" fmla="*/ 142 h 144"/>
                <a:gd name="T68" fmla="*/ 51 w 248"/>
                <a:gd name="T69" fmla="*/ 114 h 144"/>
                <a:gd name="T70" fmla="*/ 61 w 248"/>
                <a:gd name="T71" fmla="*/ 107 h 144"/>
                <a:gd name="T72" fmla="*/ 62 w 248"/>
                <a:gd name="T73" fmla="*/ 107 h 144"/>
                <a:gd name="T74" fmla="*/ 94 w 248"/>
                <a:gd name="T75" fmla="*/ 82 h 144"/>
                <a:gd name="T76" fmla="*/ 98 w 248"/>
                <a:gd name="T77" fmla="*/ 80 h 144"/>
                <a:gd name="T78" fmla="*/ 104 w 248"/>
                <a:gd name="T79" fmla="*/ 75 h 144"/>
                <a:gd name="T80" fmla="*/ 114 w 248"/>
                <a:gd name="T81" fmla="*/ 67 h 144"/>
                <a:gd name="T82" fmla="*/ 127 w 248"/>
                <a:gd name="T83" fmla="*/ 57 h 144"/>
                <a:gd name="T84" fmla="*/ 136 w 248"/>
                <a:gd name="T85" fmla="*/ 66 h 144"/>
                <a:gd name="T86" fmla="*/ 146 w 248"/>
                <a:gd name="T87" fmla="*/ 76 h 144"/>
                <a:gd name="T88" fmla="*/ 150 w 248"/>
                <a:gd name="T89" fmla="*/ 79 h 144"/>
                <a:gd name="T90" fmla="*/ 151 w 248"/>
                <a:gd name="T91" fmla="*/ 81 h 144"/>
                <a:gd name="T92" fmla="*/ 162 w 248"/>
                <a:gd name="T93" fmla="*/ 82 h 144"/>
                <a:gd name="T94" fmla="*/ 166 w 248"/>
                <a:gd name="T95" fmla="*/ 79 h 144"/>
                <a:gd name="T96" fmla="*/ 179 w 248"/>
                <a:gd name="T97" fmla="*/ 69 h 144"/>
                <a:gd name="T98" fmla="*/ 189 w 248"/>
                <a:gd name="T99" fmla="*/ 61 h 144"/>
                <a:gd name="T100" fmla="*/ 202 w 248"/>
                <a:gd name="T101" fmla="*/ 51 h 144"/>
                <a:gd name="T102" fmla="*/ 230 w 248"/>
                <a:gd name="T103" fmla="*/ 27 h 144"/>
                <a:gd name="T104" fmla="*/ 231 w 248"/>
                <a:gd name="T105" fmla="*/ 26 h 144"/>
                <a:gd name="T106" fmla="*/ 231 w 248"/>
                <a:gd name="T107" fmla="*/ 46 h 144"/>
                <a:gd name="T108" fmla="*/ 239 w 248"/>
                <a:gd name="T109" fmla="*/ 54 h 144"/>
                <a:gd name="T110" fmla="*/ 248 w 248"/>
                <a:gd name="T111" fmla="*/ 46 h 144"/>
                <a:gd name="T112" fmla="*/ 248 w 248"/>
                <a:gd name="T113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8" h="144">
                  <a:moveTo>
                    <a:pt x="248" y="8"/>
                  </a:moveTo>
                  <a:cubicBezTo>
                    <a:pt x="248" y="6"/>
                    <a:pt x="247" y="4"/>
                    <a:pt x="245" y="2"/>
                  </a:cubicBezTo>
                  <a:cubicBezTo>
                    <a:pt x="243" y="1"/>
                    <a:pt x="241" y="0"/>
                    <a:pt x="239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8" y="0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3" y="2"/>
                    <a:pt x="191" y="5"/>
                    <a:pt x="191" y="8"/>
                  </a:cubicBezTo>
                  <a:cubicBezTo>
                    <a:pt x="191" y="12"/>
                    <a:pt x="194" y="15"/>
                    <a:pt x="197" y="16"/>
                  </a:cubicBezTo>
                  <a:cubicBezTo>
                    <a:pt x="198" y="17"/>
                    <a:pt x="199" y="17"/>
                    <a:pt x="200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66" y="57"/>
                    <a:pt x="166" y="57"/>
                    <a:pt x="166" y="57"/>
                  </a:cubicBezTo>
                  <a:cubicBezTo>
                    <a:pt x="158" y="63"/>
                    <a:pt x="158" y="63"/>
                    <a:pt x="158" y="63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31" y="37"/>
                    <a:pt x="127" y="36"/>
                    <a:pt x="123" y="39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1" y="131"/>
                    <a:pt x="0" y="136"/>
                    <a:pt x="3" y="140"/>
                  </a:cubicBezTo>
                  <a:cubicBezTo>
                    <a:pt x="5" y="143"/>
                    <a:pt x="8" y="144"/>
                    <a:pt x="11" y="143"/>
                  </a:cubicBezTo>
                  <a:cubicBezTo>
                    <a:pt x="12" y="143"/>
                    <a:pt x="14" y="143"/>
                    <a:pt x="15" y="142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36" y="66"/>
                    <a:pt x="136" y="66"/>
                    <a:pt x="136" y="66"/>
                  </a:cubicBezTo>
                  <a:cubicBezTo>
                    <a:pt x="146" y="76"/>
                    <a:pt x="146" y="76"/>
                    <a:pt x="146" y="76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1" y="81"/>
                    <a:pt x="151" y="81"/>
                    <a:pt x="151" y="81"/>
                  </a:cubicBezTo>
                  <a:cubicBezTo>
                    <a:pt x="154" y="84"/>
                    <a:pt x="159" y="84"/>
                    <a:pt x="162" y="82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9" y="61"/>
                    <a:pt x="189" y="61"/>
                    <a:pt x="189" y="61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46"/>
                    <a:pt x="231" y="46"/>
                    <a:pt x="231" y="46"/>
                  </a:cubicBezTo>
                  <a:cubicBezTo>
                    <a:pt x="231" y="50"/>
                    <a:pt x="234" y="54"/>
                    <a:pt x="239" y="54"/>
                  </a:cubicBezTo>
                  <a:cubicBezTo>
                    <a:pt x="244" y="54"/>
                    <a:pt x="248" y="50"/>
                    <a:pt x="248" y="46"/>
                  </a:cubicBezTo>
                  <a:lnTo>
                    <a:pt x="248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6857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>
                <a:cs typeface="+mn-ea"/>
                <a:sym typeface="+mn-lt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2417639" y="915566"/>
            <a:ext cx="908447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899592" y="1189410"/>
            <a:ext cx="2439591" cy="445822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2" name="矩形 131"/>
          <p:cNvSpPr/>
          <p:nvPr/>
        </p:nvSpPr>
        <p:spPr>
          <a:xfrm>
            <a:off x="1640161" y="1932360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928167" y="2206205"/>
            <a:ext cx="1619250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4" name="矩形 133"/>
          <p:cNvSpPr/>
          <p:nvPr/>
        </p:nvSpPr>
        <p:spPr>
          <a:xfrm>
            <a:off x="1640161" y="2996779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5" name="矩形 47"/>
          <p:cNvSpPr>
            <a:spLocks noChangeArrowheads="1"/>
          </p:cNvSpPr>
          <p:nvPr/>
        </p:nvSpPr>
        <p:spPr bwMode="auto">
          <a:xfrm>
            <a:off x="928167" y="3270623"/>
            <a:ext cx="1619250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6" name="矩形 135"/>
          <p:cNvSpPr/>
          <p:nvPr/>
        </p:nvSpPr>
        <p:spPr>
          <a:xfrm>
            <a:off x="6440761" y="1488257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7" name="矩形 47"/>
          <p:cNvSpPr>
            <a:spLocks noChangeArrowheads="1"/>
          </p:cNvSpPr>
          <p:nvPr/>
        </p:nvSpPr>
        <p:spPr bwMode="auto">
          <a:xfrm>
            <a:off x="6440761" y="1774007"/>
            <a:ext cx="1654969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8" name="矩形 137"/>
          <p:cNvSpPr/>
          <p:nvPr/>
        </p:nvSpPr>
        <p:spPr>
          <a:xfrm>
            <a:off x="6453858" y="2751510"/>
            <a:ext cx="907256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9" name="矩形 47"/>
          <p:cNvSpPr>
            <a:spLocks noChangeArrowheads="1"/>
          </p:cNvSpPr>
          <p:nvPr/>
        </p:nvSpPr>
        <p:spPr bwMode="auto">
          <a:xfrm>
            <a:off x="6453858" y="3036070"/>
            <a:ext cx="1654969" cy="639721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40" name="矩形 139"/>
          <p:cNvSpPr/>
          <p:nvPr/>
        </p:nvSpPr>
        <p:spPr>
          <a:xfrm>
            <a:off x="5587083" y="3911179"/>
            <a:ext cx="908447" cy="30003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defTabSz="68574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1" name="矩形 47"/>
          <p:cNvSpPr>
            <a:spLocks noChangeArrowheads="1"/>
          </p:cNvSpPr>
          <p:nvPr/>
        </p:nvSpPr>
        <p:spPr bwMode="auto">
          <a:xfrm>
            <a:off x="5587083" y="4195739"/>
            <a:ext cx="2188369" cy="445822"/>
          </a:xfrm>
          <a:prstGeom prst="rect">
            <a:avLst/>
          </a:prstGeom>
          <a:noFill/>
          <a:ln>
            <a:noFill/>
          </a:ln>
          <a:extLst/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685749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142" name="组合 141"/>
          <p:cNvGrpSpPr>
            <a:grpSpLocks/>
          </p:cNvGrpSpPr>
          <p:nvPr/>
        </p:nvGrpSpPr>
        <p:grpSpPr bwMode="auto">
          <a:xfrm flipH="1">
            <a:off x="5741864" y="1659708"/>
            <a:ext cx="663178" cy="196453"/>
            <a:chOff x="4255294" y="1661160"/>
            <a:chExt cx="1505426" cy="262890"/>
          </a:xfrm>
        </p:grpSpPr>
        <p:cxnSp>
          <p:nvCxnSpPr>
            <p:cNvPr id="143" name="直接连接符 142"/>
            <p:cNvCxnSpPr/>
            <p:nvPr/>
          </p:nvCxnSpPr>
          <p:spPr>
            <a:xfrm flipH="1" flipV="1">
              <a:off x="5409364" y="1661160"/>
              <a:ext cx="351356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H="1">
              <a:off x="4255294" y="1662753"/>
              <a:ext cx="1156773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矩形 53"/>
          <p:cNvSpPr/>
          <p:nvPr/>
        </p:nvSpPr>
        <p:spPr>
          <a:xfrm>
            <a:off x="2478158" y="5147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rgbClr val="FFFF00">
                        <a:alpha val="42000"/>
                      </a:srgbClr>
                    </a:gs>
                    <a:gs pos="100000">
                      <a:srgbClr val="FFC000"/>
                    </a:gs>
                  </a:gsLst>
                  <a:lin ang="5400000" scaled="1"/>
                </a:gradFill>
                <a:latin typeface="演示秋鸿楷" panose="00000500000000000000" pitchFamily="2" charset="-122"/>
                <a:ea typeface="演示秋鸿楷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508363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6ce7ccbcda6cf12636bdb4ab607c4c83d474"/>
  <p:tag name="ISPRING_PRESENTATION_TITLE" val="120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7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7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578;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qwjfg1gh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</TotalTime>
  <Words>3922</Words>
  <Application>Microsoft Office PowerPoint</Application>
  <PresentationFormat>全屏显示(16:9)</PresentationFormat>
  <Paragraphs>262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阿里巴巴普惠体 2.0 55 Regular</vt:lpstr>
      <vt:lpstr>宋体</vt:lpstr>
      <vt:lpstr>演示秋鸿楷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国庆节</dc:title>
  <dc:creator>51PPT模板网</dc:creator>
  <cp:keywords>www.51pptmoban.com</cp:keywords>
  <dc:description>www.51pptmoban.com</dc:description>
  <cp:lastModifiedBy>YANGs</cp:lastModifiedBy>
  <cp:revision>178</cp:revision>
  <dcterms:created xsi:type="dcterms:W3CDTF">2015-11-10T12:01:32Z</dcterms:created>
  <dcterms:modified xsi:type="dcterms:W3CDTF">2021-09-23T14:41:11Z</dcterms:modified>
</cp:coreProperties>
</file>