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0" r:id="rId4"/>
    <p:sldId id="259" r:id="rId5"/>
    <p:sldId id="261" r:id="rId6"/>
    <p:sldId id="257" r:id="rId7"/>
    <p:sldId id="263" r:id="rId8"/>
    <p:sldId id="264" r:id="rId9"/>
    <p:sldId id="265" r:id="rId10"/>
    <p:sldId id="266" r:id="rId11"/>
    <p:sldId id="272" r:id="rId12"/>
    <p:sldId id="27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BDE2"/>
    <a:srgbClr val="33CCFF"/>
    <a:srgbClr val="FF66FF"/>
    <a:srgbClr val="FF9999"/>
    <a:srgbClr val="FFC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90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5E8F5A-8B85-4E52-B08E-74F11522A5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D6E2F13-6C87-4549-8913-7141B973DD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FD2525-4675-4754-815A-7BE0D396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283DA4E-AC6A-4DCD-9005-9CCFB38D6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687673B-3636-48F3-84CE-648BBE364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2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F3D43E-FB59-4680-AFFF-43DACDC9F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4900231-A964-4DBE-B4CF-D56350B829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C05EC0-FDBE-4B2F-A358-301DB9FFF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580309E-3378-4854-A516-C4334B32B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F62273-2EF8-4A3E-A6A9-AA88703E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46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1180270-72E6-4C12-AC0A-B6FADBDC1C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56BB55B-6A6B-4473-B4B9-72A91963F6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647140-439B-4F3B-A0B6-65E677066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DA0072-28DE-42C8-8C34-EC30D5DB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8F7FDA-62E0-43C4-965F-984E1F8E8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710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A6C0CB-C075-4DD7-8FAB-E0BC559F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1598C09-C776-4206-A852-CABDA5005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802F29D-A417-4015-8438-09F9183C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834A76-EB72-427C-B485-20BACD283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F60500-BA7E-465D-A504-7D8731B1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66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48910E-8EEA-415B-8E70-E0C0C3D27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8BE8534-E107-4C74-99FF-576C93150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669F29-5EA7-4E6B-A842-03EB60050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23A6CB-C944-4DC5-B2A6-ED71A4460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0A381B-493C-4109-A380-9063EC9DB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4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D32F5F-954F-47FB-9DD1-D315DF05E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D888577-F44D-4945-886F-A0699ED5E1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6378D17-459B-4AEF-89B3-9C6CC022E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9D48F6-7674-4A30-8701-1B9FB5729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CF4918A-3409-4643-A478-F8EBE5D09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BD430A8-7CB8-4D81-94E9-F190ACBB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74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A1D516-083E-4235-AFF1-E0CA9AE29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2F3C1EB-BF53-492C-B43E-5C6EC9764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AF7A55-751B-4CBE-AF36-70AE8C586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D28380E-4887-45FC-8642-AA4C498A20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8A0E00F-DE1D-49AE-8570-FF8701A335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1C17802-8869-4D04-ADC0-ED0595267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F8BCE6B-79F6-420E-BC66-F8B02CD6B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44CE616-C648-4C0C-9065-AFA08EDD6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236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0A2018-69EA-4AF5-964C-3F43D2DB7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526EF4E-43B2-450B-AD20-13502F4CD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EDBACE8-F87B-47FE-A30F-D17E1489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040D18-C3A3-4F60-838F-9863C9CB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2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B7CAD4-60FA-4CE2-A808-7C29A46E0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EA9178-286A-4CD2-947B-3CAC6F9FF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E764C8-9AB5-49A8-AAC6-383FC2113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99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87FA92-8BC9-41A7-9052-D8A467A11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60EF2BA-B117-4E85-B07D-54E5209C6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ED10079-D158-4657-BDEB-D2C01FA31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071519-6248-45A9-990E-BD952C985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E557CA-76C7-4A0D-9A37-E984A84F4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BED265-5C8C-4C03-8815-340BF3CC3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342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002F3B-B242-4DC3-BF3A-A21CD4010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B152A6E-C000-4F85-9FC2-BFFB67C4E2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E95A3D7-43B1-4D0F-BA4D-27F1B3AD5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16B946-E871-498D-929A-9682F96B1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A6B35EF-0187-4050-9B4F-79D86E0C4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D55E6D5-098C-44DF-B6BD-AF414ADB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17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D9923F8-CD19-4163-BB79-96167A8D8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EB82BF-5A0B-44F1-978D-5B546AD0D5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7CBC16-C1EC-46E2-AFFD-D7D43D4DC3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31DAB-38F7-4AAB-97CD-7363B89C4F5A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C40D48-2B5A-4FD1-9792-F75188697A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CCD1A9C-16AB-48FA-8ADC-4AB3B1A349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D40E1-BE64-454D-BB95-02079D3FFB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5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5336494-5B39-4415-944C-B4A0C695222B}"/>
              </a:ext>
            </a:extLst>
          </p:cNvPr>
          <p:cNvSpPr txBox="1"/>
          <p:nvPr/>
        </p:nvSpPr>
        <p:spPr>
          <a:xfrm>
            <a:off x="9015078" y="2660696"/>
            <a:ext cx="115707" cy="1123"/>
          </a:xfrm>
          <a:custGeom>
            <a:avLst/>
            <a:gdLst/>
            <a:ahLst/>
            <a:cxnLst/>
            <a:rect l="l" t="t" r="r" b="b"/>
            <a:pathLst>
              <a:path w="115707" h="1123">
                <a:moveTo>
                  <a:pt x="0" y="0"/>
                </a:moveTo>
                <a:lnTo>
                  <a:pt x="104477" y="0"/>
                </a:lnTo>
                <a:lnTo>
                  <a:pt x="115707" y="1123"/>
                </a:lnTo>
                <a:lnTo>
                  <a:pt x="0" y="11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4" name="文本框 3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E1834C07-D5C9-4145-81C8-A2166615885F}"/>
              </a:ext>
            </a:extLst>
          </p:cNvPr>
          <p:cNvSpPr txBox="1"/>
          <p:nvPr/>
        </p:nvSpPr>
        <p:spPr>
          <a:xfrm>
            <a:off x="1333531" y="4565397"/>
            <a:ext cx="750386" cy="356385"/>
          </a:xfrm>
          <a:custGeom>
            <a:avLst/>
            <a:gdLst/>
            <a:ahLst/>
            <a:cxnLst/>
            <a:rect l="l" t="t" r="r" b="b"/>
            <a:pathLst>
              <a:path w="750386" h="356385">
                <a:moveTo>
                  <a:pt x="0" y="0"/>
                </a:moveTo>
                <a:lnTo>
                  <a:pt x="175985" y="0"/>
                </a:lnTo>
                <a:lnTo>
                  <a:pt x="176449" y="9181"/>
                </a:lnTo>
                <a:cubicBezTo>
                  <a:pt x="182775" y="67610"/>
                  <a:pt x="198589" y="113693"/>
                  <a:pt x="223892" y="147431"/>
                </a:cubicBezTo>
                <a:cubicBezTo>
                  <a:pt x="257629" y="192414"/>
                  <a:pt x="308054" y="214906"/>
                  <a:pt x="375166" y="214906"/>
                </a:cubicBezTo>
                <a:cubicBezTo>
                  <a:pt x="492931" y="214906"/>
                  <a:pt x="559172" y="146442"/>
                  <a:pt x="573893" y="9513"/>
                </a:cubicBezTo>
                <a:lnTo>
                  <a:pt x="574370" y="0"/>
                </a:lnTo>
                <a:lnTo>
                  <a:pt x="750386" y="0"/>
                </a:lnTo>
                <a:lnTo>
                  <a:pt x="747775" y="39688"/>
                </a:lnTo>
                <a:cubicBezTo>
                  <a:pt x="735532" y="127025"/>
                  <a:pt x="704923" y="197221"/>
                  <a:pt x="655949" y="250275"/>
                </a:cubicBezTo>
                <a:cubicBezTo>
                  <a:pt x="590651" y="321015"/>
                  <a:pt x="497057" y="356385"/>
                  <a:pt x="375166" y="356385"/>
                </a:cubicBezTo>
                <a:cubicBezTo>
                  <a:pt x="253276" y="356385"/>
                  <a:pt x="159682" y="321015"/>
                  <a:pt x="94383" y="250275"/>
                </a:cubicBezTo>
                <a:cubicBezTo>
                  <a:pt x="45410" y="197221"/>
                  <a:pt x="14801" y="126821"/>
                  <a:pt x="2558" y="390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3" name="文本框 3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58C854F3-AA1A-4C88-B60A-589B2D454C24}"/>
              </a:ext>
            </a:extLst>
          </p:cNvPr>
          <p:cNvSpPr txBox="1"/>
          <p:nvPr/>
        </p:nvSpPr>
        <p:spPr>
          <a:xfrm>
            <a:off x="2923107" y="4768368"/>
            <a:ext cx="573086" cy="356385"/>
          </a:xfrm>
          <a:custGeom>
            <a:avLst/>
            <a:gdLst/>
            <a:ahLst/>
            <a:cxnLst/>
            <a:rect l="l" t="t" r="r" b="b"/>
            <a:pathLst>
              <a:path w="573086" h="356385">
                <a:moveTo>
                  <a:pt x="0" y="0"/>
                </a:moveTo>
                <a:lnTo>
                  <a:pt x="172919" y="0"/>
                </a:lnTo>
                <a:lnTo>
                  <a:pt x="173533" y="12268"/>
                </a:lnTo>
                <a:cubicBezTo>
                  <a:pt x="188095" y="148085"/>
                  <a:pt x="253623" y="215994"/>
                  <a:pt x="370117" y="215994"/>
                </a:cubicBezTo>
                <a:cubicBezTo>
                  <a:pt x="425983" y="215994"/>
                  <a:pt x="493640" y="202027"/>
                  <a:pt x="573086" y="174094"/>
                </a:cubicBezTo>
                <a:lnTo>
                  <a:pt x="573086" y="315574"/>
                </a:lnTo>
                <a:cubicBezTo>
                  <a:pt x="507788" y="342781"/>
                  <a:pt x="434871" y="356385"/>
                  <a:pt x="354336" y="356385"/>
                </a:cubicBezTo>
                <a:cubicBezTo>
                  <a:pt x="238613" y="356385"/>
                  <a:pt x="150098" y="321287"/>
                  <a:pt x="88790" y="251092"/>
                </a:cubicBezTo>
                <a:cubicBezTo>
                  <a:pt x="42809" y="198445"/>
                  <a:pt x="14071" y="128606"/>
                  <a:pt x="2576" y="415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2" name="文本框 3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BC030CA-25D7-43E3-ADAF-C03AD8425DE9}"/>
              </a:ext>
            </a:extLst>
          </p:cNvPr>
          <p:cNvSpPr txBox="1"/>
          <p:nvPr/>
        </p:nvSpPr>
        <p:spPr>
          <a:xfrm>
            <a:off x="2751474" y="5544776"/>
            <a:ext cx="458176" cy="345502"/>
          </a:xfrm>
          <a:custGeom>
            <a:avLst/>
            <a:gdLst/>
            <a:ahLst/>
            <a:cxnLst/>
            <a:rect l="l" t="t" r="r" b="b"/>
            <a:pathLst>
              <a:path w="458176" h="345502">
                <a:moveTo>
                  <a:pt x="0" y="0"/>
                </a:moveTo>
                <a:lnTo>
                  <a:pt x="438043" y="0"/>
                </a:lnTo>
                <a:lnTo>
                  <a:pt x="438043" y="1053"/>
                </a:lnTo>
                <a:lnTo>
                  <a:pt x="168687" y="1053"/>
                </a:lnTo>
                <a:lnTo>
                  <a:pt x="168687" y="206199"/>
                </a:lnTo>
                <a:lnTo>
                  <a:pt x="458176" y="206199"/>
                </a:lnTo>
                <a:lnTo>
                  <a:pt x="458176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1" name="文本框 3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C623B8F-D453-4453-A925-2F5CFB6028D9}"/>
              </a:ext>
            </a:extLst>
          </p:cNvPr>
          <p:cNvSpPr txBox="1"/>
          <p:nvPr/>
        </p:nvSpPr>
        <p:spPr>
          <a:xfrm>
            <a:off x="7547539" y="5544776"/>
            <a:ext cx="768888" cy="345502"/>
          </a:xfrm>
          <a:custGeom>
            <a:avLst/>
            <a:gdLst/>
            <a:ahLst/>
            <a:cxnLst/>
            <a:rect l="l" t="t" r="r" b="b"/>
            <a:pathLst>
              <a:path w="768888" h="345502">
                <a:moveTo>
                  <a:pt x="121444" y="0"/>
                </a:moveTo>
                <a:lnTo>
                  <a:pt x="286373" y="0"/>
                </a:lnTo>
                <a:lnTo>
                  <a:pt x="281871" y="14657"/>
                </a:lnTo>
                <a:lnTo>
                  <a:pt x="489193" y="14657"/>
                </a:lnTo>
                <a:lnTo>
                  <a:pt x="484641" y="0"/>
                </a:lnTo>
                <a:lnTo>
                  <a:pt x="646974" y="0"/>
                </a:lnTo>
                <a:lnTo>
                  <a:pt x="768888" y="345502"/>
                </a:lnTo>
                <a:lnTo>
                  <a:pt x="587141" y="345502"/>
                </a:lnTo>
                <a:lnTo>
                  <a:pt x="529460" y="156137"/>
                </a:lnTo>
                <a:lnTo>
                  <a:pt x="239427" y="156137"/>
                </a:lnTo>
                <a:lnTo>
                  <a:pt x="181747" y="345502"/>
                </a:lnTo>
                <a:lnTo>
                  <a:pt x="0" y="345502"/>
                </a:lnTo>
                <a:lnTo>
                  <a:pt x="121444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0" name="文本框 2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A1DC0C0-F836-4832-A251-8657C852FE69}"/>
              </a:ext>
            </a:extLst>
          </p:cNvPr>
          <p:cNvSpPr txBox="1"/>
          <p:nvPr/>
        </p:nvSpPr>
        <p:spPr>
          <a:xfrm>
            <a:off x="4700619" y="2797968"/>
            <a:ext cx="150730" cy="345502"/>
          </a:xfrm>
          <a:custGeom>
            <a:avLst/>
            <a:gdLst/>
            <a:ahLst/>
            <a:cxnLst/>
            <a:rect l="l" t="t" r="r" b="b"/>
            <a:pathLst>
              <a:path w="150730" h="345502">
                <a:moveTo>
                  <a:pt x="0" y="0"/>
                </a:moveTo>
                <a:lnTo>
                  <a:pt x="150730" y="0"/>
                </a:lnTo>
                <a:lnTo>
                  <a:pt x="150730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9" name="文本框 2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2DB6964-D2AB-4360-91C2-D7CE5F22E2A5}"/>
              </a:ext>
            </a:extLst>
          </p:cNvPr>
          <p:cNvSpPr txBox="1"/>
          <p:nvPr/>
        </p:nvSpPr>
        <p:spPr>
          <a:xfrm>
            <a:off x="9422803" y="5576895"/>
            <a:ext cx="413075" cy="345502"/>
          </a:xfrm>
          <a:custGeom>
            <a:avLst/>
            <a:gdLst/>
            <a:ahLst/>
            <a:cxnLst/>
            <a:rect l="l" t="t" r="r" b="b"/>
            <a:pathLst>
              <a:path w="413075" h="345502">
                <a:moveTo>
                  <a:pt x="0" y="0"/>
                </a:moveTo>
                <a:lnTo>
                  <a:pt x="181061" y="0"/>
                </a:lnTo>
                <a:lnTo>
                  <a:pt x="265610" y="145798"/>
                </a:lnTo>
                <a:lnTo>
                  <a:pt x="269419" y="145798"/>
                </a:lnTo>
                <a:cubicBezTo>
                  <a:pt x="266698" y="94104"/>
                  <a:pt x="264657" y="49982"/>
                  <a:pt x="263297" y="13433"/>
                </a:cubicBezTo>
                <a:lnTo>
                  <a:pt x="262879" y="0"/>
                </a:lnTo>
                <a:lnTo>
                  <a:pt x="413075" y="0"/>
                </a:lnTo>
                <a:lnTo>
                  <a:pt x="413075" y="345502"/>
                </a:lnTo>
                <a:lnTo>
                  <a:pt x="198679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8" name="文本框 2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84E3A887-2134-410D-B02B-E52B7A3F3E97}"/>
              </a:ext>
            </a:extLst>
          </p:cNvPr>
          <p:cNvSpPr txBox="1"/>
          <p:nvPr/>
        </p:nvSpPr>
        <p:spPr>
          <a:xfrm>
            <a:off x="3319691" y="2051123"/>
            <a:ext cx="491370" cy="345502"/>
          </a:xfrm>
          <a:custGeom>
            <a:avLst/>
            <a:gdLst/>
            <a:ahLst/>
            <a:cxnLst/>
            <a:rect l="l" t="t" r="r" b="b"/>
            <a:pathLst>
              <a:path w="491370" h="345502">
                <a:moveTo>
                  <a:pt x="0" y="0"/>
                </a:moveTo>
                <a:lnTo>
                  <a:pt x="168687" y="0"/>
                </a:lnTo>
                <a:lnTo>
                  <a:pt x="168687" y="206199"/>
                </a:lnTo>
                <a:lnTo>
                  <a:pt x="491370" y="206199"/>
                </a:lnTo>
                <a:lnTo>
                  <a:pt x="491370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7" name="文本框 2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4CE848A-FACE-4F16-9816-69F32272E8D8}"/>
              </a:ext>
            </a:extLst>
          </p:cNvPr>
          <p:cNvSpPr txBox="1"/>
          <p:nvPr/>
        </p:nvSpPr>
        <p:spPr>
          <a:xfrm>
            <a:off x="10629962" y="2854204"/>
            <a:ext cx="768887" cy="345502"/>
          </a:xfrm>
          <a:custGeom>
            <a:avLst/>
            <a:gdLst/>
            <a:ahLst/>
            <a:cxnLst/>
            <a:rect l="l" t="t" r="r" b="b"/>
            <a:pathLst>
              <a:path w="768887" h="345502">
                <a:moveTo>
                  <a:pt x="121444" y="0"/>
                </a:moveTo>
                <a:lnTo>
                  <a:pt x="286373" y="0"/>
                </a:lnTo>
                <a:lnTo>
                  <a:pt x="281871" y="14657"/>
                </a:lnTo>
                <a:lnTo>
                  <a:pt x="489193" y="14657"/>
                </a:lnTo>
                <a:lnTo>
                  <a:pt x="484641" y="0"/>
                </a:lnTo>
                <a:lnTo>
                  <a:pt x="646973" y="0"/>
                </a:lnTo>
                <a:lnTo>
                  <a:pt x="768887" y="345502"/>
                </a:lnTo>
                <a:lnTo>
                  <a:pt x="587141" y="345502"/>
                </a:lnTo>
                <a:lnTo>
                  <a:pt x="529460" y="156137"/>
                </a:lnTo>
                <a:lnTo>
                  <a:pt x="239427" y="156137"/>
                </a:lnTo>
                <a:lnTo>
                  <a:pt x="181747" y="345502"/>
                </a:lnTo>
                <a:lnTo>
                  <a:pt x="0" y="345502"/>
                </a:lnTo>
                <a:lnTo>
                  <a:pt x="121444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6" name="文本框 2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E7165403-E0BE-46A8-B7D6-C307FEBCE2D0}"/>
              </a:ext>
            </a:extLst>
          </p:cNvPr>
          <p:cNvSpPr txBox="1"/>
          <p:nvPr/>
        </p:nvSpPr>
        <p:spPr>
          <a:xfrm>
            <a:off x="10776790" y="4422866"/>
            <a:ext cx="589862" cy="345502"/>
          </a:xfrm>
          <a:custGeom>
            <a:avLst/>
            <a:gdLst/>
            <a:ahLst/>
            <a:cxnLst/>
            <a:rect l="l" t="t" r="r" b="b"/>
            <a:pathLst>
              <a:path w="589862" h="345502">
                <a:moveTo>
                  <a:pt x="0" y="0"/>
                </a:moveTo>
                <a:lnTo>
                  <a:pt x="168687" y="0"/>
                </a:lnTo>
                <a:lnTo>
                  <a:pt x="168687" y="206199"/>
                </a:lnTo>
                <a:lnTo>
                  <a:pt x="278606" y="206199"/>
                </a:lnTo>
                <a:cubicBezTo>
                  <a:pt x="325040" y="206199"/>
                  <a:pt x="359322" y="197311"/>
                  <a:pt x="381451" y="179536"/>
                </a:cubicBezTo>
                <a:cubicBezTo>
                  <a:pt x="403580" y="161760"/>
                  <a:pt x="414644" y="134552"/>
                  <a:pt x="414644" y="97913"/>
                </a:cubicBezTo>
                <a:cubicBezTo>
                  <a:pt x="414644" y="48395"/>
                  <a:pt x="388116" y="17446"/>
                  <a:pt x="335062" y="5067"/>
                </a:cubicBezTo>
                <a:lnTo>
                  <a:pt x="284394" y="0"/>
                </a:lnTo>
                <a:lnTo>
                  <a:pt x="363336" y="0"/>
                </a:lnTo>
                <a:cubicBezTo>
                  <a:pt x="442355" y="0"/>
                  <a:pt x="515763" y="24022"/>
                  <a:pt x="576657" y="65161"/>
                </a:cubicBezTo>
                <a:lnTo>
                  <a:pt x="584653" y="71759"/>
                </a:lnTo>
                <a:lnTo>
                  <a:pt x="589862" y="114781"/>
                </a:lnTo>
                <a:cubicBezTo>
                  <a:pt x="589862" y="187335"/>
                  <a:pt x="563652" y="243927"/>
                  <a:pt x="511231" y="284557"/>
                </a:cubicBezTo>
                <a:cubicBezTo>
                  <a:pt x="458811" y="325187"/>
                  <a:pt x="387618" y="345502"/>
                  <a:pt x="297651" y="345502"/>
                </a:cubicBez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9056B9E-09C1-42A7-9014-24C8B7DE0D06}"/>
              </a:ext>
            </a:extLst>
          </p:cNvPr>
          <p:cNvSpPr txBox="1"/>
          <p:nvPr/>
        </p:nvSpPr>
        <p:spPr>
          <a:xfrm>
            <a:off x="954801" y="1294239"/>
            <a:ext cx="757461" cy="462565"/>
          </a:xfrm>
          <a:custGeom>
            <a:avLst/>
            <a:gdLst/>
            <a:ahLst/>
            <a:cxnLst/>
            <a:rect l="l" t="t" r="r" b="b"/>
            <a:pathLst>
              <a:path w="757461" h="462565">
                <a:moveTo>
                  <a:pt x="379819" y="0"/>
                </a:moveTo>
                <a:cubicBezTo>
                  <a:pt x="502072" y="0"/>
                  <a:pt x="595575" y="35189"/>
                  <a:pt x="660329" y="105566"/>
                </a:cubicBezTo>
                <a:cubicBezTo>
                  <a:pt x="725084" y="175943"/>
                  <a:pt x="757461" y="277155"/>
                  <a:pt x="757461" y="409203"/>
                </a:cubicBezTo>
                <a:lnTo>
                  <a:pt x="753950" y="462565"/>
                </a:lnTo>
                <a:lnTo>
                  <a:pt x="577934" y="462565"/>
                </a:lnTo>
                <a:lnTo>
                  <a:pt x="580611" y="409203"/>
                </a:lnTo>
                <a:cubicBezTo>
                  <a:pt x="580611" y="229995"/>
                  <a:pt x="513680" y="140392"/>
                  <a:pt x="379819" y="140392"/>
                </a:cubicBezTo>
                <a:cubicBezTo>
                  <a:pt x="312706" y="140392"/>
                  <a:pt x="262100" y="162974"/>
                  <a:pt x="228000" y="208139"/>
                </a:cubicBezTo>
                <a:cubicBezTo>
                  <a:pt x="193900" y="253303"/>
                  <a:pt x="176850" y="320325"/>
                  <a:pt x="176850" y="409203"/>
                </a:cubicBezTo>
                <a:lnTo>
                  <a:pt x="179549" y="462565"/>
                </a:lnTo>
                <a:lnTo>
                  <a:pt x="3564" y="462565"/>
                </a:lnTo>
                <a:lnTo>
                  <a:pt x="0" y="408115"/>
                </a:lnTo>
                <a:cubicBezTo>
                  <a:pt x="0" y="275704"/>
                  <a:pt x="32740" y="174583"/>
                  <a:pt x="98220" y="104750"/>
                </a:cubicBezTo>
                <a:cubicBezTo>
                  <a:pt x="163699" y="34917"/>
                  <a:pt x="257566" y="0"/>
                  <a:pt x="379819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4" name="文本框 2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E5B05F8-2849-4EA7-BC63-E38CFEC072BD}"/>
              </a:ext>
            </a:extLst>
          </p:cNvPr>
          <p:cNvSpPr txBox="1"/>
          <p:nvPr/>
        </p:nvSpPr>
        <p:spPr>
          <a:xfrm>
            <a:off x="4535397" y="428887"/>
            <a:ext cx="606186" cy="461477"/>
          </a:xfrm>
          <a:custGeom>
            <a:avLst/>
            <a:gdLst/>
            <a:ahLst/>
            <a:cxnLst/>
            <a:rect l="l" t="t" r="r" b="b"/>
            <a:pathLst>
              <a:path w="606186" h="461477">
                <a:moveTo>
                  <a:pt x="373289" y="0"/>
                </a:moveTo>
                <a:cubicBezTo>
                  <a:pt x="450558" y="0"/>
                  <a:pt x="528191" y="18683"/>
                  <a:pt x="606186" y="56048"/>
                </a:cubicBezTo>
                <a:lnTo>
                  <a:pt x="551771" y="193175"/>
                </a:lnTo>
                <a:cubicBezTo>
                  <a:pt x="522024" y="179027"/>
                  <a:pt x="492096" y="166693"/>
                  <a:pt x="461986" y="156172"/>
                </a:cubicBezTo>
                <a:cubicBezTo>
                  <a:pt x="431876" y="145652"/>
                  <a:pt x="402310" y="140392"/>
                  <a:pt x="373289" y="140392"/>
                </a:cubicBezTo>
                <a:cubicBezTo>
                  <a:pt x="309804" y="140392"/>
                  <a:pt x="260649" y="164244"/>
                  <a:pt x="225823" y="211948"/>
                </a:cubicBezTo>
                <a:cubicBezTo>
                  <a:pt x="190998" y="259652"/>
                  <a:pt x="173585" y="326129"/>
                  <a:pt x="173585" y="411380"/>
                </a:cubicBezTo>
                <a:lnTo>
                  <a:pt x="176091" y="461477"/>
                </a:lnTo>
                <a:lnTo>
                  <a:pt x="3172" y="461477"/>
                </a:lnTo>
                <a:lnTo>
                  <a:pt x="0" y="410292"/>
                </a:lnTo>
                <a:cubicBezTo>
                  <a:pt x="0" y="327581"/>
                  <a:pt x="15055" y="255117"/>
                  <a:pt x="45165" y="192903"/>
                </a:cubicBezTo>
                <a:cubicBezTo>
                  <a:pt x="75274" y="130688"/>
                  <a:pt x="118535" y="82984"/>
                  <a:pt x="174945" y="49790"/>
                </a:cubicBezTo>
                <a:cubicBezTo>
                  <a:pt x="231356" y="16597"/>
                  <a:pt x="297470" y="0"/>
                  <a:pt x="373289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3" name="文本框 2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203DA11-8E0F-4716-8B4E-A62990C8A852}"/>
              </a:ext>
            </a:extLst>
          </p:cNvPr>
          <p:cNvSpPr txBox="1"/>
          <p:nvPr/>
        </p:nvSpPr>
        <p:spPr>
          <a:xfrm>
            <a:off x="1177594" y="2783154"/>
            <a:ext cx="525530" cy="453314"/>
          </a:xfrm>
          <a:custGeom>
            <a:avLst/>
            <a:gdLst/>
            <a:ahLst/>
            <a:cxnLst/>
            <a:rect l="l" t="t" r="r" b="b"/>
            <a:pathLst>
              <a:path w="525530" h="453314">
                <a:moveTo>
                  <a:pt x="159339" y="0"/>
                </a:moveTo>
                <a:lnTo>
                  <a:pt x="365572" y="0"/>
                </a:lnTo>
                <a:lnTo>
                  <a:pt x="525530" y="453314"/>
                </a:lnTo>
                <a:lnTo>
                  <a:pt x="363197" y="453314"/>
                </a:lnTo>
                <a:lnTo>
                  <a:pt x="332124" y="353257"/>
                </a:lnTo>
                <a:cubicBezTo>
                  <a:pt x="300869" y="252521"/>
                  <a:pt x="282725" y="193718"/>
                  <a:pt x="277692" y="176849"/>
                </a:cubicBezTo>
                <a:cubicBezTo>
                  <a:pt x="270981" y="154358"/>
                  <a:pt x="266174" y="136582"/>
                  <a:pt x="263272" y="123522"/>
                </a:cubicBezTo>
                <a:cubicBezTo>
                  <a:pt x="254293" y="158348"/>
                  <a:pt x="232765" y="231639"/>
                  <a:pt x="198688" y="343394"/>
                </a:cubicBezTo>
                <a:lnTo>
                  <a:pt x="164929" y="453314"/>
                </a:lnTo>
                <a:lnTo>
                  <a:pt x="0" y="453314"/>
                </a:lnTo>
                <a:lnTo>
                  <a:pt x="159339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2" name="文本框 2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E32673E-1343-4F86-89D4-1C77F923AF2A}"/>
              </a:ext>
            </a:extLst>
          </p:cNvPr>
          <p:cNvSpPr txBox="1"/>
          <p:nvPr/>
        </p:nvSpPr>
        <p:spPr>
          <a:xfrm>
            <a:off x="6016630" y="724829"/>
            <a:ext cx="525529" cy="453314"/>
          </a:xfrm>
          <a:custGeom>
            <a:avLst/>
            <a:gdLst/>
            <a:ahLst/>
            <a:cxnLst/>
            <a:rect l="l" t="t" r="r" b="b"/>
            <a:pathLst>
              <a:path w="525529" h="453314">
                <a:moveTo>
                  <a:pt x="159339" y="0"/>
                </a:moveTo>
                <a:lnTo>
                  <a:pt x="365573" y="0"/>
                </a:lnTo>
                <a:lnTo>
                  <a:pt x="525529" y="453314"/>
                </a:lnTo>
                <a:lnTo>
                  <a:pt x="363197" y="453314"/>
                </a:lnTo>
                <a:lnTo>
                  <a:pt x="332124" y="353257"/>
                </a:lnTo>
                <a:cubicBezTo>
                  <a:pt x="300869" y="252521"/>
                  <a:pt x="282725" y="193718"/>
                  <a:pt x="277691" y="176849"/>
                </a:cubicBezTo>
                <a:cubicBezTo>
                  <a:pt x="270981" y="154358"/>
                  <a:pt x="266173" y="136582"/>
                  <a:pt x="263271" y="123522"/>
                </a:cubicBezTo>
                <a:cubicBezTo>
                  <a:pt x="254293" y="158348"/>
                  <a:pt x="232765" y="231639"/>
                  <a:pt x="198688" y="343394"/>
                </a:cubicBezTo>
                <a:lnTo>
                  <a:pt x="164929" y="453314"/>
                </a:lnTo>
                <a:lnTo>
                  <a:pt x="0" y="453314"/>
                </a:lnTo>
                <a:lnTo>
                  <a:pt x="159339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1" name="文本框 2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EFAE0FC9-57AD-40B1-8D30-91B648B48454}"/>
              </a:ext>
            </a:extLst>
          </p:cNvPr>
          <p:cNvSpPr txBox="1"/>
          <p:nvPr/>
        </p:nvSpPr>
        <p:spPr>
          <a:xfrm>
            <a:off x="8316427" y="830873"/>
            <a:ext cx="458176" cy="450049"/>
          </a:xfrm>
          <a:custGeom>
            <a:avLst/>
            <a:gdLst/>
            <a:ahLst/>
            <a:cxnLst/>
            <a:rect l="l" t="t" r="r" b="b"/>
            <a:pathLst>
              <a:path w="458176" h="450049">
                <a:moveTo>
                  <a:pt x="0" y="0"/>
                </a:moveTo>
                <a:lnTo>
                  <a:pt x="458176" y="0"/>
                </a:lnTo>
                <a:lnTo>
                  <a:pt x="458176" y="138215"/>
                </a:lnTo>
                <a:lnTo>
                  <a:pt x="168687" y="138215"/>
                </a:lnTo>
                <a:lnTo>
                  <a:pt x="168687" y="312888"/>
                </a:lnTo>
                <a:lnTo>
                  <a:pt x="438043" y="312888"/>
                </a:lnTo>
                <a:lnTo>
                  <a:pt x="438043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0" name="文本框 1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CE79406-7DAE-4C04-9C71-274F648B5EDF}"/>
              </a:ext>
            </a:extLst>
          </p:cNvPr>
          <p:cNvSpPr txBox="1"/>
          <p:nvPr/>
        </p:nvSpPr>
        <p:spPr>
          <a:xfrm>
            <a:off x="6858636" y="2164423"/>
            <a:ext cx="473752" cy="450049"/>
          </a:xfrm>
          <a:custGeom>
            <a:avLst/>
            <a:gdLst/>
            <a:ahLst/>
            <a:cxnLst/>
            <a:rect l="l" t="t" r="r" b="b"/>
            <a:pathLst>
              <a:path w="473752" h="450049">
                <a:moveTo>
                  <a:pt x="0" y="0"/>
                </a:moveTo>
                <a:lnTo>
                  <a:pt x="212764" y="0"/>
                </a:lnTo>
                <a:lnTo>
                  <a:pt x="473752" y="450049"/>
                </a:lnTo>
                <a:lnTo>
                  <a:pt x="292691" y="450049"/>
                </a:lnTo>
                <a:lnTo>
                  <a:pt x="145289" y="193718"/>
                </a:lnTo>
                <a:lnTo>
                  <a:pt x="140391" y="193718"/>
                </a:lnTo>
                <a:cubicBezTo>
                  <a:pt x="147284" y="300009"/>
                  <a:pt x="150730" y="375828"/>
                  <a:pt x="150730" y="421174"/>
                </a:cubicBezTo>
                <a:lnTo>
                  <a:pt x="150730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CA87543-1222-42CD-8CCC-DFB95FA10D89}"/>
              </a:ext>
            </a:extLst>
          </p:cNvPr>
          <p:cNvSpPr txBox="1"/>
          <p:nvPr/>
        </p:nvSpPr>
        <p:spPr>
          <a:xfrm>
            <a:off x="9705773" y="4743589"/>
            <a:ext cx="151819" cy="450049"/>
          </a:xfrm>
          <a:custGeom>
            <a:avLst/>
            <a:gdLst/>
            <a:ahLst/>
            <a:cxnLst/>
            <a:rect l="l" t="t" r="r" b="b"/>
            <a:pathLst>
              <a:path w="151819" h="450049">
                <a:moveTo>
                  <a:pt x="0" y="0"/>
                </a:moveTo>
                <a:lnTo>
                  <a:pt x="151819" y="0"/>
                </a:lnTo>
                <a:lnTo>
                  <a:pt x="151819" y="450049"/>
                </a:lnTo>
                <a:lnTo>
                  <a:pt x="1623" y="450049"/>
                </a:lnTo>
                <a:lnTo>
                  <a:pt x="510" y="414338"/>
                </a:lnTo>
                <a:cubicBezTo>
                  <a:pt x="170" y="399850"/>
                  <a:pt x="0" y="387256"/>
                  <a:pt x="0" y="37655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8A7888C8-2F53-49A6-A79F-AED74DCE9E8E}"/>
              </a:ext>
            </a:extLst>
          </p:cNvPr>
          <p:cNvSpPr txBox="1"/>
          <p:nvPr/>
        </p:nvSpPr>
        <p:spPr>
          <a:xfrm>
            <a:off x="10299048" y="499805"/>
            <a:ext cx="168687" cy="450049"/>
          </a:xfrm>
          <a:custGeom>
            <a:avLst/>
            <a:gdLst/>
            <a:ahLst/>
            <a:cxnLst/>
            <a:rect l="l" t="t" r="r" b="b"/>
            <a:pathLst>
              <a:path w="168687" h="450049">
                <a:moveTo>
                  <a:pt x="0" y="0"/>
                </a:moveTo>
                <a:lnTo>
                  <a:pt x="168687" y="0"/>
                </a:lnTo>
                <a:lnTo>
                  <a:pt x="168687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37AD23F3-9EF0-4220-AC2D-CC87CB2178B5}"/>
              </a:ext>
            </a:extLst>
          </p:cNvPr>
          <p:cNvSpPr txBox="1"/>
          <p:nvPr/>
        </p:nvSpPr>
        <p:spPr>
          <a:xfrm>
            <a:off x="9489355" y="1602099"/>
            <a:ext cx="584653" cy="521808"/>
          </a:xfrm>
          <a:custGeom>
            <a:avLst/>
            <a:gdLst/>
            <a:ahLst/>
            <a:cxnLst/>
            <a:rect l="l" t="t" r="r" b="b"/>
            <a:pathLst>
              <a:path w="584653" h="521808">
                <a:moveTo>
                  <a:pt x="0" y="0"/>
                </a:moveTo>
                <a:lnTo>
                  <a:pt x="247589" y="0"/>
                </a:lnTo>
                <a:cubicBezTo>
                  <a:pt x="360410" y="0"/>
                  <a:pt x="442305" y="16052"/>
                  <a:pt x="493274" y="48157"/>
                </a:cubicBezTo>
                <a:cubicBezTo>
                  <a:pt x="544243" y="80262"/>
                  <a:pt x="569728" y="131322"/>
                  <a:pt x="569728" y="201336"/>
                </a:cubicBezTo>
                <a:cubicBezTo>
                  <a:pt x="569728" y="248859"/>
                  <a:pt x="558572" y="287857"/>
                  <a:pt x="536262" y="318329"/>
                </a:cubicBezTo>
                <a:cubicBezTo>
                  <a:pt x="513952" y="348802"/>
                  <a:pt x="484296" y="367122"/>
                  <a:pt x="447294" y="373289"/>
                </a:cubicBezTo>
                <a:lnTo>
                  <a:pt x="447294" y="378730"/>
                </a:lnTo>
                <a:cubicBezTo>
                  <a:pt x="497718" y="389976"/>
                  <a:pt x="534086" y="411017"/>
                  <a:pt x="556396" y="441852"/>
                </a:cubicBezTo>
                <a:cubicBezTo>
                  <a:pt x="567551" y="457270"/>
                  <a:pt x="575918" y="475227"/>
                  <a:pt x="581495" y="495723"/>
                </a:cubicBezTo>
                <a:lnTo>
                  <a:pt x="584653" y="521808"/>
                </a:lnTo>
                <a:lnTo>
                  <a:pt x="576657" y="515210"/>
                </a:lnTo>
                <a:cubicBezTo>
                  <a:pt x="515763" y="474071"/>
                  <a:pt x="442355" y="450049"/>
                  <a:pt x="363336" y="450049"/>
                </a:cubicBezTo>
                <a:lnTo>
                  <a:pt x="284394" y="450049"/>
                </a:lnTo>
                <a:lnTo>
                  <a:pt x="273164" y="448926"/>
                </a:lnTo>
                <a:lnTo>
                  <a:pt x="168687" y="448926"/>
                </a:lnTo>
                <a:lnTo>
                  <a:pt x="168687" y="450049"/>
                </a:lnTo>
                <a:lnTo>
                  <a:pt x="0" y="450049"/>
                </a:lnTo>
                <a:lnTo>
                  <a:pt x="0" y="0"/>
                </a:lnTo>
                <a:close/>
                <a:moveTo>
                  <a:pt x="168687" y="138215"/>
                </a:moveTo>
                <a:lnTo>
                  <a:pt x="168687" y="315064"/>
                </a:lnTo>
                <a:lnTo>
                  <a:pt x="266634" y="315064"/>
                </a:lnTo>
                <a:cubicBezTo>
                  <a:pt x="312344" y="315064"/>
                  <a:pt x="345446" y="307990"/>
                  <a:pt x="365942" y="293842"/>
                </a:cubicBezTo>
                <a:cubicBezTo>
                  <a:pt x="386439" y="279694"/>
                  <a:pt x="396687" y="256296"/>
                  <a:pt x="396687" y="223647"/>
                </a:cubicBezTo>
                <a:cubicBezTo>
                  <a:pt x="396687" y="193174"/>
                  <a:pt x="385532" y="171317"/>
                  <a:pt x="363222" y="158076"/>
                </a:cubicBezTo>
                <a:cubicBezTo>
                  <a:pt x="340912" y="144835"/>
                  <a:pt x="305632" y="138215"/>
                  <a:pt x="257384" y="138215"/>
                </a:cubicBezTo>
                <a:lnTo>
                  <a:pt x="168687" y="138215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3" name="文本框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89922EA-5821-4F7A-8838-503751FCAD87}"/>
              </a:ext>
            </a:extLst>
          </p:cNvPr>
          <p:cNvSpPr txBox="1"/>
          <p:nvPr/>
        </p:nvSpPr>
        <p:spPr>
          <a:xfrm>
            <a:off x="4950347" y="2011203"/>
            <a:ext cx="207322" cy="14657"/>
          </a:xfrm>
          <a:custGeom>
            <a:avLst/>
            <a:gdLst/>
            <a:ahLst/>
            <a:cxnLst/>
            <a:rect l="l" t="t" r="r" b="b"/>
            <a:pathLst>
              <a:path w="207322" h="14657">
                <a:moveTo>
                  <a:pt x="4502" y="0"/>
                </a:moveTo>
                <a:lnTo>
                  <a:pt x="202770" y="0"/>
                </a:lnTo>
                <a:lnTo>
                  <a:pt x="207322" y="14657"/>
                </a:lnTo>
                <a:lnTo>
                  <a:pt x="0" y="14657"/>
                </a:lnTo>
                <a:lnTo>
                  <a:pt x="4502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9" name="文本框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C084DFC-4CC2-4A56-9781-F3587A8E2977}"/>
              </a:ext>
            </a:extLst>
          </p:cNvPr>
          <p:cNvSpPr txBox="1"/>
          <p:nvPr/>
        </p:nvSpPr>
        <p:spPr>
          <a:xfrm>
            <a:off x="8180412" y="2661819"/>
            <a:ext cx="207322" cy="14657"/>
          </a:xfrm>
          <a:custGeom>
            <a:avLst/>
            <a:gdLst/>
            <a:ahLst/>
            <a:cxnLst/>
            <a:rect l="l" t="t" r="r" b="b"/>
            <a:pathLst>
              <a:path w="207322" h="14657">
                <a:moveTo>
                  <a:pt x="4502" y="0"/>
                </a:moveTo>
                <a:lnTo>
                  <a:pt x="202770" y="0"/>
                </a:lnTo>
                <a:lnTo>
                  <a:pt x="207322" y="14657"/>
                </a:lnTo>
                <a:lnTo>
                  <a:pt x="0" y="14657"/>
                </a:lnTo>
                <a:lnTo>
                  <a:pt x="4502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62" name="文本框 6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52165EB-2791-4F9B-93DC-116FB33EDBBE}"/>
              </a:ext>
            </a:extLst>
          </p:cNvPr>
          <p:cNvSpPr txBox="1"/>
          <p:nvPr/>
        </p:nvSpPr>
        <p:spPr>
          <a:xfrm>
            <a:off x="4228648" y="5328771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7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4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1" name="文本框 6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5166D46-BD75-4655-BB43-B915D65E2661}"/>
              </a:ext>
            </a:extLst>
          </p:cNvPr>
          <p:cNvSpPr txBox="1"/>
          <p:nvPr/>
        </p:nvSpPr>
        <p:spPr>
          <a:xfrm>
            <a:off x="4838490" y="4280190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7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4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0" name="文本框 5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87BA717-EE4A-45FB-9384-5711344FA742}"/>
              </a:ext>
            </a:extLst>
          </p:cNvPr>
          <p:cNvSpPr txBox="1"/>
          <p:nvPr/>
        </p:nvSpPr>
        <p:spPr>
          <a:xfrm>
            <a:off x="10856056" y="1536549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6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3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9" name="文本框 5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169CCEC-D8E8-4253-930E-538FCD555B6F}"/>
              </a:ext>
            </a:extLst>
          </p:cNvPr>
          <p:cNvSpPr txBox="1"/>
          <p:nvPr/>
        </p:nvSpPr>
        <p:spPr>
          <a:xfrm>
            <a:off x="6803700" y="4628529"/>
            <a:ext cx="151693" cy="188738"/>
          </a:xfrm>
          <a:custGeom>
            <a:avLst/>
            <a:gdLst/>
            <a:ahLst/>
            <a:cxnLst/>
            <a:rect l="l" t="t" r="r" b="b"/>
            <a:pathLst>
              <a:path w="151693" h="188738">
                <a:moveTo>
                  <a:pt x="98199" y="0"/>
                </a:moveTo>
                <a:cubicBezTo>
                  <a:pt x="107994" y="0"/>
                  <a:pt x="117181" y="838"/>
                  <a:pt x="125762" y="2512"/>
                </a:cubicBezTo>
                <a:cubicBezTo>
                  <a:pt x="134343" y="4186"/>
                  <a:pt x="142987" y="6865"/>
                  <a:pt x="151693" y="10549"/>
                </a:cubicBezTo>
                <a:lnTo>
                  <a:pt x="143405" y="29636"/>
                </a:lnTo>
                <a:cubicBezTo>
                  <a:pt x="136959" y="26789"/>
                  <a:pt x="130032" y="24320"/>
                  <a:pt x="122623" y="22227"/>
                </a:cubicBezTo>
                <a:cubicBezTo>
                  <a:pt x="115214" y="20134"/>
                  <a:pt x="107073" y="19088"/>
                  <a:pt x="98199" y="19088"/>
                </a:cubicBezTo>
                <a:cubicBezTo>
                  <a:pt x="84051" y="19088"/>
                  <a:pt x="71180" y="23336"/>
                  <a:pt x="59585" y="31833"/>
                </a:cubicBezTo>
                <a:cubicBezTo>
                  <a:pt x="47990" y="40330"/>
                  <a:pt x="38970" y="52197"/>
                  <a:pt x="32524" y="67433"/>
                </a:cubicBezTo>
                <a:cubicBezTo>
                  <a:pt x="26078" y="82670"/>
                  <a:pt x="22855" y="99706"/>
                  <a:pt x="22855" y="118542"/>
                </a:cubicBezTo>
                <a:cubicBezTo>
                  <a:pt x="22855" y="134448"/>
                  <a:pt x="27145" y="146964"/>
                  <a:pt x="35726" y="156089"/>
                </a:cubicBezTo>
                <a:cubicBezTo>
                  <a:pt x="44307" y="165214"/>
                  <a:pt x="56299" y="169776"/>
                  <a:pt x="71703" y="169776"/>
                </a:cubicBezTo>
                <a:cubicBezTo>
                  <a:pt x="84595" y="169776"/>
                  <a:pt x="95478" y="168144"/>
                  <a:pt x="104352" y="164879"/>
                </a:cubicBezTo>
                <a:lnTo>
                  <a:pt x="116407" y="109124"/>
                </a:lnTo>
                <a:lnTo>
                  <a:pt x="80116" y="109124"/>
                </a:lnTo>
                <a:lnTo>
                  <a:pt x="84260" y="90037"/>
                </a:lnTo>
                <a:lnTo>
                  <a:pt x="141899" y="90037"/>
                </a:lnTo>
                <a:lnTo>
                  <a:pt x="122560" y="179320"/>
                </a:lnTo>
                <a:cubicBezTo>
                  <a:pt x="104478" y="185598"/>
                  <a:pt x="86939" y="188738"/>
                  <a:pt x="69945" y="188738"/>
                </a:cubicBezTo>
                <a:cubicBezTo>
                  <a:pt x="47844" y="188738"/>
                  <a:pt x="30661" y="182689"/>
                  <a:pt x="18397" y="170592"/>
                </a:cubicBezTo>
                <a:cubicBezTo>
                  <a:pt x="6132" y="158495"/>
                  <a:pt x="0" y="141606"/>
                  <a:pt x="0" y="119923"/>
                </a:cubicBezTo>
                <a:cubicBezTo>
                  <a:pt x="0" y="97404"/>
                  <a:pt x="4249" y="76914"/>
                  <a:pt x="12746" y="58455"/>
                </a:cubicBezTo>
                <a:cubicBezTo>
                  <a:pt x="21243" y="39996"/>
                  <a:pt x="33026" y="25638"/>
                  <a:pt x="48095" y="15383"/>
                </a:cubicBezTo>
                <a:cubicBezTo>
                  <a:pt x="63164" y="5128"/>
                  <a:pt x="79865" y="0"/>
                  <a:pt x="98199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8" name="文本框 5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9230A89-EC93-4055-9B1D-51421AD1BC53}"/>
              </a:ext>
            </a:extLst>
          </p:cNvPr>
          <p:cNvSpPr txBox="1"/>
          <p:nvPr/>
        </p:nvSpPr>
        <p:spPr>
          <a:xfrm>
            <a:off x="2980562" y="3307113"/>
            <a:ext cx="134740" cy="183589"/>
          </a:xfrm>
          <a:custGeom>
            <a:avLst/>
            <a:gdLst/>
            <a:ahLst/>
            <a:cxnLst/>
            <a:rect l="l" t="t" r="r" b="b"/>
            <a:pathLst>
              <a:path w="134740" h="183589">
                <a:moveTo>
                  <a:pt x="38802" y="0"/>
                </a:moveTo>
                <a:lnTo>
                  <a:pt x="80241" y="0"/>
                </a:lnTo>
                <a:cubicBezTo>
                  <a:pt x="98156" y="0"/>
                  <a:pt x="111718" y="3956"/>
                  <a:pt x="120927" y="11867"/>
                </a:cubicBezTo>
                <a:cubicBezTo>
                  <a:pt x="130136" y="19778"/>
                  <a:pt x="134740" y="31603"/>
                  <a:pt x="134740" y="47342"/>
                </a:cubicBezTo>
                <a:cubicBezTo>
                  <a:pt x="134740" y="68103"/>
                  <a:pt x="127875" y="83967"/>
                  <a:pt x="114146" y="94934"/>
                </a:cubicBezTo>
                <a:cubicBezTo>
                  <a:pt x="100417" y="105901"/>
                  <a:pt x="80283" y="111384"/>
                  <a:pt x="53745" y="111384"/>
                </a:cubicBezTo>
                <a:lnTo>
                  <a:pt x="36793" y="111384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633" y="18460"/>
                </a:moveTo>
                <a:lnTo>
                  <a:pt x="40685" y="93051"/>
                </a:lnTo>
                <a:lnTo>
                  <a:pt x="57387" y="93051"/>
                </a:lnTo>
                <a:cubicBezTo>
                  <a:pt x="75469" y="93051"/>
                  <a:pt x="89199" y="89242"/>
                  <a:pt x="98575" y="81623"/>
                </a:cubicBezTo>
                <a:cubicBezTo>
                  <a:pt x="107951" y="74005"/>
                  <a:pt x="112639" y="62829"/>
                  <a:pt x="112639" y="48095"/>
                </a:cubicBezTo>
                <a:cubicBezTo>
                  <a:pt x="112639" y="37631"/>
                  <a:pt x="109730" y="30075"/>
                  <a:pt x="103912" y="25429"/>
                </a:cubicBezTo>
                <a:cubicBezTo>
                  <a:pt x="98094" y="20783"/>
                  <a:pt x="89157" y="18460"/>
                  <a:pt x="77102" y="18460"/>
                </a:cubicBezTo>
                <a:lnTo>
                  <a:pt x="56633" y="1846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7" name="文本框 5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0D59FA57-2732-421A-BD01-59D271E4C27F}"/>
              </a:ext>
            </a:extLst>
          </p:cNvPr>
          <p:cNvSpPr txBox="1"/>
          <p:nvPr/>
        </p:nvSpPr>
        <p:spPr>
          <a:xfrm>
            <a:off x="1669295" y="2274360"/>
            <a:ext cx="213224" cy="183589"/>
          </a:xfrm>
          <a:custGeom>
            <a:avLst/>
            <a:gdLst/>
            <a:ahLst/>
            <a:cxnLst/>
            <a:rect l="l" t="t" r="r" b="b"/>
            <a:pathLst>
              <a:path w="213224" h="183589">
                <a:moveTo>
                  <a:pt x="0" y="0"/>
                </a:moveTo>
                <a:lnTo>
                  <a:pt x="21348" y="0"/>
                </a:lnTo>
                <a:lnTo>
                  <a:pt x="25241" y="113142"/>
                </a:lnTo>
                <a:lnTo>
                  <a:pt x="25492" y="124193"/>
                </a:lnTo>
                <a:cubicBezTo>
                  <a:pt x="25492" y="132397"/>
                  <a:pt x="25073" y="143196"/>
                  <a:pt x="24236" y="156591"/>
                </a:cubicBezTo>
                <a:lnTo>
                  <a:pt x="24989" y="156591"/>
                </a:lnTo>
                <a:cubicBezTo>
                  <a:pt x="32440" y="136248"/>
                  <a:pt x="38970" y="120216"/>
                  <a:pt x="44579" y="108496"/>
                </a:cubicBezTo>
                <a:lnTo>
                  <a:pt x="95436" y="0"/>
                </a:lnTo>
                <a:lnTo>
                  <a:pt x="117788" y="0"/>
                </a:lnTo>
                <a:lnTo>
                  <a:pt x="123188" y="107994"/>
                </a:lnTo>
                <a:cubicBezTo>
                  <a:pt x="123941" y="120802"/>
                  <a:pt x="124318" y="133527"/>
                  <a:pt x="124318" y="146168"/>
                </a:cubicBezTo>
                <a:lnTo>
                  <a:pt x="124193" y="156591"/>
                </a:lnTo>
                <a:lnTo>
                  <a:pt x="125323" y="156591"/>
                </a:lnTo>
                <a:cubicBezTo>
                  <a:pt x="131601" y="137839"/>
                  <a:pt x="137085" y="123021"/>
                  <a:pt x="141773" y="112138"/>
                </a:cubicBezTo>
                <a:lnTo>
                  <a:pt x="190370" y="0"/>
                </a:lnTo>
                <a:lnTo>
                  <a:pt x="213224" y="0"/>
                </a:lnTo>
                <a:lnTo>
                  <a:pt x="129843" y="183589"/>
                </a:lnTo>
                <a:lnTo>
                  <a:pt x="108496" y="183589"/>
                </a:lnTo>
                <a:lnTo>
                  <a:pt x="102343" y="62411"/>
                </a:lnTo>
                <a:cubicBezTo>
                  <a:pt x="101673" y="51025"/>
                  <a:pt x="101338" y="39221"/>
                  <a:pt x="101338" y="26999"/>
                </a:cubicBezTo>
                <a:lnTo>
                  <a:pt x="100585" y="26999"/>
                </a:lnTo>
                <a:cubicBezTo>
                  <a:pt x="98492" y="33026"/>
                  <a:pt x="95939" y="39493"/>
                  <a:pt x="92925" y="46400"/>
                </a:cubicBezTo>
                <a:cubicBezTo>
                  <a:pt x="89911" y="53306"/>
                  <a:pt x="68815" y="99036"/>
                  <a:pt x="29636" y="183589"/>
                </a:cubicBezTo>
                <a:lnTo>
                  <a:pt x="7786" y="18358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6" name="文本框 5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E3F3C70-FED6-4A6B-B7CC-83D33D59467B}"/>
              </a:ext>
            </a:extLst>
          </p:cNvPr>
          <p:cNvSpPr txBox="1"/>
          <p:nvPr/>
        </p:nvSpPr>
        <p:spPr>
          <a:xfrm>
            <a:off x="8142813" y="1178840"/>
            <a:ext cx="131099" cy="183589"/>
          </a:xfrm>
          <a:custGeom>
            <a:avLst/>
            <a:gdLst/>
            <a:ahLst/>
            <a:cxnLst/>
            <a:rect l="l" t="t" r="r" b="b"/>
            <a:pathLst>
              <a:path w="131099" h="183589">
                <a:moveTo>
                  <a:pt x="38802" y="0"/>
                </a:moveTo>
                <a:lnTo>
                  <a:pt x="131099" y="0"/>
                </a:lnTo>
                <a:lnTo>
                  <a:pt x="127080" y="19213"/>
                </a:lnTo>
                <a:lnTo>
                  <a:pt x="56005" y="19213"/>
                </a:lnTo>
                <a:lnTo>
                  <a:pt x="43699" y="78107"/>
                </a:lnTo>
                <a:lnTo>
                  <a:pt x="109877" y="78107"/>
                </a:lnTo>
                <a:lnTo>
                  <a:pt x="106235" y="97195"/>
                </a:lnTo>
                <a:lnTo>
                  <a:pt x="39806" y="97195"/>
                </a:lnTo>
                <a:lnTo>
                  <a:pt x="25491" y="164502"/>
                </a:lnTo>
                <a:lnTo>
                  <a:pt x="96440" y="164502"/>
                </a:lnTo>
                <a:lnTo>
                  <a:pt x="92296" y="183589"/>
                </a:lnTo>
                <a:lnTo>
                  <a:pt x="0" y="183589"/>
                </a:lnTo>
                <a:lnTo>
                  <a:pt x="38802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5" name="文本框 5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30EB9559-BB68-442F-826D-9795B3E5CB50}"/>
              </a:ext>
            </a:extLst>
          </p:cNvPr>
          <p:cNvSpPr txBox="1"/>
          <p:nvPr/>
        </p:nvSpPr>
        <p:spPr>
          <a:xfrm>
            <a:off x="4542266" y="1189127"/>
            <a:ext cx="134991" cy="183589"/>
          </a:xfrm>
          <a:custGeom>
            <a:avLst/>
            <a:gdLst/>
            <a:ahLst/>
            <a:cxnLst/>
            <a:rect l="l" t="t" r="r" b="b"/>
            <a:pathLst>
              <a:path w="134991" h="183589">
                <a:moveTo>
                  <a:pt x="38802" y="0"/>
                </a:moveTo>
                <a:lnTo>
                  <a:pt x="78985" y="0"/>
                </a:lnTo>
                <a:cubicBezTo>
                  <a:pt x="116323" y="0"/>
                  <a:pt x="134991" y="15320"/>
                  <a:pt x="134991" y="45960"/>
                </a:cubicBezTo>
                <a:cubicBezTo>
                  <a:pt x="134991" y="75094"/>
                  <a:pt x="119588" y="93888"/>
                  <a:pt x="88780" y="102343"/>
                </a:cubicBezTo>
                <a:lnTo>
                  <a:pt x="118792" y="183589"/>
                </a:lnTo>
                <a:lnTo>
                  <a:pt x="95436" y="183589"/>
                </a:lnTo>
                <a:lnTo>
                  <a:pt x="69191" y="107240"/>
                </a:lnTo>
                <a:lnTo>
                  <a:pt x="37546" y="107240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006" y="18711"/>
                </a:moveTo>
                <a:cubicBezTo>
                  <a:pt x="47466" y="60067"/>
                  <a:pt x="42611" y="83465"/>
                  <a:pt x="41439" y="88907"/>
                </a:cubicBezTo>
                <a:lnTo>
                  <a:pt x="62535" y="88907"/>
                </a:lnTo>
                <a:cubicBezTo>
                  <a:pt x="78692" y="88907"/>
                  <a:pt x="91124" y="85349"/>
                  <a:pt x="99831" y="78233"/>
                </a:cubicBezTo>
                <a:cubicBezTo>
                  <a:pt x="108537" y="71117"/>
                  <a:pt x="112890" y="60904"/>
                  <a:pt x="112890" y="47593"/>
                </a:cubicBezTo>
                <a:cubicBezTo>
                  <a:pt x="112890" y="37463"/>
                  <a:pt x="110065" y="30117"/>
                  <a:pt x="104414" y="25555"/>
                </a:cubicBezTo>
                <a:cubicBezTo>
                  <a:pt x="98763" y="20992"/>
                  <a:pt x="89575" y="18711"/>
                  <a:pt x="76851" y="18711"/>
                </a:cubicBezTo>
                <a:lnTo>
                  <a:pt x="56006" y="18711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4" name="文本框 5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A68CE6F-D013-4EA5-BBBF-12E5B4618392}"/>
              </a:ext>
            </a:extLst>
          </p:cNvPr>
          <p:cNvSpPr txBox="1"/>
          <p:nvPr/>
        </p:nvSpPr>
        <p:spPr>
          <a:xfrm>
            <a:off x="5689126" y="2997335"/>
            <a:ext cx="134740" cy="183589"/>
          </a:xfrm>
          <a:custGeom>
            <a:avLst/>
            <a:gdLst/>
            <a:ahLst/>
            <a:cxnLst/>
            <a:rect l="l" t="t" r="r" b="b"/>
            <a:pathLst>
              <a:path w="134740" h="183589">
                <a:moveTo>
                  <a:pt x="38802" y="0"/>
                </a:moveTo>
                <a:lnTo>
                  <a:pt x="80241" y="0"/>
                </a:lnTo>
                <a:cubicBezTo>
                  <a:pt x="98156" y="0"/>
                  <a:pt x="111718" y="3956"/>
                  <a:pt x="120927" y="11867"/>
                </a:cubicBezTo>
                <a:cubicBezTo>
                  <a:pt x="130136" y="19778"/>
                  <a:pt x="134740" y="31603"/>
                  <a:pt x="134740" y="47342"/>
                </a:cubicBezTo>
                <a:cubicBezTo>
                  <a:pt x="134740" y="68103"/>
                  <a:pt x="127876" y="83967"/>
                  <a:pt x="114146" y="94934"/>
                </a:cubicBezTo>
                <a:cubicBezTo>
                  <a:pt x="100417" y="105901"/>
                  <a:pt x="80283" y="111384"/>
                  <a:pt x="53745" y="111384"/>
                </a:cubicBezTo>
                <a:lnTo>
                  <a:pt x="36793" y="111384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633" y="18460"/>
                </a:moveTo>
                <a:lnTo>
                  <a:pt x="40685" y="93051"/>
                </a:lnTo>
                <a:lnTo>
                  <a:pt x="57387" y="93051"/>
                </a:lnTo>
                <a:cubicBezTo>
                  <a:pt x="75469" y="93051"/>
                  <a:pt x="89199" y="89242"/>
                  <a:pt x="98575" y="81623"/>
                </a:cubicBezTo>
                <a:cubicBezTo>
                  <a:pt x="107951" y="74005"/>
                  <a:pt x="112639" y="62829"/>
                  <a:pt x="112639" y="48095"/>
                </a:cubicBezTo>
                <a:cubicBezTo>
                  <a:pt x="112639" y="37631"/>
                  <a:pt x="109730" y="30075"/>
                  <a:pt x="103912" y="25429"/>
                </a:cubicBezTo>
                <a:cubicBezTo>
                  <a:pt x="98094" y="20783"/>
                  <a:pt x="89157" y="18460"/>
                  <a:pt x="77102" y="18460"/>
                </a:cubicBezTo>
                <a:lnTo>
                  <a:pt x="56633" y="1846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3" name="文本框 5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74FA57B-9099-4F2E-9F46-A4746464303C}"/>
              </a:ext>
            </a:extLst>
          </p:cNvPr>
          <p:cNvSpPr txBox="1"/>
          <p:nvPr/>
        </p:nvSpPr>
        <p:spPr>
          <a:xfrm>
            <a:off x="2295973" y="5533938"/>
            <a:ext cx="60149" cy="183589"/>
          </a:xfrm>
          <a:custGeom>
            <a:avLst/>
            <a:gdLst/>
            <a:ahLst/>
            <a:cxnLst/>
            <a:rect l="l" t="t" r="r" b="b"/>
            <a:pathLst>
              <a:path w="60149" h="183589">
                <a:moveTo>
                  <a:pt x="39053" y="0"/>
                </a:moveTo>
                <a:lnTo>
                  <a:pt x="60149" y="0"/>
                </a:lnTo>
                <a:lnTo>
                  <a:pt x="21096" y="183589"/>
                </a:lnTo>
                <a:lnTo>
                  <a:pt x="0" y="183589"/>
                </a:lnTo>
                <a:lnTo>
                  <a:pt x="39053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2" name="文本框 5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DB578AF-1855-4DE6-B3E9-705A011C7D8F}"/>
              </a:ext>
            </a:extLst>
          </p:cNvPr>
          <p:cNvSpPr txBox="1"/>
          <p:nvPr/>
        </p:nvSpPr>
        <p:spPr>
          <a:xfrm>
            <a:off x="624922" y="4123405"/>
            <a:ext cx="171283" cy="183589"/>
          </a:xfrm>
          <a:custGeom>
            <a:avLst/>
            <a:gdLst/>
            <a:ahLst/>
            <a:cxnLst/>
            <a:rect l="l" t="t" r="r" b="b"/>
            <a:pathLst>
              <a:path w="171283" h="183589">
                <a:moveTo>
                  <a:pt x="38803" y="0"/>
                </a:moveTo>
                <a:lnTo>
                  <a:pt x="61406" y="0"/>
                </a:lnTo>
                <a:lnTo>
                  <a:pt x="119044" y="153200"/>
                </a:lnTo>
                <a:lnTo>
                  <a:pt x="119798" y="153200"/>
                </a:lnTo>
                <a:cubicBezTo>
                  <a:pt x="122309" y="134448"/>
                  <a:pt x="125323" y="117496"/>
                  <a:pt x="128839" y="102343"/>
                </a:cubicBezTo>
                <a:lnTo>
                  <a:pt x="150689" y="0"/>
                </a:lnTo>
                <a:lnTo>
                  <a:pt x="171283" y="0"/>
                </a:lnTo>
                <a:lnTo>
                  <a:pt x="132481" y="183589"/>
                </a:lnTo>
                <a:lnTo>
                  <a:pt x="109752" y="183589"/>
                </a:lnTo>
                <a:lnTo>
                  <a:pt x="51988" y="30013"/>
                </a:lnTo>
                <a:lnTo>
                  <a:pt x="51235" y="30013"/>
                </a:lnTo>
                <a:cubicBezTo>
                  <a:pt x="48556" y="48514"/>
                  <a:pt x="45458" y="66010"/>
                  <a:pt x="41942" y="82502"/>
                </a:cubicBezTo>
                <a:lnTo>
                  <a:pt x="20343" y="183589"/>
                </a:lnTo>
                <a:lnTo>
                  <a:pt x="0" y="183589"/>
                </a:lnTo>
                <a:lnTo>
                  <a:pt x="38803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1" name="文本框 5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BDCEC4F-80E3-476F-A5F0-0CB40D41C6F5}"/>
              </a:ext>
            </a:extLst>
          </p:cNvPr>
          <p:cNvSpPr txBox="1"/>
          <p:nvPr/>
        </p:nvSpPr>
        <p:spPr>
          <a:xfrm>
            <a:off x="7065032" y="5855340"/>
            <a:ext cx="127834" cy="183589"/>
          </a:xfrm>
          <a:custGeom>
            <a:avLst/>
            <a:gdLst/>
            <a:ahLst/>
            <a:cxnLst/>
            <a:rect l="l" t="t" r="r" b="b"/>
            <a:pathLst>
              <a:path w="127834" h="183589">
                <a:moveTo>
                  <a:pt x="4144" y="0"/>
                </a:moveTo>
                <a:lnTo>
                  <a:pt x="127834" y="0"/>
                </a:lnTo>
                <a:lnTo>
                  <a:pt x="124067" y="18962"/>
                </a:lnTo>
                <a:lnTo>
                  <a:pt x="72833" y="18962"/>
                </a:lnTo>
                <a:lnTo>
                  <a:pt x="37798" y="183589"/>
                </a:lnTo>
                <a:lnTo>
                  <a:pt x="16199" y="183589"/>
                </a:lnTo>
                <a:lnTo>
                  <a:pt x="50983" y="18962"/>
                </a:lnTo>
                <a:lnTo>
                  <a:pt x="0" y="18962"/>
                </a:lnTo>
                <a:lnTo>
                  <a:pt x="4144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0" name="文本框 4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89F4B23-8AD9-4278-B196-0006EAE99196}"/>
              </a:ext>
            </a:extLst>
          </p:cNvPr>
          <p:cNvSpPr txBox="1"/>
          <p:nvPr/>
        </p:nvSpPr>
        <p:spPr>
          <a:xfrm>
            <a:off x="8219339" y="3659323"/>
            <a:ext cx="129467" cy="183589"/>
          </a:xfrm>
          <a:custGeom>
            <a:avLst/>
            <a:gdLst/>
            <a:ahLst/>
            <a:cxnLst/>
            <a:rect l="l" t="t" r="r" b="b"/>
            <a:pathLst>
              <a:path w="129467" h="183589">
                <a:moveTo>
                  <a:pt x="0" y="0"/>
                </a:moveTo>
                <a:lnTo>
                  <a:pt x="21348" y="0"/>
                </a:lnTo>
                <a:lnTo>
                  <a:pt x="43825" y="93804"/>
                </a:lnTo>
                <a:lnTo>
                  <a:pt x="105231" y="0"/>
                </a:lnTo>
                <a:lnTo>
                  <a:pt x="129467" y="0"/>
                </a:lnTo>
                <a:lnTo>
                  <a:pt x="50732" y="115654"/>
                </a:lnTo>
                <a:lnTo>
                  <a:pt x="36542" y="183589"/>
                </a:lnTo>
                <a:lnTo>
                  <a:pt x="14943" y="183589"/>
                </a:lnTo>
                <a:lnTo>
                  <a:pt x="29887" y="1146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9" name="文本框 4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D7C4A91-6041-4E3B-B039-EB7FEF79E8B8}"/>
              </a:ext>
            </a:extLst>
          </p:cNvPr>
          <p:cNvSpPr txBox="1"/>
          <p:nvPr/>
        </p:nvSpPr>
        <p:spPr>
          <a:xfrm>
            <a:off x="5932250" y="4622233"/>
            <a:ext cx="156088" cy="186101"/>
          </a:xfrm>
          <a:custGeom>
            <a:avLst/>
            <a:gdLst/>
            <a:ahLst/>
            <a:cxnLst/>
            <a:rect l="l" t="t" r="r" b="b"/>
            <a:pathLst>
              <a:path w="156088" h="186101">
                <a:moveTo>
                  <a:pt x="26747" y="0"/>
                </a:moveTo>
                <a:lnTo>
                  <a:pt x="48095" y="0"/>
                </a:lnTo>
                <a:lnTo>
                  <a:pt x="24110" y="111887"/>
                </a:lnTo>
                <a:cubicBezTo>
                  <a:pt x="22269" y="120761"/>
                  <a:pt x="21348" y="128630"/>
                  <a:pt x="21348" y="135494"/>
                </a:cubicBezTo>
                <a:cubicBezTo>
                  <a:pt x="21348" y="145289"/>
                  <a:pt x="24403" y="153012"/>
                  <a:pt x="30515" y="158663"/>
                </a:cubicBezTo>
                <a:cubicBezTo>
                  <a:pt x="36626" y="164314"/>
                  <a:pt x="45751" y="167139"/>
                  <a:pt x="57890" y="167139"/>
                </a:cubicBezTo>
                <a:cubicBezTo>
                  <a:pt x="72289" y="167139"/>
                  <a:pt x="83486" y="163477"/>
                  <a:pt x="91481" y="156151"/>
                </a:cubicBezTo>
                <a:cubicBezTo>
                  <a:pt x="99476" y="148826"/>
                  <a:pt x="105315" y="136708"/>
                  <a:pt x="108998" y="119798"/>
                </a:cubicBezTo>
                <a:lnTo>
                  <a:pt x="134741" y="0"/>
                </a:lnTo>
                <a:lnTo>
                  <a:pt x="156088" y="0"/>
                </a:lnTo>
                <a:lnTo>
                  <a:pt x="130346" y="121305"/>
                </a:lnTo>
                <a:cubicBezTo>
                  <a:pt x="125741" y="143322"/>
                  <a:pt x="117474" y="159626"/>
                  <a:pt x="105545" y="170216"/>
                </a:cubicBezTo>
                <a:cubicBezTo>
                  <a:pt x="93615" y="180806"/>
                  <a:pt x="77354" y="186101"/>
                  <a:pt x="56760" y="186101"/>
                </a:cubicBezTo>
                <a:cubicBezTo>
                  <a:pt x="37505" y="186101"/>
                  <a:pt x="23231" y="181747"/>
                  <a:pt x="13939" y="173041"/>
                </a:cubicBezTo>
                <a:cubicBezTo>
                  <a:pt x="4647" y="164335"/>
                  <a:pt x="0" y="151819"/>
                  <a:pt x="0" y="135494"/>
                </a:cubicBezTo>
                <a:cubicBezTo>
                  <a:pt x="0" y="128714"/>
                  <a:pt x="1005" y="120300"/>
                  <a:pt x="3014" y="110254"/>
                </a:cubicBezTo>
                <a:lnTo>
                  <a:pt x="26747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8" name="文本框 4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B547DEA-E740-40A9-95A1-E4FA2E4DD547}"/>
              </a:ext>
            </a:extLst>
          </p:cNvPr>
          <p:cNvSpPr txBox="1"/>
          <p:nvPr/>
        </p:nvSpPr>
        <p:spPr>
          <a:xfrm>
            <a:off x="9045143" y="3822592"/>
            <a:ext cx="171283" cy="183589"/>
          </a:xfrm>
          <a:custGeom>
            <a:avLst/>
            <a:gdLst/>
            <a:ahLst/>
            <a:cxnLst/>
            <a:rect l="l" t="t" r="r" b="b"/>
            <a:pathLst>
              <a:path w="171283" h="183589">
                <a:moveTo>
                  <a:pt x="38803" y="0"/>
                </a:moveTo>
                <a:lnTo>
                  <a:pt x="61406" y="0"/>
                </a:lnTo>
                <a:lnTo>
                  <a:pt x="119044" y="153200"/>
                </a:lnTo>
                <a:lnTo>
                  <a:pt x="119798" y="153200"/>
                </a:lnTo>
                <a:cubicBezTo>
                  <a:pt x="122309" y="134448"/>
                  <a:pt x="125323" y="117496"/>
                  <a:pt x="128839" y="102343"/>
                </a:cubicBezTo>
                <a:lnTo>
                  <a:pt x="150689" y="0"/>
                </a:lnTo>
                <a:lnTo>
                  <a:pt x="171283" y="0"/>
                </a:lnTo>
                <a:lnTo>
                  <a:pt x="132481" y="183589"/>
                </a:lnTo>
                <a:lnTo>
                  <a:pt x="109752" y="183589"/>
                </a:lnTo>
                <a:lnTo>
                  <a:pt x="51988" y="30013"/>
                </a:lnTo>
                <a:lnTo>
                  <a:pt x="51234" y="30013"/>
                </a:lnTo>
                <a:cubicBezTo>
                  <a:pt x="48556" y="48514"/>
                  <a:pt x="45458" y="66010"/>
                  <a:pt x="41942" y="82502"/>
                </a:cubicBezTo>
                <a:lnTo>
                  <a:pt x="20343" y="183589"/>
                </a:lnTo>
                <a:lnTo>
                  <a:pt x="0" y="183589"/>
                </a:lnTo>
                <a:lnTo>
                  <a:pt x="38803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3" name="文本框 8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E65A3F52-3DDA-4E11-A1B1-91A6FD1E2F9E}"/>
              </a:ext>
            </a:extLst>
          </p:cNvPr>
          <p:cNvSpPr txBox="1"/>
          <p:nvPr/>
        </p:nvSpPr>
        <p:spPr>
          <a:xfrm>
            <a:off x="5715482" y="1527024"/>
            <a:ext cx="216768" cy="335979"/>
          </a:xfrm>
          <a:custGeom>
            <a:avLst/>
            <a:gdLst/>
            <a:ahLst/>
            <a:cxnLst/>
            <a:rect l="l" t="t" r="r" b="b"/>
            <a:pathLst>
              <a:path w="216768" h="335979">
                <a:moveTo>
                  <a:pt x="135285" y="0"/>
                </a:moveTo>
                <a:cubicBezTo>
                  <a:pt x="189607" y="0"/>
                  <a:pt x="216768" y="35049"/>
                  <a:pt x="216768" y="105147"/>
                </a:cubicBezTo>
                <a:cubicBezTo>
                  <a:pt x="216768" y="149051"/>
                  <a:pt x="210927" y="189160"/>
                  <a:pt x="199244" y="225474"/>
                </a:cubicBezTo>
                <a:cubicBezTo>
                  <a:pt x="187561" y="261788"/>
                  <a:pt x="171636" y="289284"/>
                  <a:pt x="151470" y="307962"/>
                </a:cubicBezTo>
                <a:cubicBezTo>
                  <a:pt x="131304" y="326640"/>
                  <a:pt x="107901" y="335979"/>
                  <a:pt x="81260" y="335979"/>
                </a:cubicBezTo>
                <a:cubicBezTo>
                  <a:pt x="55067" y="335979"/>
                  <a:pt x="34975" y="326491"/>
                  <a:pt x="20985" y="307516"/>
                </a:cubicBezTo>
                <a:cubicBezTo>
                  <a:pt x="6995" y="288540"/>
                  <a:pt x="0" y="261044"/>
                  <a:pt x="0" y="225028"/>
                </a:cubicBezTo>
                <a:cubicBezTo>
                  <a:pt x="0" y="184844"/>
                  <a:pt x="6102" y="146558"/>
                  <a:pt x="18306" y="110170"/>
                </a:cubicBezTo>
                <a:cubicBezTo>
                  <a:pt x="30510" y="73781"/>
                  <a:pt x="46621" y="46322"/>
                  <a:pt x="66638" y="27793"/>
                </a:cubicBezTo>
                <a:cubicBezTo>
                  <a:pt x="86655" y="9264"/>
                  <a:pt x="109538" y="0"/>
                  <a:pt x="135285" y="0"/>
                </a:cubicBezTo>
                <a:close/>
                <a:moveTo>
                  <a:pt x="133053" y="32146"/>
                </a:moveTo>
                <a:cubicBezTo>
                  <a:pt x="116235" y="32146"/>
                  <a:pt x="100683" y="40741"/>
                  <a:pt x="86395" y="57931"/>
                </a:cubicBezTo>
                <a:cubicBezTo>
                  <a:pt x="72108" y="75121"/>
                  <a:pt x="60536" y="99156"/>
                  <a:pt x="51681" y="130038"/>
                </a:cubicBezTo>
                <a:cubicBezTo>
                  <a:pt x="42826" y="160920"/>
                  <a:pt x="38398" y="192434"/>
                  <a:pt x="38398" y="224581"/>
                </a:cubicBezTo>
                <a:cubicBezTo>
                  <a:pt x="38398" y="250180"/>
                  <a:pt x="42119" y="269825"/>
                  <a:pt x="49560" y="283517"/>
                </a:cubicBezTo>
                <a:cubicBezTo>
                  <a:pt x="57001" y="297209"/>
                  <a:pt x="68982" y="304055"/>
                  <a:pt x="85502" y="304055"/>
                </a:cubicBezTo>
                <a:cubicBezTo>
                  <a:pt x="102617" y="304055"/>
                  <a:pt x="118170" y="295572"/>
                  <a:pt x="132160" y="278606"/>
                </a:cubicBezTo>
                <a:cubicBezTo>
                  <a:pt x="146150" y="261639"/>
                  <a:pt x="157349" y="237232"/>
                  <a:pt x="165758" y="205382"/>
                </a:cubicBezTo>
                <a:cubicBezTo>
                  <a:pt x="174166" y="173533"/>
                  <a:pt x="178371" y="139824"/>
                  <a:pt x="178371" y="104254"/>
                </a:cubicBezTo>
                <a:cubicBezTo>
                  <a:pt x="178371" y="56182"/>
                  <a:pt x="163265" y="32146"/>
                  <a:pt x="133053" y="32146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2" name="文本框 8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C0CF79E-0D1C-4618-ABD2-538428383A8D}"/>
              </a:ext>
            </a:extLst>
          </p:cNvPr>
          <p:cNvSpPr txBox="1"/>
          <p:nvPr/>
        </p:nvSpPr>
        <p:spPr>
          <a:xfrm>
            <a:off x="3090551" y="724830"/>
            <a:ext cx="238199" cy="331068"/>
          </a:xfrm>
          <a:custGeom>
            <a:avLst/>
            <a:gdLst/>
            <a:ahLst/>
            <a:cxnLst/>
            <a:rect l="l" t="t" r="r" b="b"/>
            <a:pathLst>
              <a:path w="238199" h="331068">
                <a:moveTo>
                  <a:pt x="153144" y="0"/>
                </a:moveTo>
                <a:cubicBezTo>
                  <a:pt x="179338" y="0"/>
                  <a:pt x="200062" y="6586"/>
                  <a:pt x="215317" y="19757"/>
                </a:cubicBezTo>
                <a:cubicBezTo>
                  <a:pt x="230572" y="32928"/>
                  <a:pt x="238199" y="51048"/>
                  <a:pt x="238199" y="74116"/>
                </a:cubicBezTo>
                <a:cubicBezTo>
                  <a:pt x="238199" y="90636"/>
                  <a:pt x="235260" y="105817"/>
                  <a:pt x="229381" y="119658"/>
                </a:cubicBezTo>
                <a:cubicBezTo>
                  <a:pt x="223503" y="133499"/>
                  <a:pt x="213754" y="148158"/>
                  <a:pt x="200137" y="163637"/>
                </a:cubicBezTo>
                <a:cubicBezTo>
                  <a:pt x="186519" y="179115"/>
                  <a:pt x="164604" y="200025"/>
                  <a:pt x="134392" y="226368"/>
                </a:cubicBezTo>
                <a:lnTo>
                  <a:pt x="55810" y="294903"/>
                </a:lnTo>
                <a:lnTo>
                  <a:pt x="55810" y="296689"/>
                </a:lnTo>
                <a:lnTo>
                  <a:pt x="207169" y="296689"/>
                </a:lnTo>
                <a:lnTo>
                  <a:pt x="200695" y="331068"/>
                </a:lnTo>
                <a:lnTo>
                  <a:pt x="0" y="331068"/>
                </a:lnTo>
                <a:lnTo>
                  <a:pt x="6920" y="298252"/>
                </a:lnTo>
                <a:lnTo>
                  <a:pt x="110728" y="204490"/>
                </a:lnTo>
                <a:cubicBezTo>
                  <a:pt x="125909" y="190649"/>
                  <a:pt x="139043" y="178482"/>
                  <a:pt x="150130" y="167990"/>
                </a:cubicBezTo>
                <a:cubicBezTo>
                  <a:pt x="161218" y="157497"/>
                  <a:pt x="170371" y="147600"/>
                  <a:pt x="177589" y="138299"/>
                </a:cubicBezTo>
                <a:cubicBezTo>
                  <a:pt x="184807" y="128997"/>
                  <a:pt x="190165" y="119769"/>
                  <a:pt x="193663" y="110617"/>
                </a:cubicBezTo>
                <a:cubicBezTo>
                  <a:pt x="197160" y="101464"/>
                  <a:pt x="198909" y="91306"/>
                  <a:pt x="198909" y="80144"/>
                </a:cubicBezTo>
                <a:cubicBezTo>
                  <a:pt x="198909" y="65410"/>
                  <a:pt x="194444" y="53727"/>
                  <a:pt x="185514" y="45095"/>
                </a:cubicBezTo>
                <a:cubicBezTo>
                  <a:pt x="176585" y="36463"/>
                  <a:pt x="164455" y="32147"/>
                  <a:pt x="149126" y="32147"/>
                </a:cubicBezTo>
                <a:cubicBezTo>
                  <a:pt x="137666" y="32147"/>
                  <a:pt x="126467" y="34268"/>
                  <a:pt x="115528" y="38509"/>
                </a:cubicBezTo>
                <a:cubicBezTo>
                  <a:pt x="104589" y="42751"/>
                  <a:pt x="92497" y="49932"/>
                  <a:pt x="79251" y="60052"/>
                </a:cubicBezTo>
                <a:lnTo>
                  <a:pt x="60945" y="34379"/>
                </a:lnTo>
                <a:cubicBezTo>
                  <a:pt x="89371" y="11460"/>
                  <a:pt x="120104" y="0"/>
                  <a:pt x="153144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1" name="文本框 8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3B9455A-0B4E-4829-B05F-9D0B025695E2}"/>
              </a:ext>
            </a:extLst>
          </p:cNvPr>
          <p:cNvSpPr txBox="1"/>
          <p:nvPr/>
        </p:nvSpPr>
        <p:spPr>
          <a:xfrm>
            <a:off x="7643388" y="443686"/>
            <a:ext cx="238199" cy="331068"/>
          </a:xfrm>
          <a:custGeom>
            <a:avLst/>
            <a:gdLst/>
            <a:ahLst/>
            <a:cxnLst/>
            <a:rect l="l" t="t" r="r" b="b"/>
            <a:pathLst>
              <a:path w="238199" h="331068">
                <a:moveTo>
                  <a:pt x="153144" y="0"/>
                </a:moveTo>
                <a:cubicBezTo>
                  <a:pt x="179338" y="0"/>
                  <a:pt x="200062" y="6586"/>
                  <a:pt x="215317" y="19757"/>
                </a:cubicBezTo>
                <a:cubicBezTo>
                  <a:pt x="230572" y="32928"/>
                  <a:pt x="238199" y="51048"/>
                  <a:pt x="238199" y="74116"/>
                </a:cubicBezTo>
                <a:cubicBezTo>
                  <a:pt x="238199" y="90636"/>
                  <a:pt x="235260" y="105817"/>
                  <a:pt x="229381" y="119658"/>
                </a:cubicBezTo>
                <a:cubicBezTo>
                  <a:pt x="223503" y="133499"/>
                  <a:pt x="213754" y="148158"/>
                  <a:pt x="200137" y="163637"/>
                </a:cubicBezTo>
                <a:cubicBezTo>
                  <a:pt x="186519" y="179115"/>
                  <a:pt x="164604" y="200025"/>
                  <a:pt x="134392" y="226368"/>
                </a:cubicBezTo>
                <a:lnTo>
                  <a:pt x="55810" y="294903"/>
                </a:lnTo>
                <a:lnTo>
                  <a:pt x="55810" y="296689"/>
                </a:lnTo>
                <a:lnTo>
                  <a:pt x="207169" y="296689"/>
                </a:lnTo>
                <a:lnTo>
                  <a:pt x="200695" y="331068"/>
                </a:lnTo>
                <a:lnTo>
                  <a:pt x="0" y="331068"/>
                </a:lnTo>
                <a:lnTo>
                  <a:pt x="6920" y="298252"/>
                </a:lnTo>
                <a:lnTo>
                  <a:pt x="110728" y="204490"/>
                </a:lnTo>
                <a:cubicBezTo>
                  <a:pt x="125909" y="190649"/>
                  <a:pt x="139043" y="178482"/>
                  <a:pt x="150130" y="167990"/>
                </a:cubicBezTo>
                <a:cubicBezTo>
                  <a:pt x="161218" y="157497"/>
                  <a:pt x="170371" y="147600"/>
                  <a:pt x="177589" y="138299"/>
                </a:cubicBezTo>
                <a:cubicBezTo>
                  <a:pt x="184807" y="128997"/>
                  <a:pt x="190165" y="119769"/>
                  <a:pt x="193663" y="110617"/>
                </a:cubicBezTo>
                <a:cubicBezTo>
                  <a:pt x="197160" y="101464"/>
                  <a:pt x="198909" y="91306"/>
                  <a:pt x="198909" y="80144"/>
                </a:cubicBezTo>
                <a:cubicBezTo>
                  <a:pt x="198909" y="65410"/>
                  <a:pt x="194444" y="53727"/>
                  <a:pt x="185514" y="45095"/>
                </a:cubicBezTo>
                <a:cubicBezTo>
                  <a:pt x="176584" y="36463"/>
                  <a:pt x="164455" y="32147"/>
                  <a:pt x="149126" y="32147"/>
                </a:cubicBezTo>
                <a:cubicBezTo>
                  <a:pt x="137666" y="32147"/>
                  <a:pt x="126467" y="34268"/>
                  <a:pt x="115528" y="38509"/>
                </a:cubicBezTo>
                <a:cubicBezTo>
                  <a:pt x="104589" y="42751"/>
                  <a:pt x="92497" y="49932"/>
                  <a:pt x="79251" y="60052"/>
                </a:cubicBezTo>
                <a:lnTo>
                  <a:pt x="60945" y="34379"/>
                </a:lnTo>
                <a:cubicBezTo>
                  <a:pt x="89371" y="11460"/>
                  <a:pt x="120104" y="0"/>
                  <a:pt x="153144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0" name="文本框 7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7445E36-254E-4608-9B21-03453736479C}"/>
              </a:ext>
            </a:extLst>
          </p:cNvPr>
          <p:cNvSpPr txBox="1"/>
          <p:nvPr/>
        </p:nvSpPr>
        <p:spPr>
          <a:xfrm>
            <a:off x="5564344" y="5423266"/>
            <a:ext cx="133499" cy="326380"/>
          </a:xfrm>
          <a:custGeom>
            <a:avLst/>
            <a:gdLst/>
            <a:ahLst/>
            <a:cxnLst/>
            <a:rect l="l" t="t" r="r" b="b"/>
            <a:pathLst>
              <a:path w="133499" h="326380">
                <a:moveTo>
                  <a:pt x="100236" y="0"/>
                </a:moveTo>
                <a:lnTo>
                  <a:pt x="133499" y="0"/>
                </a:lnTo>
                <a:lnTo>
                  <a:pt x="63624" y="326380"/>
                </a:lnTo>
                <a:lnTo>
                  <a:pt x="25227" y="326380"/>
                </a:lnTo>
                <a:lnTo>
                  <a:pt x="68982" y="122560"/>
                </a:lnTo>
                <a:cubicBezTo>
                  <a:pt x="77763" y="83716"/>
                  <a:pt x="84312" y="57001"/>
                  <a:pt x="88628" y="42416"/>
                </a:cubicBezTo>
                <a:cubicBezTo>
                  <a:pt x="81186" y="50304"/>
                  <a:pt x="70842" y="58564"/>
                  <a:pt x="57597" y="67196"/>
                </a:cubicBezTo>
                <a:lnTo>
                  <a:pt x="17860" y="91753"/>
                </a:lnTo>
                <a:lnTo>
                  <a:pt x="0" y="63401"/>
                </a:lnTo>
                <a:lnTo>
                  <a:pt x="100236" y="0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4" name="9BS3CKP-summer-happy">
            <a:hlinkClick r:id="" action="ppaction://media"/>
            <a:extLst>
              <a:ext uri="{FF2B5EF4-FFF2-40B4-BE49-F238E27FC236}">
                <a16:creationId xmlns:a16="http://schemas.microsoft.com/office/drawing/2014/main" xmlns="" id="{D6D8B221-DEEB-45AA-8096-9AD1F61C66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6503" y="4019200"/>
            <a:ext cx="487363" cy="487363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546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1463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女人穿着内衣&#10;&#10;描述已自动生成">
            <a:extLst>
              <a:ext uri="{FF2B5EF4-FFF2-40B4-BE49-F238E27FC236}">
                <a16:creationId xmlns:a16="http://schemas.microsoft.com/office/drawing/2014/main" xmlns="" id="{019D23E9-C75D-4497-8325-615AD333E2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6728" y="557091"/>
            <a:ext cx="4434616" cy="5432405"/>
          </a:xfrm>
          <a:prstGeom prst="rect">
            <a:avLst/>
          </a:prstGeom>
        </p:spPr>
      </p:pic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7E0661D6-9A6E-4032-A888-BF86E706586B}"/>
              </a:ext>
            </a:extLst>
          </p:cNvPr>
          <p:cNvSpPr/>
          <p:nvPr/>
        </p:nvSpPr>
        <p:spPr>
          <a:xfrm>
            <a:off x="185144" y="2152705"/>
            <a:ext cx="5898291" cy="2467462"/>
          </a:xfrm>
          <a:prstGeom prst="triangle">
            <a:avLst/>
          </a:prstGeom>
          <a:solidFill>
            <a:schemeClr val="accent2">
              <a:lumMod val="20000"/>
              <a:lumOff val="8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9F1FA98-6003-4E4C-9978-A6F239759F31}"/>
              </a:ext>
            </a:extLst>
          </p:cNvPr>
          <p:cNvCxnSpPr>
            <a:cxnSpLocks/>
          </p:cNvCxnSpPr>
          <p:nvPr/>
        </p:nvCxnSpPr>
        <p:spPr>
          <a:xfrm>
            <a:off x="6210300" y="0"/>
            <a:ext cx="0" cy="6858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961D6B3-D40B-47EF-9269-67BA7C2E5D51}"/>
              </a:ext>
            </a:extLst>
          </p:cNvPr>
          <p:cNvSpPr txBox="1"/>
          <p:nvPr/>
        </p:nvSpPr>
        <p:spPr>
          <a:xfrm>
            <a:off x="2485418" y="5067600"/>
            <a:ext cx="34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92A3261-8060-4354-9A02-FB5E65FA46B4}"/>
              </a:ext>
            </a:extLst>
          </p:cNvPr>
          <p:cNvSpPr txBox="1"/>
          <p:nvPr/>
        </p:nvSpPr>
        <p:spPr>
          <a:xfrm>
            <a:off x="2542264" y="604389"/>
            <a:ext cx="34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BE50969-ACD0-437D-B077-9FDB4A6B4070}"/>
              </a:ext>
            </a:extLst>
          </p:cNvPr>
          <p:cNvSpPr txBox="1"/>
          <p:nvPr/>
        </p:nvSpPr>
        <p:spPr>
          <a:xfrm>
            <a:off x="6464030" y="1390650"/>
            <a:ext cx="800219" cy="5057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000" dirty="0">
                <a:latin typeface="AMGDT" panose="02000400000000000000" pitchFamily="2" charset="0"/>
              </a:rPr>
              <a:t>TITLE  HERE</a:t>
            </a:r>
            <a:endParaRPr lang="zh-CN" altLang="en-US" sz="4000" dirty="0">
              <a:latin typeface="AMGDT" panose="02000400000000000000" pitchFamily="2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8AE1C0D-0FE7-49DD-9AA0-9F7AF0420EF4}"/>
              </a:ext>
            </a:extLst>
          </p:cNvPr>
          <p:cNvSpPr txBox="1"/>
          <p:nvPr/>
        </p:nvSpPr>
        <p:spPr>
          <a:xfrm>
            <a:off x="132921" y="2774891"/>
            <a:ext cx="34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+mj-lt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400" dirty="0">
              <a:latin typeface="+mj-lt"/>
              <a:ea typeface="微软雅黑 Light" panose="020B0502040204020203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E725A41F-2B49-4C88-9C03-51B96D320F77}"/>
              </a:ext>
            </a:extLst>
          </p:cNvPr>
          <p:cNvSpPr/>
          <p:nvPr/>
        </p:nvSpPr>
        <p:spPr>
          <a:xfrm>
            <a:off x="6164274" y="3849274"/>
            <a:ext cx="5924550" cy="621224"/>
          </a:xfrm>
          <a:custGeom>
            <a:avLst/>
            <a:gdLst>
              <a:gd name="connsiteX0" fmla="*/ 0 w 5924550"/>
              <a:gd name="connsiteY0" fmla="*/ 364049 h 621224"/>
              <a:gd name="connsiteX1" fmla="*/ 1657350 w 5924550"/>
              <a:gd name="connsiteY1" fmla="*/ 583124 h 621224"/>
              <a:gd name="connsiteX2" fmla="*/ 3314700 w 5924550"/>
              <a:gd name="connsiteY2" fmla="*/ 49724 h 621224"/>
              <a:gd name="connsiteX3" fmla="*/ 4762500 w 5924550"/>
              <a:gd name="connsiteY3" fmla="*/ 87824 h 621224"/>
              <a:gd name="connsiteX4" fmla="*/ 5924550 w 5924550"/>
              <a:gd name="connsiteY4" fmla="*/ 621224 h 62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4550" h="621224">
                <a:moveTo>
                  <a:pt x="0" y="364049"/>
                </a:moveTo>
                <a:cubicBezTo>
                  <a:pt x="552450" y="499780"/>
                  <a:pt x="1104900" y="635511"/>
                  <a:pt x="1657350" y="583124"/>
                </a:cubicBezTo>
                <a:cubicBezTo>
                  <a:pt x="2209800" y="530737"/>
                  <a:pt x="2797175" y="132274"/>
                  <a:pt x="3314700" y="49724"/>
                </a:cubicBezTo>
                <a:cubicBezTo>
                  <a:pt x="3832225" y="-32826"/>
                  <a:pt x="4327525" y="-7426"/>
                  <a:pt x="4762500" y="87824"/>
                </a:cubicBezTo>
                <a:cubicBezTo>
                  <a:pt x="5197475" y="183074"/>
                  <a:pt x="5561012" y="402149"/>
                  <a:pt x="5924550" y="621224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EB6472D-5BE8-4979-87E6-662718572F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37" y="557091"/>
            <a:ext cx="2331428" cy="1513953"/>
          </a:xfrm>
          <a:prstGeom prst="rect">
            <a:avLst/>
          </a:prstGeom>
        </p:spPr>
      </p:pic>
      <p:pic>
        <p:nvPicPr>
          <p:cNvPr id="18" name="图片 1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89820E6-B56C-4583-933D-013887FAB4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9493" y="2649096"/>
            <a:ext cx="2469054" cy="1559808"/>
          </a:xfrm>
          <a:custGeom>
            <a:avLst/>
            <a:gdLst>
              <a:gd name="connsiteX0" fmla="*/ 0 w 2469054"/>
              <a:gd name="connsiteY0" fmla="*/ 0 h 1559808"/>
              <a:gd name="connsiteX1" fmla="*/ 2469054 w 2469054"/>
              <a:gd name="connsiteY1" fmla="*/ 0 h 1559808"/>
              <a:gd name="connsiteX2" fmla="*/ 2469054 w 2469054"/>
              <a:gd name="connsiteY2" fmla="*/ 1559808 h 1559808"/>
              <a:gd name="connsiteX3" fmla="*/ 0 w 2469054"/>
              <a:gd name="connsiteY3" fmla="*/ 1559808 h 15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9054" h="1559808">
                <a:moveTo>
                  <a:pt x="0" y="0"/>
                </a:moveTo>
                <a:lnTo>
                  <a:pt x="2469054" y="0"/>
                </a:lnTo>
                <a:lnTo>
                  <a:pt x="2469054" y="1559808"/>
                </a:lnTo>
                <a:lnTo>
                  <a:pt x="0" y="1559808"/>
                </a:lnTo>
                <a:close/>
              </a:path>
            </a:pathLst>
          </a:custGeom>
        </p:spPr>
      </p:pic>
      <p:pic>
        <p:nvPicPr>
          <p:cNvPr id="19" name="图片 1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EEABA2D-2512-47F2-9E34-359A9FEE80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485" y="4863733"/>
            <a:ext cx="2321964" cy="161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74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人站在水里走&#10;&#10;描述已自动生成">
            <a:extLst>
              <a:ext uri="{FF2B5EF4-FFF2-40B4-BE49-F238E27FC236}">
                <a16:creationId xmlns:a16="http://schemas.microsoft.com/office/drawing/2014/main" xmlns="" id="{EC251403-0931-424E-A386-2C7BE13712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443"/>
          </a:xfrm>
          <a:prstGeom prst="rect">
            <a:avLst/>
          </a:prstGeom>
        </p:spPr>
      </p:pic>
      <p:sp>
        <p:nvSpPr>
          <p:cNvPr id="10" name="文本框 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A2A1AA7-A69D-4402-A6D2-1A35413549C1}"/>
              </a:ext>
            </a:extLst>
          </p:cNvPr>
          <p:cNvSpPr txBox="1"/>
          <p:nvPr/>
        </p:nvSpPr>
        <p:spPr>
          <a:xfrm>
            <a:off x="2270474" y="1505117"/>
            <a:ext cx="7416592" cy="17235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gradFill flip="none" rotWithShape="1">
                  <a:gsLst>
                    <a:gs pos="4000">
                      <a:schemeClr val="bg2"/>
                    </a:gs>
                    <a:gs pos="69000">
                      <a:schemeClr val="bg2">
                        <a:alpha val="47000"/>
                      </a:schemeClr>
                    </a:gs>
                    <a:gs pos="39000">
                      <a:schemeClr val="bg2">
                        <a:alpha val="87000"/>
                      </a:schemeClr>
                    </a:gs>
                    <a:gs pos="96000">
                      <a:schemeClr val="bg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Open Sans" charset="0"/>
                <a:ea typeface="Open Sans" charset="0"/>
                <a:cs typeface="Open Sans" charset="0"/>
              </a:rPr>
              <a:t>THANKS</a:t>
            </a:r>
          </a:p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1" name="文本框 1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ECD5A979-FC16-4D02-BB23-482A04F9474E}"/>
              </a:ext>
            </a:extLst>
          </p:cNvPr>
          <p:cNvSpPr txBox="1"/>
          <p:nvPr/>
        </p:nvSpPr>
        <p:spPr>
          <a:xfrm>
            <a:off x="4211175" y="3028611"/>
            <a:ext cx="3959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spc="3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POWERPOINT TEMPLET</a:t>
            </a:r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427ABB8-A772-43BF-8EE2-84C06F655438}"/>
              </a:ext>
            </a:extLst>
          </p:cNvPr>
          <p:cNvSpPr/>
          <p:nvPr/>
        </p:nvSpPr>
        <p:spPr>
          <a:xfrm>
            <a:off x="5638800" y="3682215"/>
            <a:ext cx="914400" cy="914400"/>
          </a:xfrm>
          <a:prstGeom prst="ellipse">
            <a:avLst/>
          </a:prstGeom>
          <a:solidFill>
            <a:schemeClr val="bg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18E66B4E-906A-401C-9CDD-FB3A9B4855BD}"/>
              </a:ext>
            </a:extLst>
          </p:cNvPr>
          <p:cNvSpPr/>
          <p:nvPr/>
        </p:nvSpPr>
        <p:spPr>
          <a:xfrm rot="10800000">
            <a:off x="5811629" y="3974123"/>
            <a:ext cx="568741" cy="490294"/>
          </a:xfrm>
          <a:prstGeom prst="triangle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334D947F-2D05-455D-B4DA-EED4C1FC9AFA}"/>
              </a:ext>
            </a:extLst>
          </p:cNvPr>
          <p:cNvSpPr txBox="1"/>
          <p:nvPr/>
        </p:nvSpPr>
        <p:spPr>
          <a:xfrm>
            <a:off x="5486400" y="981896"/>
            <a:ext cx="3959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spc="3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2021</a:t>
            </a:r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51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一口孜</a:t>
            </a:r>
            <a:r>
              <a:rPr lang="zh-CN" altLang="en-US" dirty="0" smtClean="0"/>
              <a:t>然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89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46F31FB-85D3-4F1D-A5FA-08DA61ED06A5}"/>
              </a:ext>
            </a:extLst>
          </p:cNvPr>
          <p:cNvSpPr txBox="1"/>
          <p:nvPr/>
        </p:nvSpPr>
        <p:spPr>
          <a:xfrm>
            <a:off x="9015078" y="2660696"/>
            <a:ext cx="115707" cy="1123"/>
          </a:xfrm>
          <a:custGeom>
            <a:avLst/>
            <a:gdLst/>
            <a:ahLst/>
            <a:cxnLst/>
            <a:rect l="l" t="t" r="r" b="b"/>
            <a:pathLst>
              <a:path w="115707" h="1123">
                <a:moveTo>
                  <a:pt x="0" y="0"/>
                </a:moveTo>
                <a:lnTo>
                  <a:pt x="104477" y="0"/>
                </a:lnTo>
                <a:lnTo>
                  <a:pt x="115707" y="1123"/>
                </a:lnTo>
                <a:lnTo>
                  <a:pt x="0" y="112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9" name="文本框 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5DF20A73-E9B7-4952-8B5C-FED7F47C96F0}"/>
              </a:ext>
            </a:extLst>
          </p:cNvPr>
          <p:cNvSpPr txBox="1"/>
          <p:nvPr/>
        </p:nvSpPr>
        <p:spPr>
          <a:xfrm>
            <a:off x="2604284" y="2661819"/>
            <a:ext cx="750386" cy="356385"/>
          </a:xfrm>
          <a:custGeom>
            <a:avLst/>
            <a:gdLst/>
            <a:ahLst/>
            <a:cxnLst/>
            <a:rect l="l" t="t" r="r" b="b"/>
            <a:pathLst>
              <a:path w="750386" h="356385">
                <a:moveTo>
                  <a:pt x="0" y="0"/>
                </a:moveTo>
                <a:lnTo>
                  <a:pt x="175985" y="0"/>
                </a:lnTo>
                <a:lnTo>
                  <a:pt x="176449" y="9181"/>
                </a:lnTo>
                <a:cubicBezTo>
                  <a:pt x="182775" y="67610"/>
                  <a:pt x="198589" y="113693"/>
                  <a:pt x="223892" y="147431"/>
                </a:cubicBezTo>
                <a:cubicBezTo>
                  <a:pt x="257629" y="192414"/>
                  <a:pt x="308054" y="214906"/>
                  <a:pt x="375166" y="214906"/>
                </a:cubicBezTo>
                <a:cubicBezTo>
                  <a:pt x="492931" y="214906"/>
                  <a:pt x="559172" y="146442"/>
                  <a:pt x="573893" y="9513"/>
                </a:cubicBezTo>
                <a:lnTo>
                  <a:pt x="574370" y="0"/>
                </a:lnTo>
                <a:lnTo>
                  <a:pt x="750386" y="0"/>
                </a:lnTo>
                <a:lnTo>
                  <a:pt x="747775" y="39688"/>
                </a:lnTo>
                <a:cubicBezTo>
                  <a:pt x="735532" y="127025"/>
                  <a:pt x="704923" y="197221"/>
                  <a:pt x="655949" y="250275"/>
                </a:cubicBezTo>
                <a:cubicBezTo>
                  <a:pt x="590651" y="321015"/>
                  <a:pt x="497057" y="356385"/>
                  <a:pt x="375166" y="356385"/>
                </a:cubicBezTo>
                <a:cubicBezTo>
                  <a:pt x="253276" y="356385"/>
                  <a:pt x="159682" y="321015"/>
                  <a:pt x="94383" y="250275"/>
                </a:cubicBezTo>
                <a:cubicBezTo>
                  <a:pt x="45410" y="197221"/>
                  <a:pt x="14801" y="126821"/>
                  <a:pt x="2558" y="390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2" name="文本框 1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33F5C4F-8C22-428B-8BB8-3382B12010FE}"/>
              </a:ext>
            </a:extLst>
          </p:cNvPr>
          <p:cNvSpPr txBox="1"/>
          <p:nvPr/>
        </p:nvSpPr>
        <p:spPr>
          <a:xfrm>
            <a:off x="3565917" y="2661819"/>
            <a:ext cx="573086" cy="356385"/>
          </a:xfrm>
          <a:custGeom>
            <a:avLst/>
            <a:gdLst/>
            <a:ahLst/>
            <a:cxnLst/>
            <a:rect l="l" t="t" r="r" b="b"/>
            <a:pathLst>
              <a:path w="573086" h="356385">
                <a:moveTo>
                  <a:pt x="0" y="0"/>
                </a:moveTo>
                <a:lnTo>
                  <a:pt x="172919" y="0"/>
                </a:lnTo>
                <a:lnTo>
                  <a:pt x="173533" y="12268"/>
                </a:lnTo>
                <a:cubicBezTo>
                  <a:pt x="188095" y="148085"/>
                  <a:pt x="253623" y="215994"/>
                  <a:pt x="370117" y="215994"/>
                </a:cubicBezTo>
                <a:cubicBezTo>
                  <a:pt x="425983" y="215994"/>
                  <a:pt x="493640" y="202027"/>
                  <a:pt x="573086" y="174094"/>
                </a:cubicBezTo>
                <a:lnTo>
                  <a:pt x="573086" y="315574"/>
                </a:lnTo>
                <a:cubicBezTo>
                  <a:pt x="507788" y="342781"/>
                  <a:pt x="434871" y="356385"/>
                  <a:pt x="354336" y="356385"/>
                </a:cubicBezTo>
                <a:cubicBezTo>
                  <a:pt x="238613" y="356385"/>
                  <a:pt x="150098" y="321287"/>
                  <a:pt x="88790" y="251092"/>
                </a:cubicBezTo>
                <a:cubicBezTo>
                  <a:pt x="42809" y="198445"/>
                  <a:pt x="14071" y="128606"/>
                  <a:pt x="2576" y="415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3" name="文本框 1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8476A8B6-8720-4239-84EA-9C0784EFEAF3}"/>
              </a:ext>
            </a:extLst>
          </p:cNvPr>
          <p:cNvSpPr txBox="1"/>
          <p:nvPr/>
        </p:nvSpPr>
        <p:spPr>
          <a:xfrm>
            <a:off x="4388690" y="2661819"/>
            <a:ext cx="458176" cy="345502"/>
          </a:xfrm>
          <a:custGeom>
            <a:avLst/>
            <a:gdLst/>
            <a:ahLst/>
            <a:cxnLst/>
            <a:rect l="l" t="t" r="r" b="b"/>
            <a:pathLst>
              <a:path w="458176" h="345502">
                <a:moveTo>
                  <a:pt x="0" y="0"/>
                </a:moveTo>
                <a:lnTo>
                  <a:pt x="438043" y="0"/>
                </a:lnTo>
                <a:lnTo>
                  <a:pt x="438043" y="1053"/>
                </a:lnTo>
                <a:lnTo>
                  <a:pt x="168687" y="1053"/>
                </a:lnTo>
                <a:lnTo>
                  <a:pt x="168687" y="206199"/>
                </a:lnTo>
                <a:lnTo>
                  <a:pt x="458176" y="206199"/>
                </a:lnTo>
                <a:lnTo>
                  <a:pt x="458176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F9F82DE-87CD-4FEC-83AF-60F687DE56DF}"/>
              </a:ext>
            </a:extLst>
          </p:cNvPr>
          <p:cNvSpPr txBox="1"/>
          <p:nvPr/>
        </p:nvSpPr>
        <p:spPr>
          <a:xfrm>
            <a:off x="4993416" y="2661819"/>
            <a:ext cx="768888" cy="345502"/>
          </a:xfrm>
          <a:custGeom>
            <a:avLst/>
            <a:gdLst/>
            <a:ahLst/>
            <a:cxnLst/>
            <a:rect l="l" t="t" r="r" b="b"/>
            <a:pathLst>
              <a:path w="768888" h="345502">
                <a:moveTo>
                  <a:pt x="121444" y="0"/>
                </a:moveTo>
                <a:lnTo>
                  <a:pt x="286373" y="0"/>
                </a:lnTo>
                <a:lnTo>
                  <a:pt x="281871" y="14657"/>
                </a:lnTo>
                <a:lnTo>
                  <a:pt x="489193" y="14657"/>
                </a:lnTo>
                <a:lnTo>
                  <a:pt x="484641" y="0"/>
                </a:lnTo>
                <a:lnTo>
                  <a:pt x="646974" y="0"/>
                </a:lnTo>
                <a:lnTo>
                  <a:pt x="768888" y="345502"/>
                </a:lnTo>
                <a:lnTo>
                  <a:pt x="587141" y="345502"/>
                </a:lnTo>
                <a:lnTo>
                  <a:pt x="529460" y="156137"/>
                </a:lnTo>
                <a:lnTo>
                  <a:pt x="239427" y="156137"/>
                </a:lnTo>
                <a:lnTo>
                  <a:pt x="181747" y="345502"/>
                </a:lnTo>
                <a:lnTo>
                  <a:pt x="0" y="345502"/>
                </a:lnTo>
                <a:lnTo>
                  <a:pt x="1214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AFA9A06-396A-4CD8-89EA-691E0A1E972B}"/>
              </a:ext>
            </a:extLst>
          </p:cNvPr>
          <p:cNvSpPr txBox="1"/>
          <p:nvPr/>
        </p:nvSpPr>
        <p:spPr>
          <a:xfrm>
            <a:off x="5941265" y="2661819"/>
            <a:ext cx="150730" cy="345502"/>
          </a:xfrm>
          <a:custGeom>
            <a:avLst/>
            <a:gdLst/>
            <a:ahLst/>
            <a:cxnLst/>
            <a:rect l="l" t="t" r="r" b="b"/>
            <a:pathLst>
              <a:path w="150730" h="345502">
                <a:moveTo>
                  <a:pt x="0" y="0"/>
                </a:moveTo>
                <a:lnTo>
                  <a:pt x="150730" y="0"/>
                </a:lnTo>
                <a:lnTo>
                  <a:pt x="150730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15BBDD6-405E-4304-9B15-C47F5D6D3239}"/>
              </a:ext>
            </a:extLst>
          </p:cNvPr>
          <p:cNvSpPr txBox="1"/>
          <p:nvPr/>
        </p:nvSpPr>
        <p:spPr>
          <a:xfrm>
            <a:off x="6233957" y="2661819"/>
            <a:ext cx="413075" cy="345502"/>
          </a:xfrm>
          <a:custGeom>
            <a:avLst/>
            <a:gdLst/>
            <a:ahLst/>
            <a:cxnLst/>
            <a:rect l="l" t="t" r="r" b="b"/>
            <a:pathLst>
              <a:path w="413075" h="345502">
                <a:moveTo>
                  <a:pt x="0" y="0"/>
                </a:moveTo>
                <a:lnTo>
                  <a:pt x="181061" y="0"/>
                </a:lnTo>
                <a:lnTo>
                  <a:pt x="265610" y="145798"/>
                </a:lnTo>
                <a:lnTo>
                  <a:pt x="269419" y="145798"/>
                </a:lnTo>
                <a:cubicBezTo>
                  <a:pt x="266698" y="94104"/>
                  <a:pt x="264657" y="49982"/>
                  <a:pt x="263297" y="13433"/>
                </a:cubicBezTo>
                <a:lnTo>
                  <a:pt x="262879" y="0"/>
                </a:lnTo>
                <a:lnTo>
                  <a:pt x="413075" y="0"/>
                </a:lnTo>
                <a:lnTo>
                  <a:pt x="413075" y="345502"/>
                </a:lnTo>
                <a:lnTo>
                  <a:pt x="198679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CC27762-143D-4E55-B5F8-8C25D4FDED73}"/>
              </a:ext>
            </a:extLst>
          </p:cNvPr>
          <p:cNvSpPr txBox="1"/>
          <p:nvPr/>
        </p:nvSpPr>
        <p:spPr>
          <a:xfrm>
            <a:off x="7293815" y="2661819"/>
            <a:ext cx="491370" cy="345502"/>
          </a:xfrm>
          <a:custGeom>
            <a:avLst/>
            <a:gdLst/>
            <a:ahLst/>
            <a:cxnLst/>
            <a:rect l="l" t="t" r="r" b="b"/>
            <a:pathLst>
              <a:path w="491370" h="345502">
                <a:moveTo>
                  <a:pt x="0" y="0"/>
                </a:moveTo>
                <a:lnTo>
                  <a:pt x="168687" y="0"/>
                </a:lnTo>
                <a:lnTo>
                  <a:pt x="168687" y="206199"/>
                </a:lnTo>
                <a:lnTo>
                  <a:pt x="491370" y="206199"/>
                </a:lnTo>
                <a:lnTo>
                  <a:pt x="491370" y="345502"/>
                </a:ln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A851C2E-707B-43CD-891E-C342F9680DAA}"/>
              </a:ext>
            </a:extLst>
          </p:cNvPr>
          <p:cNvSpPr txBox="1"/>
          <p:nvPr/>
        </p:nvSpPr>
        <p:spPr>
          <a:xfrm>
            <a:off x="7898542" y="2661819"/>
            <a:ext cx="768887" cy="345502"/>
          </a:xfrm>
          <a:custGeom>
            <a:avLst/>
            <a:gdLst/>
            <a:ahLst/>
            <a:cxnLst/>
            <a:rect l="l" t="t" r="r" b="b"/>
            <a:pathLst>
              <a:path w="768887" h="345502">
                <a:moveTo>
                  <a:pt x="121444" y="0"/>
                </a:moveTo>
                <a:lnTo>
                  <a:pt x="286373" y="0"/>
                </a:lnTo>
                <a:lnTo>
                  <a:pt x="281871" y="14657"/>
                </a:lnTo>
                <a:lnTo>
                  <a:pt x="489193" y="14657"/>
                </a:lnTo>
                <a:lnTo>
                  <a:pt x="484641" y="0"/>
                </a:lnTo>
                <a:lnTo>
                  <a:pt x="646973" y="0"/>
                </a:lnTo>
                <a:lnTo>
                  <a:pt x="768887" y="345502"/>
                </a:lnTo>
                <a:lnTo>
                  <a:pt x="587141" y="345502"/>
                </a:lnTo>
                <a:lnTo>
                  <a:pt x="529460" y="156137"/>
                </a:lnTo>
                <a:lnTo>
                  <a:pt x="239427" y="156137"/>
                </a:lnTo>
                <a:lnTo>
                  <a:pt x="181747" y="345502"/>
                </a:lnTo>
                <a:lnTo>
                  <a:pt x="0" y="345502"/>
                </a:lnTo>
                <a:lnTo>
                  <a:pt x="1214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0" name="文本框 1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DCDB7AB-4588-4995-AE20-96C5F6DDD0C4}"/>
              </a:ext>
            </a:extLst>
          </p:cNvPr>
          <p:cNvSpPr txBox="1"/>
          <p:nvPr/>
        </p:nvSpPr>
        <p:spPr>
          <a:xfrm>
            <a:off x="8846390" y="2661819"/>
            <a:ext cx="589862" cy="345502"/>
          </a:xfrm>
          <a:custGeom>
            <a:avLst/>
            <a:gdLst/>
            <a:ahLst/>
            <a:cxnLst/>
            <a:rect l="l" t="t" r="r" b="b"/>
            <a:pathLst>
              <a:path w="589862" h="345502">
                <a:moveTo>
                  <a:pt x="0" y="0"/>
                </a:moveTo>
                <a:lnTo>
                  <a:pt x="168687" y="0"/>
                </a:lnTo>
                <a:lnTo>
                  <a:pt x="168687" y="206199"/>
                </a:lnTo>
                <a:lnTo>
                  <a:pt x="278606" y="206199"/>
                </a:lnTo>
                <a:cubicBezTo>
                  <a:pt x="325040" y="206199"/>
                  <a:pt x="359322" y="197311"/>
                  <a:pt x="381451" y="179536"/>
                </a:cubicBezTo>
                <a:cubicBezTo>
                  <a:pt x="403580" y="161760"/>
                  <a:pt x="414644" y="134552"/>
                  <a:pt x="414644" y="97913"/>
                </a:cubicBezTo>
                <a:cubicBezTo>
                  <a:pt x="414644" y="48395"/>
                  <a:pt x="388116" y="17446"/>
                  <a:pt x="335062" y="5067"/>
                </a:cubicBezTo>
                <a:lnTo>
                  <a:pt x="284394" y="0"/>
                </a:lnTo>
                <a:lnTo>
                  <a:pt x="363336" y="0"/>
                </a:lnTo>
                <a:cubicBezTo>
                  <a:pt x="442355" y="0"/>
                  <a:pt x="515763" y="24022"/>
                  <a:pt x="576657" y="65161"/>
                </a:cubicBezTo>
                <a:lnTo>
                  <a:pt x="584653" y="71759"/>
                </a:lnTo>
                <a:lnTo>
                  <a:pt x="589862" y="114781"/>
                </a:lnTo>
                <a:cubicBezTo>
                  <a:pt x="589862" y="187335"/>
                  <a:pt x="563652" y="243927"/>
                  <a:pt x="511231" y="284557"/>
                </a:cubicBezTo>
                <a:cubicBezTo>
                  <a:pt x="458811" y="325187"/>
                  <a:pt x="387618" y="345502"/>
                  <a:pt x="297651" y="345502"/>
                </a:cubicBezTo>
                <a:lnTo>
                  <a:pt x="0" y="3455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1" name="文本框 2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8F2B7AE1-4BD7-439B-8B3A-FC238A6FA6DA}"/>
              </a:ext>
            </a:extLst>
          </p:cNvPr>
          <p:cNvSpPr txBox="1"/>
          <p:nvPr/>
        </p:nvSpPr>
        <p:spPr>
          <a:xfrm>
            <a:off x="2600721" y="2199254"/>
            <a:ext cx="757461" cy="462565"/>
          </a:xfrm>
          <a:custGeom>
            <a:avLst/>
            <a:gdLst/>
            <a:ahLst/>
            <a:cxnLst/>
            <a:rect l="l" t="t" r="r" b="b"/>
            <a:pathLst>
              <a:path w="757461" h="462565">
                <a:moveTo>
                  <a:pt x="379819" y="0"/>
                </a:moveTo>
                <a:cubicBezTo>
                  <a:pt x="502072" y="0"/>
                  <a:pt x="595575" y="35189"/>
                  <a:pt x="660329" y="105566"/>
                </a:cubicBezTo>
                <a:cubicBezTo>
                  <a:pt x="725084" y="175943"/>
                  <a:pt x="757461" y="277155"/>
                  <a:pt x="757461" y="409203"/>
                </a:cubicBezTo>
                <a:lnTo>
                  <a:pt x="753950" y="462565"/>
                </a:lnTo>
                <a:lnTo>
                  <a:pt x="577934" y="462565"/>
                </a:lnTo>
                <a:lnTo>
                  <a:pt x="580611" y="409203"/>
                </a:lnTo>
                <a:cubicBezTo>
                  <a:pt x="580611" y="229995"/>
                  <a:pt x="513680" y="140392"/>
                  <a:pt x="379819" y="140392"/>
                </a:cubicBezTo>
                <a:cubicBezTo>
                  <a:pt x="312706" y="140392"/>
                  <a:pt x="262100" y="162974"/>
                  <a:pt x="228000" y="208139"/>
                </a:cubicBezTo>
                <a:cubicBezTo>
                  <a:pt x="193900" y="253303"/>
                  <a:pt x="176850" y="320325"/>
                  <a:pt x="176850" y="409203"/>
                </a:cubicBezTo>
                <a:lnTo>
                  <a:pt x="179549" y="462565"/>
                </a:lnTo>
                <a:lnTo>
                  <a:pt x="3564" y="462565"/>
                </a:lnTo>
                <a:lnTo>
                  <a:pt x="0" y="408115"/>
                </a:lnTo>
                <a:cubicBezTo>
                  <a:pt x="0" y="275704"/>
                  <a:pt x="32740" y="174583"/>
                  <a:pt x="98220" y="104750"/>
                </a:cubicBezTo>
                <a:cubicBezTo>
                  <a:pt x="163699" y="34917"/>
                  <a:pt x="257566" y="0"/>
                  <a:pt x="379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2" name="文本框 2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0200724D-0813-4770-8980-36BA2057E1FC}"/>
              </a:ext>
            </a:extLst>
          </p:cNvPr>
          <p:cNvSpPr txBox="1"/>
          <p:nvPr/>
        </p:nvSpPr>
        <p:spPr>
          <a:xfrm>
            <a:off x="3562745" y="2200342"/>
            <a:ext cx="606186" cy="461477"/>
          </a:xfrm>
          <a:custGeom>
            <a:avLst/>
            <a:gdLst/>
            <a:ahLst/>
            <a:cxnLst/>
            <a:rect l="l" t="t" r="r" b="b"/>
            <a:pathLst>
              <a:path w="606186" h="461477">
                <a:moveTo>
                  <a:pt x="373289" y="0"/>
                </a:moveTo>
                <a:cubicBezTo>
                  <a:pt x="450558" y="0"/>
                  <a:pt x="528191" y="18683"/>
                  <a:pt x="606186" y="56048"/>
                </a:cubicBezTo>
                <a:lnTo>
                  <a:pt x="551771" y="193175"/>
                </a:lnTo>
                <a:cubicBezTo>
                  <a:pt x="522024" y="179027"/>
                  <a:pt x="492096" y="166693"/>
                  <a:pt x="461986" y="156172"/>
                </a:cubicBezTo>
                <a:cubicBezTo>
                  <a:pt x="431876" y="145652"/>
                  <a:pt x="402310" y="140392"/>
                  <a:pt x="373289" y="140392"/>
                </a:cubicBezTo>
                <a:cubicBezTo>
                  <a:pt x="309804" y="140392"/>
                  <a:pt x="260649" y="164244"/>
                  <a:pt x="225823" y="211948"/>
                </a:cubicBezTo>
                <a:cubicBezTo>
                  <a:pt x="190998" y="259652"/>
                  <a:pt x="173585" y="326129"/>
                  <a:pt x="173585" y="411380"/>
                </a:cubicBezTo>
                <a:lnTo>
                  <a:pt x="176091" y="461477"/>
                </a:lnTo>
                <a:lnTo>
                  <a:pt x="3172" y="461477"/>
                </a:lnTo>
                <a:lnTo>
                  <a:pt x="0" y="410292"/>
                </a:lnTo>
                <a:cubicBezTo>
                  <a:pt x="0" y="327581"/>
                  <a:pt x="15055" y="255117"/>
                  <a:pt x="45165" y="192903"/>
                </a:cubicBezTo>
                <a:cubicBezTo>
                  <a:pt x="75274" y="130688"/>
                  <a:pt x="118535" y="82984"/>
                  <a:pt x="174945" y="49790"/>
                </a:cubicBezTo>
                <a:cubicBezTo>
                  <a:pt x="231356" y="16597"/>
                  <a:pt x="297470" y="0"/>
                  <a:pt x="373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3" name="文本框 2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89E43EF-D8AD-4CC0-8F62-397B2B4E6F5A}"/>
              </a:ext>
            </a:extLst>
          </p:cNvPr>
          <p:cNvSpPr txBox="1"/>
          <p:nvPr/>
        </p:nvSpPr>
        <p:spPr>
          <a:xfrm>
            <a:off x="5114860" y="2208505"/>
            <a:ext cx="525530" cy="453314"/>
          </a:xfrm>
          <a:custGeom>
            <a:avLst/>
            <a:gdLst/>
            <a:ahLst/>
            <a:cxnLst/>
            <a:rect l="l" t="t" r="r" b="b"/>
            <a:pathLst>
              <a:path w="525530" h="453314">
                <a:moveTo>
                  <a:pt x="159339" y="0"/>
                </a:moveTo>
                <a:lnTo>
                  <a:pt x="365572" y="0"/>
                </a:lnTo>
                <a:lnTo>
                  <a:pt x="525530" y="453314"/>
                </a:lnTo>
                <a:lnTo>
                  <a:pt x="363197" y="453314"/>
                </a:lnTo>
                <a:lnTo>
                  <a:pt x="332124" y="353257"/>
                </a:lnTo>
                <a:cubicBezTo>
                  <a:pt x="300869" y="252521"/>
                  <a:pt x="282725" y="193718"/>
                  <a:pt x="277692" y="176849"/>
                </a:cubicBezTo>
                <a:cubicBezTo>
                  <a:pt x="270981" y="154358"/>
                  <a:pt x="266174" y="136582"/>
                  <a:pt x="263272" y="123522"/>
                </a:cubicBezTo>
                <a:cubicBezTo>
                  <a:pt x="254293" y="158348"/>
                  <a:pt x="232765" y="231639"/>
                  <a:pt x="198688" y="343394"/>
                </a:cubicBezTo>
                <a:lnTo>
                  <a:pt x="164929" y="453314"/>
                </a:lnTo>
                <a:lnTo>
                  <a:pt x="0" y="453314"/>
                </a:lnTo>
                <a:lnTo>
                  <a:pt x="159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4" name="文本框 2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7FC0CD2-99B4-4E8D-8B78-DC34AD0BCDC1}"/>
              </a:ext>
            </a:extLst>
          </p:cNvPr>
          <p:cNvSpPr txBox="1"/>
          <p:nvPr/>
        </p:nvSpPr>
        <p:spPr>
          <a:xfrm>
            <a:off x="8019986" y="2208505"/>
            <a:ext cx="525529" cy="453314"/>
          </a:xfrm>
          <a:custGeom>
            <a:avLst/>
            <a:gdLst/>
            <a:ahLst/>
            <a:cxnLst/>
            <a:rect l="l" t="t" r="r" b="b"/>
            <a:pathLst>
              <a:path w="525529" h="453314">
                <a:moveTo>
                  <a:pt x="159339" y="0"/>
                </a:moveTo>
                <a:lnTo>
                  <a:pt x="365573" y="0"/>
                </a:lnTo>
                <a:lnTo>
                  <a:pt x="525529" y="453314"/>
                </a:lnTo>
                <a:lnTo>
                  <a:pt x="363197" y="453314"/>
                </a:lnTo>
                <a:lnTo>
                  <a:pt x="332124" y="353257"/>
                </a:lnTo>
                <a:cubicBezTo>
                  <a:pt x="300869" y="252521"/>
                  <a:pt x="282725" y="193718"/>
                  <a:pt x="277691" y="176849"/>
                </a:cubicBezTo>
                <a:cubicBezTo>
                  <a:pt x="270981" y="154358"/>
                  <a:pt x="266173" y="136582"/>
                  <a:pt x="263271" y="123522"/>
                </a:cubicBezTo>
                <a:cubicBezTo>
                  <a:pt x="254293" y="158348"/>
                  <a:pt x="232765" y="231639"/>
                  <a:pt x="198688" y="343394"/>
                </a:cubicBezTo>
                <a:lnTo>
                  <a:pt x="164929" y="453314"/>
                </a:lnTo>
                <a:lnTo>
                  <a:pt x="0" y="453314"/>
                </a:lnTo>
                <a:lnTo>
                  <a:pt x="159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6AB437F-A4A7-42F8-8B23-6D4736294BAE}"/>
              </a:ext>
            </a:extLst>
          </p:cNvPr>
          <p:cNvSpPr txBox="1"/>
          <p:nvPr/>
        </p:nvSpPr>
        <p:spPr>
          <a:xfrm>
            <a:off x="4388690" y="2211770"/>
            <a:ext cx="458176" cy="450049"/>
          </a:xfrm>
          <a:custGeom>
            <a:avLst/>
            <a:gdLst/>
            <a:ahLst/>
            <a:cxnLst/>
            <a:rect l="l" t="t" r="r" b="b"/>
            <a:pathLst>
              <a:path w="458176" h="450049">
                <a:moveTo>
                  <a:pt x="0" y="0"/>
                </a:moveTo>
                <a:lnTo>
                  <a:pt x="458176" y="0"/>
                </a:lnTo>
                <a:lnTo>
                  <a:pt x="458176" y="138215"/>
                </a:lnTo>
                <a:lnTo>
                  <a:pt x="168687" y="138215"/>
                </a:lnTo>
                <a:lnTo>
                  <a:pt x="168687" y="312888"/>
                </a:lnTo>
                <a:lnTo>
                  <a:pt x="438043" y="312888"/>
                </a:lnTo>
                <a:lnTo>
                  <a:pt x="438043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6" name="文本框 2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55DCA8EE-12DC-467E-8B53-EECF337F3D39}"/>
              </a:ext>
            </a:extLst>
          </p:cNvPr>
          <p:cNvSpPr txBox="1"/>
          <p:nvPr/>
        </p:nvSpPr>
        <p:spPr>
          <a:xfrm>
            <a:off x="5941265" y="2211770"/>
            <a:ext cx="473752" cy="450049"/>
          </a:xfrm>
          <a:custGeom>
            <a:avLst/>
            <a:gdLst/>
            <a:ahLst/>
            <a:cxnLst/>
            <a:rect l="l" t="t" r="r" b="b"/>
            <a:pathLst>
              <a:path w="473752" h="450049">
                <a:moveTo>
                  <a:pt x="0" y="0"/>
                </a:moveTo>
                <a:lnTo>
                  <a:pt x="212764" y="0"/>
                </a:lnTo>
                <a:lnTo>
                  <a:pt x="473752" y="450049"/>
                </a:lnTo>
                <a:lnTo>
                  <a:pt x="292691" y="450049"/>
                </a:lnTo>
                <a:lnTo>
                  <a:pt x="145289" y="193718"/>
                </a:lnTo>
                <a:lnTo>
                  <a:pt x="140391" y="193718"/>
                </a:lnTo>
                <a:cubicBezTo>
                  <a:pt x="147284" y="300009"/>
                  <a:pt x="150730" y="375828"/>
                  <a:pt x="150730" y="421174"/>
                </a:cubicBezTo>
                <a:lnTo>
                  <a:pt x="150730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7" name="文本框 2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89029E6-5DE9-460B-B585-BE805F4843EA}"/>
              </a:ext>
            </a:extLst>
          </p:cNvPr>
          <p:cNvSpPr txBox="1"/>
          <p:nvPr/>
        </p:nvSpPr>
        <p:spPr>
          <a:xfrm>
            <a:off x="6495213" y="2211770"/>
            <a:ext cx="151819" cy="450049"/>
          </a:xfrm>
          <a:custGeom>
            <a:avLst/>
            <a:gdLst/>
            <a:ahLst/>
            <a:cxnLst/>
            <a:rect l="l" t="t" r="r" b="b"/>
            <a:pathLst>
              <a:path w="151819" h="450049">
                <a:moveTo>
                  <a:pt x="0" y="0"/>
                </a:moveTo>
                <a:lnTo>
                  <a:pt x="151819" y="0"/>
                </a:lnTo>
                <a:lnTo>
                  <a:pt x="151819" y="450049"/>
                </a:lnTo>
                <a:lnTo>
                  <a:pt x="1623" y="450049"/>
                </a:lnTo>
                <a:lnTo>
                  <a:pt x="510" y="414338"/>
                </a:lnTo>
                <a:cubicBezTo>
                  <a:pt x="170" y="399850"/>
                  <a:pt x="0" y="387256"/>
                  <a:pt x="0" y="37655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8" name="文本框 2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7A7FE65F-D8A7-4D4F-8B36-41DEA8CE01B5}"/>
              </a:ext>
            </a:extLst>
          </p:cNvPr>
          <p:cNvSpPr txBox="1"/>
          <p:nvPr/>
        </p:nvSpPr>
        <p:spPr>
          <a:xfrm>
            <a:off x="7293816" y="2211770"/>
            <a:ext cx="168687" cy="450049"/>
          </a:xfrm>
          <a:custGeom>
            <a:avLst/>
            <a:gdLst/>
            <a:ahLst/>
            <a:cxnLst/>
            <a:rect l="l" t="t" r="r" b="b"/>
            <a:pathLst>
              <a:path w="168687" h="450049">
                <a:moveTo>
                  <a:pt x="0" y="0"/>
                </a:moveTo>
                <a:lnTo>
                  <a:pt x="168687" y="0"/>
                </a:lnTo>
                <a:lnTo>
                  <a:pt x="168687" y="450049"/>
                </a:lnTo>
                <a:lnTo>
                  <a:pt x="0" y="45004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29" name="文本框 2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E21A484-E218-40DF-9E6E-B4E5E4D84FEA}"/>
              </a:ext>
            </a:extLst>
          </p:cNvPr>
          <p:cNvSpPr txBox="1"/>
          <p:nvPr/>
        </p:nvSpPr>
        <p:spPr>
          <a:xfrm>
            <a:off x="8846391" y="2211770"/>
            <a:ext cx="584653" cy="521808"/>
          </a:xfrm>
          <a:custGeom>
            <a:avLst/>
            <a:gdLst/>
            <a:ahLst/>
            <a:cxnLst/>
            <a:rect l="l" t="t" r="r" b="b"/>
            <a:pathLst>
              <a:path w="584653" h="521808">
                <a:moveTo>
                  <a:pt x="0" y="0"/>
                </a:moveTo>
                <a:lnTo>
                  <a:pt x="247589" y="0"/>
                </a:lnTo>
                <a:cubicBezTo>
                  <a:pt x="360410" y="0"/>
                  <a:pt x="442305" y="16052"/>
                  <a:pt x="493274" y="48157"/>
                </a:cubicBezTo>
                <a:cubicBezTo>
                  <a:pt x="544243" y="80262"/>
                  <a:pt x="569728" y="131322"/>
                  <a:pt x="569728" y="201336"/>
                </a:cubicBezTo>
                <a:cubicBezTo>
                  <a:pt x="569728" y="248859"/>
                  <a:pt x="558572" y="287857"/>
                  <a:pt x="536262" y="318329"/>
                </a:cubicBezTo>
                <a:cubicBezTo>
                  <a:pt x="513952" y="348802"/>
                  <a:pt x="484296" y="367122"/>
                  <a:pt x="447294" y="373289"/>
                </a:cubicBezTo>
                <a:lnTo>
                  <a:pt x="447294" y="378730"/>
                </a:lnTo>
                <a:cubicBezTo>
                  <a:pt x="497718" y="389976"/>
                  <a:pt x="534086" y="411017"/>
                  <a:pt x="556396" y="441852"/>
                </a:cubicBezTo>
                <a:cubicBezTo>
                  <a:pt x="567551" y="457270"/>
                  <a:pt x="575918" y="475227"/>
                  <a:pt x="581495" y="495723"/>
                </a:cubicBezTo>
                <a:lnTo>
                  <a:pt x="584653" y="521808"/>
                </a:lnTo>
                <a:lnTo>
                  <a:pt x="576657" y="515210"/>
                </a:lnTo>
                <a:cubicBezTo>
                  <a:pt x="515763" y="474071"/>
                  <a:pt x="442355" y="450049"/>
                  <a:pt x="363336" y="450049"/>
                </a:cubicBezTo>
                <a:lnTo>
                  <a:pt x="284394" y="450049"/>
                </a:lnTo>
                <a:lnTo>
                  <a:pt x="273164" y="448926"/>
                </a:lnTo>
                <a:lnTo>
                  <a:pt x="168687" y="448926"/>
                </a:lnTo>
                <a:lnTo>
                  <a:pt x="168687" y="450049"/>
                </a:lnTo>
                <a:lnTo>
                  <a:pt x="0" y="450049"/>
                </a:lnTo>
                <a:lnTo>
                  <a:pt x="0" y="0"/>
                </a:lnTo>
                <a:close/>
                <a:moveTo>
                  <a:pt x="168687" y="138215"/>
                </a:moveTo>
                <a:lnTo>
                  <a:pt x="168687" y="315064"/>
                </a:lnTo>
                <a:lnTo>
                  <a:pt x="266634" y="315064"/>
                </a:lnTo>
                <a:cubicBezTo>
                  <a:pt x="312344" y="315064"/>
                  <a:pt x="345446" y="307990"/>
                  <a:pt x="365942" y="293842"/>
                </a:cubicBezTo>
                <a:cubicBezTo>
                  <a:pt x="386439" y="279694"/>
                  <a:pt x="396687" y="256296"/>
                  <a:pt x="396687" y="223647"/>
                </a:cubicBezTo>
                <a:cubicBezTo>
                  <a:pt x="396687" y="193174"/>
                  <a:pt x="385532" y="171317"/>
                  <a:pt x="363222" y="158076"/>
                </a:cubicBezTo>
                <a:cubicBezTo>
                  <a:pt x="340912" y="144835"/>
                  <a:pt x="305632" y="138215"/>
                  <a:pt x="257384" y="138215"/>
                </a:cubicBezTo>
                <a:lnTo>
                  <a:pt x="168687" y="138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0" name="文本框 2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863C3AD-8C57-43B5-9A55-8D91A4193EE8}"/>
              </a:ext>
            </a:extLst>
          </p:cNvPr>
          <p:cNvSpPr txBox="1"/>
          <p:nvPr/>
        </p:nvSpPr>
        <p:spPr>
          <a:xfrm>
            <a:off x="5275287" y="2661819"/>
            <a:ext cx="207322" cy="14657"/>
          </a:xfrm>
          <a:custGeom>
            <a:avLst/>
            <a:gdLst/>
            <a:ahLst/>
            <a:cxnLst/>
            <a:rect l="l" t="t" r="r" b="b"/>
            <a:pathLst>
              <a:path w="207322" h="14657">
                <a:moveTo>
                  <a:pt x="4502" y="0"/>
                </a:moveTo>
                <a:lnTo>
                  <a:pt x="202770" y="0"/>
                </a:lnTo>
                <a:lnTo>
                  <a:pt x="207322" y="14657"/>
                </a:lnTo>
                <a:lnTo>
                  <a:pt x="0" y="14657"/>
                </a:lnTo>
                <a:lnTo>
                  <a:pt x="4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1" name="文本框 3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43A5457-4CA8-46BF-812E-89011C4CD04C}"/>
              </a:ext>
            </a:extLst>
          </p:cNvPr>
          <p:cNvSpPr txBox="1"/>
          <p:nvPr/>
        </p:nvSpPr>
        <p:spPr>
          <a:xfrm>
            <a:off x="8180412" y="2661819"/>
            <a:ext cx="207322" cy="14657"/>
          </a:xfrm>
          <a:custGeom>
            <a:avLst/>
            <a:gdLst/>
            <a:ahLst/>
            <a:cxnLst/>
            <a:rect l="l" t="t" r="r" b="b"/>
            <a:pathLst>
              <a:path w="207322" h="14657">
                <a:moveTo>
                  <a:pt x="4502" y="0"/>
                </a:moveTo>
                <a:lnTo>
                  <a:pt x="202770" y="0"/>
                </a:lnTo>
                <a:lnTo>
                  <a:pt x="207322" y="14657"/>
                </a:lnTo>
                <a:lnTo>
                  <a:pt x="0" y="14657"/>
                </a:lnTo>
                <a:lnTo>
                  <a:pt x="4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1600" spc="600" dirty="0">
              <a:effectLst>
                <a:outerShdw blurRad="177800" algn="ctr" rotWithShape="0">
                  <a:srgbClr val="D0B189"/>
                </a:outerShdw>
              </a:effectLst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32" name="文本框 3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881773D-E94A-479D-9042-01320A9F70BE}"/>
              </a:ext>
            </a:extLst>
          </p:cNvPr>
          <p:cNvSpPr txBox="1"/>
          <p:nvPr/>
        </p:nvSpPr>
        <p:spPr>
          <a:xfrm>
            <a:off x="4542270" y="3711642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7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4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3" name="文本框 3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24BA773-1F9F-41C9-99E9-C480D7E2E710}"/>
              </a:ext>
            </a:extLst>
          </p:cNvPr>
          <p:cNvSpPr txBox="1"/>
          <p:nvPr/>
        </p:nvSpPr>
        <p:spPr>
          <a:xfrm>
            <a:off x="5551920" y="3711642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7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4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4" name="文本框 3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5C244B2-CFFE-44A2-8DCE-8DC9077B7049}"/>
              </a:ext>
            </a:extLst>
          </p:cNvPr>
          <p:cNvSpPr txBox="1"/>
          <p:nvPr/>
        </p:nvSpPr>
        <p:spPr>
          <a:xfrm>
            <a:off x="6742545" y="3711642"/>
            <a:ext cx="158349" cy="188989"/>
          </a:xfrm>
          <a:custGeom>
            <a:avLst/>
            <a:gdLst/>
            <a:ahLst/>
            <a:cxnLst/>
            <a:rect l="l" t="t" r="r" b="b"/>
            <a:pathLst>
              <a:path w="158349" h="188989">
                <a:moveTo>
                  <a:pt x="92548" y="0"/>
                </a:moveTo>
                <a:cubicBezTo>
                  <a:pt x="112975" y="0"/>
                  <a:pt x="129048" y="6446"/>
                  <a:pt x="140768" y="19339"/>
                </a:cubicBezTo>
                <a:cubicBezTo>
                  <a:pt x="152489" y="32231"/>
                  <a:pt x="158349" y="49979"/>
                  <a:pt x="158349" y="72582"/>
                </a:cubicBezTo>
                <a:cubicBezTo>
                  <a:pt x="158349" y="95101"/>
                  <a:pt x="154665" y="115256"/>
                  <a:pt x="147298" y="133046"/>
                </a:cubicBezTo>
                <a:cubicBezTo>
                  <a:pt x="139931" y="150835"/>
                  <a:pt x="129383" y="164606"/>
                  <a:pt x="115654" y="174359"/>
                </a:cubicBezTo>
                <a:cubicBezTo>
                  <a:pt x="101924" y="184112"/>
                  <a:pt x="86060" y="188989"/>
                  <a:pt x="68061" y="188989"/>
                </a:cubicBezTo>
                <a:cubicBezTo>
                  <a:pt x="46630" y="188989"/>
                  <a:pt x="29929" y="182731"/>
                  <a:pt x="17957" y="170215"/>
                </a:cubicBezTo>
                <a:cubicBezTo>
                  <a:pt x="5986" y="157700"/>
                  <a:pt x="0" y="140141"/>
                  <a:pt x="0" y="117537"/>
                </a:cubicBezTo>
                <a:cubicBezTo>
                  <a:pt x="0" y="95436"/>
                  <a:pt x="4019" y="75261"/>
                  <a:pt x="12055" y="57011"/>
                </a:cubicBezTo>
                <a:cubicBezTo>
                  <a:pt x="20092" y="38761"/>
                  <a:pt x="31122" y="24696"/>
                  <a:pt x="45144" y="14818"/>
                </a:cubicBezTo>
                <a:cubicBezTo>
                  <a:pt x="59166" y="4939"/>
                  <a:pt x="74968" y="0"/>
                  <a:pt x="92548" y="0"/>
                </a:cubicBezTo>
                <a:close/>
                <a:moveTo>
                  <a:pt x="90916" y="19087"/>
                </a:moveTo>
                <a:cubicBezTo>
                  <a:pt x="77772" y="19087"/>
                  <a:pt x="66010" y="23315"/>
                  <a:pt x="55629" y="31770"/>
                </a:cubicBezTo>
                <a:cubicBezTo>
                  <a:pt x="45249" y="40226"/>
                  <a:pt x="37191" y="51988"/>
                  <a:pt x="31456" y="67057"/>
                </a:cubicBezTo>
                <a:cubicBezTo>
                  <a:pt x="25722" y="82125"/>
                  <a:pt x="22855" y="98785"/>
                  <a:pt x="22855" y="117035"/>
                </a:cubicBezTo>
                <a:cubicBezTo>
                  <a:pt x="22855" y="133694"/>
                  <a:pt x="26957" y="146691"/>
                  <a:pt x="35161" y="156026"/>
                </a:cubicBezTo>
                <a:cubicBezTo>
                  <a:pt x="43365" y="165360"/>
                  <a:pt x="54499" y="170027"/>
                  <a:pt x="68563" y="170027"/>
                </a:cubicBezTo>
                <a:cubicBezTo>
                  <a:pt x="81288" y="170027"/>
                  <a:pt x="92695" y="165946"/>
                  <a:pt x="102782" y="157784"/>
                </a:cubicBezTo>
                <a:cubicBezTo>
                  <a:pt x="112870" y="149621"/>
                  <a:pt x="120844" y="137922"/>
                  <a:pt x="126704" y="122686"/>
                </a:cubicBezTo>
                <a:cubicBezTo>
                  <a:pt x="132564" y="107450"/>
                  <a:pt x="135494" y="90581"/>
                  <a:pt x="135494" y="72080"/>
                </a:cubicBezTo>
                <a:cubicBezTo>
                  <a:pt x="135494" y="55420"/>
                  <a:pt x="131560" y="42423"/>
                  <a:pt x="123690" y="33089"/>
                </a:cubicBezTo>
                <a:cubicBezTo>
                  <a:pt x="115821" y="23755"/>
                  <a:pt x="104896" y="19087"/>
                  <a:pt x="90916" y="190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5" name="文本框 3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1E38B252-DEE6-475B-A1B4-6EBAB3F9AB60}"/>
              </a:ext>
            </a:extLst>
          </p:cNvPr>
          <p:cNvSpPr txBox="1"/>
          <p:nvPr/>
        </p:nvSpPr>
        <p:spPr>
          <a:xfrm>
            <a:off x="7180695" y="3711892"/>
            <a:ext cx="151693" cy="188738"/>
          </a:xfrm>
          <a:custGeom>
            <a:avLst/>
            <a:gdLst/>
            <a:ahLst/>
            <a:cxnLst/>
            <a:rect l="l" t="t" r="r" b="b"/>
            <a:pathLst>
              <a:path w="151693" h="188738">
                <a:moveTo>
                  <a:pt x="98199" y="0"/>
                </a:moveTo>
                <a:cubicBezTo>
                  <a:pt x="107994" y="0"/>
                  <a:pt x="117181" y="838"/>
                  <a:pt x="125762" y="2512"/>
                </a:cubicBezTo>
                <a:cubicBezTo>
                  <a:pt x="134343" y="4186"/>
                  <a:pt x="142987" y="6865"/>
                  <a:pt x="151693" y="10549"/>
                </a:cubicBezTo>
                <a:lnTo>
                  <a:pt x="143405" y="29636"/>
                </a:lnTo>
                <a:cubicBezTo>
                  <a:pt x="136959" y="26789"/>
                  <a:pt x="130032" y="24320"/>
                  <a:pt x="122623" y="22227"/>
                </a:cubicBezTo>
                <a:cubicBezTo>
                  <a:pt x="115214" y="20134"/>
                  <a:pt x="107073" y="19088"/>
                  <a:pt x="98199" y="19088"/>
                </a:cubicBezTo>
                <a:cubicBezTo>
                  <a:pt x="84051" y="19088"/>
                  <a:pt x="71180" y="23336"/>
                  <a:pt x="59585" y="31833"/>
                </a:cubicBezTo>
                <a:cubicBezTo>
                  <a:pt x="47990" y="40330"/>
                  <a:pt x="38970" y="52197"/>
                  <a:pt x="32524" y="67433"/>
                </a:cubicBezTo>
                <a:cubicBezTo>
                  <a:pt x="26078" y="82670"/>
                  <a:pt x="22855" y="99706"/>
                  <a:pt x="22855" y="118542"/>
                </a:cubicBezTo>
                <a:cubicBezTo>
                  <a:pt x="22855" y="134448"/>
                  <a:pt x="27145" y="146964"/>
                  <a:pt x="35726" y="156089"/>
                </a:cubicBezTo>
                <a:cubicBezTo>
                  <a:pt x="44307" y="165214"/>
                  <a:pt x="56299" y="169776"/>
                  <a:pt x="71703" y="169776"/>
                </a:cubicBezTo>
                <a:cubicBezTo>
                  <a:pt x="84595" y="169776"/>
                  <a:pt x="95478" y="168144"/>
                  <a:pt x="104352" y="164879"/>
                </a:cubicBezTo>
                <a:lnTo>
                  <a:pt x="116407" y="109124"/>
                </a:lnTo>
                <a:lnTo>
                  <a:pt x="80116" y="109124"/>
                </a:lnTo>
                <a:lnTo>
                  <a:pt x="84260" y="90037"/>
                </a:lnTo>
                <a:lnTo>
                  <a:pt x="141899" y="90037"/>
                </a:lnTo>
                <a:lnTo>
                  <a:pt x="122560" y="179320"/>
                </a:lnTo>
                <a:cubicBezTo>
                  <a:pt x="104478" y="185598"/>
                  <a:pt x="86939" y="188738"/>
                  <a:pt x="69945" y="188738"/>
                </a:cubicBezTo>
                <a:cubicBezTo>
                  <a:pt x="47844" y="188738"/>
                  <a:pt x="30661" y="182689"/>
                  <a:pt x="18397" y="170592"/>
                </a:cubicBezTo>
                <a:cubicBezTo>
                  <a:pt x="6132" y="158495"/>
                  <a:pt x="0" y="141606"/>
                  <a:pt x="0" y="119923"/>
                </a:cubicBezTo>
                <a:cubicBezTo>
                  <a:pt x="0" y="97404"/>
                  <a:pt x="4249" y="76914"/>
                  <a:pt x="12746" y="58455"/>
                </a:cubicBezTo>
                <a:cubicBezTo>
                  <a:pt x="21243" y="39996"/>
                  <a:pt x="33026" y="25638"/>
                  <a:pt x="48095" y="15383"/>
                </a:cubicBezTo>
                <a:cubicBezTo>
                  <a:pt x="63164" y="5128"/>
                  <a:pt x="79865" y="0"/>
                  <a:pt x="981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6" name="文本框 3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D5ADA987-81FF-4A9E-AF91-60EBC266D34E}"/>
              </a:ext>
            </a:extLst>
          </p:cNvPr>
          <p:cNvSpPr txBox="1"/>
          <p:nvPr/>
        </p:nvSpPr>
        <p:spPr>
          <a:xfrm>
            <a:off x="4353258" y="3714530"/>
            <a:ext cx="134740" cy="183589"/>
          </a:xfrm>
          <a:custGeom>
            <a:avLst/>
            <a:gdLst/>
            <a:ahLst/>
            <a:cxnLst/>
            <a:rect l="l" t="t" r="r" b="b"/>
            <a:pathLst>
              <a:path w="134740" h="183589">
                <a:moveTo>
                  <a:pt x="38802" y="0"/>
                </a:moveTo>
                <a:lnTo>
                  <a:pt x="80241" y="0"/>
                </a:lnTo>
                <a:cubicBezTo>
                  <a:pt x="98156" y="0"/>
                  <a:pt x="111718" y="3956"/>
                  <a:pt x="120927" y="11867"/>
                </a:cubicBezTo>
                <a:cubicBezTo>
                  <a:pt x="130136" y="19778"/>
                  <a:pt x="134740" y="31603"/>
                  <a:pt x="134740" y="47342"/>
                </a:cubicBezTo>
                <a:cubicBezTo>
                  <a:pt x="134740" y="68103"/>
                  <a:pt x="127875" y="83967"/>
                  <a:pt x="114146" y="94934"/>
                </a:cubicBezTo>
                <a:cubicBezTo>
                  <a:pt x="100417" y="105901"/>
                  <a:pt x="80283" y="111384"/>
                  <a:pt x="53745" y="111384"/>
                </a:cubicBezTo>
                <a:lnTo>
                  <a:pt x="36793" y="111384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633" y="18460"/>
                </a:moveTo>
                <a:lnTo>
                  <a:pt x="40685" y="93051"/>
                </a:lnTo>
                <a:lnTo>
                  <a:pt x="57387" y="93051"/>
                </a:lnTo>
                <a:cubicBezTo>
                  <a:pt x="75469" y="93051"/>
                  <a:pt x="89199" y="89242"/>
                  <a:pt x="98575" y="81623"/>
                </a:cubicBezTo>
                <a:cubicBezTo>
                  <a:pt x="107951" y="74005"/>
                  <a:pt x="112639" y="62829"/>
                  <a:pt x="112639" y="48095"/>
                </a:cubicBezTo>
                <a:cubicBezTo>
                  <a:pt x="112639" y="37631"/>
                  <a:pt x="109730" y="30075"/>
                  <a:pt x="103912" y="25429"/>
                </a:cubicBezTo>
                <a:cubicBezTo>
                  <a:pt x="98094" y="20783"/>
                  <a:pt x="89157" y="18460"/>
                  <a:pt x="77102" y="18460"/>
                </a:cubicBezTo>
                <a:lnTo>
                  <a:pt x="56633" y="18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7" name="文本框 3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163E875-C5B5-4AE3-AC20-C56A9352CA06}"/>
              </a:ext>
            </a:extLst>
          </p:cNvPr>
          <p:cNvSpPr txBox="1"/>
          <p:nvPr/>
        </p:nvSpPr>
        <p:spPr>
          <a:xfrm>
            <a:off x="4770511" y="3714530"/>
            <a:ext cx="213224" cy="183589"/>
          </a:xfrm>
          <a:custGeom>
            <a:avLst/>
            <a:gdLst/>
            <a:ahLst/>
            <a:cxnLst/>
            <a:rect l="l" t="t" r="r" b="b"/>
            <a:pathLst>
              <a:path w="213224" h="183589">
                <a:moveTo>
                  <a:pt x="0" y="0"/>
                </a:moveTo>
                <a:lnTo>
                  <a:pt x="21348" y="0"/>
                </a:lnTo>
                <a:lnTo>
                  <a:pt x="25241" y="113142"/>
                </a:lnTo>
                <a:lnTo>
                  <a:pt x="25492" y="124193"/>
                </a:lnTo>
                <a:cubicBezTo>
                  <a:pt x="25492" y="132397"/>
                  <a:pt x="25073" y="143196"/>
                  <a:pt x="24236" y="156591"/>
                </a:cubicBezTo>
                <a:lnTo>
                  <a:pt x="24989" y="156591"/>
                </a:lnTo>
                <a:cubicBezTo>
                  <a:pt x="32440" y="136248"/>
                  <a:pt x="38970" y="120216"/>
                  <a:pt x="44579" y="108496"/>
                </a:cubicBezTo>
                <a:lnTo>
                  <a:pt x="95436" y="0"/>
                </a:lnTo>
                <a:lnTo>
                  <a:pt x="117788" y="0"/>
                </a:lnTo>
                <a:lnTo>
                  <a:pt x="123188" y="107994"/>
                </a:lnTo>
                <a:cubicBezTo>
                  <a:pt x="123941" y="120802"/>
                  <a:pt x="124318" y="133527"/>
                  <a:pt x="124318" y="146168"/>
                </a:cubicBezTo>
                <a:lnTo>
                  <a:pt x="124193" y="156591"/>
                </a:lnTo>
                <a:lnTo>
                  <a:pt x="125323" y="156591"/>
                </a:lnTo>
                <a:cubicBezTo>
                  <a:pt x="131601" y="137839"/>
                  <a:pt x="137085" y="123021"/>
                  <a:pt x="141773" y="112138"/>
                </a:cubicBezTo>
                <a:lnTo>
                  <a:pt x="190370" y="0"/>
                </a:lnTo>
                <a:lnTo>
                  <a:pt x="213224" y="0"/>
                </a:lnTo>
                <a:lnTo>
                  <a:pt x="129843" y="183589"/>
                </a:lnTo>
                <a:lnTo>
                  <a:pt x="108496" y="183589"/>
                </a:lnTo>
                <a:lnTo>
                  <a:pt x="102343" y="62411"/>
                </a:lnTo>
                <a:cubicBezTo>
                  <a:pt x="101673" y="51025"/>
                  <a:pt x="101338" y="39221"/>
                  <a:pt x="101338" y="26999"/>
                </a:cubicBezTo>
                <a:lnTo>
                  <a:pt x="100585" y="26999"/>
                </a:lnTo>
                <a:cubicBezTo>
                  <a:pt x="98492" y="33026"/>
                  <a:pt x="95939" y="39493"/>
                  <a:pt x="92925" y="46400"/>
                </a:cubicBezTo>
                <a:cubicBezTo>
                  <a:pt x="89911" y="53306"/>
                  <a:pt x="68815" y="99036"/>
                  <a:pt x="29636" y="183589"/>
                </a:cubicBezTo>
                <a:lnTo>
                  <a:pt x="7786" y="18358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8" name="文本框 3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B9AC504-50F3-4253-A8DF-C8E9F96CEE35}"/>
              </a:ext>
            </a:extLst>
          </p:cNvPr>
          <p:cNvSpPr txBox="1"/>
          <p:nvPr/>
        </p:nvSpPr>
        <p:spPr>
          <a:xfrm>
            <a:off x="5010484" y="3714530"/>
            <a:ext cx="131099" cy="183589"/>
          </a:xfrm>
          <a:custGeom>
            <a:avLst/>
            <a:gdLst/>
            <a:ahLst/>
            <a:cxnLst/>
            <a:rect l="l" t="t" r="r" b="b"/>
            <a:pathLst>
              <a:path w="131099" h="183589">
                <a:moveTo>
                  <a:pt x="38802" y="0"/>
                </a:moveTo>
                <a:lnTo>
                  <a:pt x="131099" y="0"/>
                </a:lnTo>
                <a:lnTo>
                  <a:pt x="127080" y="19213"/>
                </a:lnTo>
                <a:lnTo>
                  <a:pt x="56005" y="19213"/>
                </a:lnTo>
                <a:lnTo>
                  <a:pt x="43699" y="78107"/>
                </a:lnTo>
                <a:lnTo>
                  <a:pt x="109877" y="78107"/>
                </a:lnTo>
                <a:lnTo>
                  <a:pt x="106235" y="97195"/>
                </a:lnTo>
                <a:lnTo>
                  <a:pt x="39806" y="97195"/>
                </a:lnTo>
                <a:lnTo>
                  <a:pt x="25491" y="164502"/>
                </a:lnTo>
                <a:lnTo>
                  <a:pt x="96440" y="164502"/>
                </a:lnTo>
                <a:lnTo>
                  <a:pt x="92296" y="183589"/>
                </a:lnTo>
                <a:lnTo>
                  <a:pt x="0" y="183589"/>
                </a:lnTo>
                <a:lnTo>
                  <a:pt x="388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9" name="文本框 3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B5B5278-ED66-4E4C-AF92-06C57431C604}"/>
              </a:ext>
            </a:extLst>
          </p:cNvPr>
          <p:cNvSpPr txBox="1"/>
          <p:nvPr/>
        </p:nvSpPr>
        <p:spPr>
          <a:xfrm>
            <a:off x="5181934" y="3714530"/>
            <a:ext cx="134991" cy="183589"/>
          </a:xfrm>
          <a:custGeom>
            <a:avLst/>
            <a:gdLst/>
            <a:ahLst/>
            <a:cxnLst/>
            <a:rect l="l" t="t" r="r" b="b"/>
            <a:pathLst>
              <a:path w="134991" h="183589">
                <a:moveTo>
                  <a:pt x="38802" y="0"/>
                </a:moveTo>
                <a:lnTo>
                  <a:pt x="78985" y="0"/>
                </a:lnTo>
                <a:cubicBezTo>
                  <a:pt x="116323" y="0"/>
                  <a:pt x="134991" y="15320"/>
                  <a:pt x="134991" y="45960"/>
                </a:cubicBezTo>
                <a:cubicBezTo>
                  <a:pt x="134991" y="75094"/>
                  <a:pt x="119588" y="93888"/>
                  <a:pt x="88780" y="102343"/>
                </a:cubicBezTo>
                <a:lnTo>
                  <a:pt x="118792" y="183589"/>
                </a:lnTo>
                <a:lnTo>
                  <a:pt x="95436" y="183589"/>
                </a:lnTo>
                <a:lnTo>
                  <a:pt x="69191" y="107240"/>
                </a:lnTo>
                <a:lnTo>
                  <a:pt x="37546" y="107240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006" y="18711"/>
                </a:moveTo>
                <a:cubicBezTo>
                  <a:pt x="47466" y="60067"/>
                  <a:pt x="42611" y="83465"/>
                  <a:pt x="41439" y="88907"/>
                </a:cubicBezTo>
                <a:lnTo>
                  <a:pt x="62535" y="88907"/>
                </a:lnTo>
                <a:cubicBezTo>
                  <a:pt x="78692" y="88907"/>
                  <a:pt x="91124" y="85349"/>
                  <a:pt x="99831" y="78233"/>
                </a:cubicBezTo>
                <a:cubicBezTo>
                  <a:pt x="108537" y="71117"/>
                  <a:pt x="112890" y="60904"/>
                  <a:pt x="112890" y="47593"/>
                </a:cubicBezTo>
                <a:cubicBezTo>
                  <a:pt x="112890" y="37463"/>
                  <a:pt x="110065" y="30117"/>
                  <a:pt x="104414" y="25555"/>
                </a:cubicBezTo>
                <a:cubicBezTo>
                  <a:pt x="98763" y="20992"/>
                  <a:pt x="89575" y="18711"/>
                  <a:pt x="76851" y="18711"/>
                </a:cubicBezTo>
                <a:lnTo>
                  <a:pt x="56006" y="187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0" name="文本框 3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B987EED-C55A-4779-86C6-440A8A0D7D51}"/>
              </a:ext>
            </a:extLst>
          </p:cNvPr>
          <p:cNvSpPr txBox="1"/>
          <p:nvPr/>
        </p:nvSpPr>
        <p:spPr>
          <a:xfrm>
            <a:off x="5362908" y="3714530"/>
            <a:ext cx="134740" cy="183589"/>
          </a:xfrm>
          <a:custGeom>
            <a:avLst/>
            <a:gdLst/>
            <a:ahLst/>
            <a:cxnLst/>
            <a:rect l="l" t="t" r="r" b="b"/>
            <a:pathLst>
              <a:path w="134740" h="183589">
                <a:moveTo>
                  <a:pt x="38802" y="0"/>
                </a:moveTo>
                <a:lnTo>
                  <a:pt x="80241" y="0"/>
                </a:lnTo>
                <a:cubicBezTo>
                  <a:pt x="98156" y="0"/>
                  <a:pt x="111718" y="3956"/>
                  <a:pt x="120927" y="11867"/>
                </a:cubicBezTo>
                <a:cubicBezTo>
                  <a:pt x="130136" y="19778"/>
                  <a:pt x="134740" y="31603"/>
                  <a:pt x="134740" y="47342"/>
                </a:cubicBezTo>
                <a:cubicBezTo>
                  <a:pt x="134740" y="68103"/>
                  <a:pt x="127876" y="83967"/>
                  <a:pt x="114146" y="94934"/>
                </a:cubicBezTo>
                <a:cubicBezTo>
                  <a:pt x="100417" y="105901"/>
                  <a:pt x="80283" y="111384"/>
                  <a:pt x="53745" y="111384"/>
                </a:cubicBezTo>
                <a:lnTo>
                  <a:pt x="36793" y="111384"/>
                </a:lnTo>
                <a:lnTo>
                  <a:pt x="21347" y="183589"/>
                </a:lnTo>
                <a:lnTo>
                  <a:pt x="0" y="183589"/>
                </a:lnTo>
                <a:lnTo>
                  <a:pt x="38802" y="0"/>
                </a:lnTo>
                <a:close/>
                <a:moveTo>
                  <a:pt x="56633" y="18460"/>
                </a:moveTo>
                <a:lnTo>
                  <a:pt x="40685" y="93051"/>
                </a:lnTo>
                <a:lnTo>
                  <a:pt x="57387" y="93051"/>
                </a:lnTo>
                <a:cubicBezTo>
                  <a:pt x="75469" y="93051"/>
                  <a:pt x="89199" y="89242"/>
                  <a:pt x="98575" y="81623"/>
                </a:cubicBezTo>
                <a:cubicBezTo>
                  <a:pt x="107951" y="74005"/>
                  <a:pt x="112639" y="62829"/>
                  <a:pt x="112639" y="48095"/>
                </a:cubicBezTo>
                <a:cubicBezTo>
                  <a:pt x="112639" y="37631"/>
                  <a:pt x="109730" y="30075"/>
                  <a:pt x="103912" y="25429"/>
                </a:cubicBezTo>
                <a:cubicBezTo>
                  <a:pt x="98094" y="20783"/>
                  <a:pt x="89157" y="18460"/>
                  <a:pt x="77102" y="18460"/>
                </a:cubicBezTo>
                <a:lnTo>
                  <a:pt x="56633" y="18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1" name="文本框 40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20CE32A8-15DA-470E-8F6C-47A9A7EDE65C}"/>
              </a:ext>
            </a:extLst>
          </p:cNvPr>
          <p:cNvSpPr txBox="1"/>
          <p:nvPr/>
        </p:nvSpPr>
        <p:spPr>
          <a:xfrm>
            <a:off x="5762959" y="3714530"/>
            <a:ext cx="60149" cy="183589"/>
          </a:xfrm>
          <a:custGeom>
            <a:avLst/>
            <a:gdLst/>
            <a:ahLst/>
            <a:cxnLst/>
            <a:rect l="l" t="t" r="r" b="b"/>
            <a:pathLst>
              <a:path w="60149" h="183589">
                <a:moveTo>
                  <a:pt x="39053" y="0"/>
                </a:moveTo>
                <a:lnTo>
                  <a:pt x="60149" y="0"/>
                </a:lnTo>
                <a:lnTo>
                  <a:pt x="21096" y="183589"/>
                </a:lnTo>
                <a:lnTo>
                  <a:pt x="0" y="183589"/>
                </a:lnTo>
                <a:lnTo>
                  <a:pt x="39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2" name="文本框 41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B67C0ACC-9ABA-4B2D-8C74-8B348A556B8E}"/>
              </a:ext>
            </a:extLst>
          </p:cNvPr>
          <p:cNvSpPr txBox="1"/>
          <p:nvPr/>
        </p:nvSpPr>
        <p:spPr>
          <a:xfrm>
            <a:off x="5867482" y="3714530"/>
            <a:ext cx="171283" cy="183589"/>
          </a:xfrm>
          <a:custGeom>
            <a:avLst/>
            <a:gdLst/>
            <a:ahLst/>
            <a:cxnLst/>
            <a:rect l="l" t="t" r="r" b="b"/>
            <a:pathLst>
              <a:path w="171283" h="183589">
                <a:moveTo>
                  <a:pt x="38803" y="0"/>
                </a:moveTo>
                <a:lnTo>
                  <a:pt x="61406" y="0"/>
                </a:lnTo>
                <a:lnTo>
                  <a:pt x="119044" y="153200"/>
                </a:lnTo>
                <a:lnTo>
                  <a:pt x="119798" y="153200"/>
                </a:lnTo>
                <a:cubicBezTo>
                  <a:pt x="122309" y="134448"/>
                  <a:pt x="125323" y="117496"/>
                  <a:pt x="128839" y="102343"/>
                </a:cubicBezTo>
                <a:lnTo>
                  <a:pt x="150689" y="0"/>
                </a:lnTo>
                <a:lnTo>
                  <a:pt x="171283" y="0"/>
                </a:lnTo>
                <a:lnTo>
                  <a:pt x="132481" y="183589"/>
                </a:lnTo>
                <a:lnTo>
                  <a:pt x="109752" y="183589"/>
                </a:lnTo>
                <a:lnTo>
                  <a:pt x="51988" y="30013"/>
                </a:lnTo>
                <a:lnTo>
                  <a:pt x="51235" y="30013"/>
                </a:lnTo>
                <a:cubicBezTo>
                  <a:pt x="48556" y="48514"/>
                  <a:pt x="45458" y="66010"/>
                  <a:pt x="41942" y="82502"/>
                </a:cubicBezTo>
                <a:lnTo>
                  <a:pt x="20343" y="183589"/>
                </a:lnTo>
                <a:lnTo>
                  <a:pt x="0" y="183589"/>
                </a:lnTo>
                <a:lnTo>
                  <a:pt x="388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3" name="文本框 42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82BA6AB8-42A8-4586-80CA-EE69DB352797}"/>
              </a:ext>
            </a:extLst>
          </p:cNvPr>
          <p:cNvSpPr txBox="1"/>
          <p:nvPr/>
        </p:nvSpPr>
        <p:spPr>
          <a:xfrm>
            <a:off x="6099365" y="3714530"/>
            <a:ext cx="127834" cy="183589"/>
          </a:xfrm>
          <a:custGeom>
            <a:avLst/>
            <a:gdLst/>
            <a:ahLst/>
            <a:cxnLst/>
            <a:rect l="l" t="t" r="r" b="b"/>
            <a:pathLst>
              <a:path w="127834" h="183589">
                <a:moveTo>
                  <a:pt x="4144" y="0"/>
                </a:moveTo>
                <a:lnTo>
                  <a:pt x="127834" y="0"/>
                </a:lnTo>
                <a:lnTo>
                  <a:pt x="124067" y="18962"/>
                </a:lnTo>
                <a:lnTo>
                  <a:pt x="72833" y="18962"/>
                </a:lnTo>
                <a:lnTo>
                  <a:pt x="37798" y="183589"/>
                </a:lnTo>
                <a:lnTo>
                  <a:pt x="16199" y="183589"/>
                </a:lnTo>
                <a:lnTo>
                  <a:pt x="50983" y="18962"/>
                </a:lnTo>
                <a:lnTo>
                  <a:pt x="0" y="18962"/>
                </a:lnTo>
                <a:lnTo>
                  <a:pt x="4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4" name="文本框 43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C9BE6655-99AF-4F65-AF28-11144C7F1BCB}"/>
              </a:ext>
            </a:extLst>
          </p:cNvPr>
          <p:cNvSpPr txBox="1"/>
          <p:nvPr/>
        </p:nvSpPr>
        <p:spPr>
          <a:xfrm>
            <a:off x="6366317" y="3714530"/>
            <a:ext cx="129467" cy="183589"/>
          </a:xfrm>
          <a:custGeom>
            <a:avLst/>
            <a:gdLst/>
            <a:ahLst/>
            <a:cxnLst/>
            <a:rect l="l" t="t" r="r" b="b"/>
            <a:pathLst>
              <a:path w="129467" h="183589">
                <a:moveTo>
                  <a:pt x="0" y="0"/>
                </a:moveTo>
                <a:lnTo>
                  <a:pt x="21348" y="0"/>
                </a:lnTo>
                <a:lnTo>
                  <a:pt x="43825" y="93804"/>
                </a:lnTo>
                <a:lnTo>
                  <a:pt x="105231" y="0"/>
                </a:lnTo>
                <a:lnTo>
                  <a:pt x="129467" y="0"/>
                </a:lnTo>
                <a:lnTo>
                  <a:pt x="50732" y="115654"/>
                </a:lnTo>
                <a:lnTo>
                  <a:pt x="36542" y="183589"/>
                </a:lnTo>
                <a:lnTo>
                  <a:pt x="14943" y="183589"/>
                </a:lnTo>
                <a:lnTo>
                  <a:pt x="29887" y="11464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5" name="文本框 44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4B22AA18-7352-4C9C-BAE0-F748C178A242}"/>
              </a:ext>
            </a:extLst>
          </p:cNvPr>
          <p:cNvSpPr txBox="1"/>
          <p:nvPr/>
        </p:nvSpPr>
        <p:spPr>
          <a:xfrm>
            <a:off x="6534752" y="3714530"/>
            <a:ext cx="156088" cy="186101"/>
          </a:xfrm>
          <a:custGeom>
            <a:avLst/>
            <a:gdLst/>
            <a:ahLst/>
            <a:cxnLst/>
            <a:rect l="l" t="t" r="r" b="b"/>
            <a:pathLst>
              <a:path w="156088" h="186101">
                <a:moveTo>
                  <a:pt x="26747" y="0"/>
                </a:moveTo>
                <a:lnTo>
                  <a:pt x="48095" y="0"/>
                </a:lnTo>
                <a:lnTo>
                  <a:pt x="24110" y="111887"/>
                </a:lnTo>
                <a:cubicBezTo>
                  <a:pt x="22269" y="120761"/>
                  <a:pt x="21348" y="128630"/>
                  <a:pt x="21348" y="135494"/>
                </a:cubicBezTo>
                <a:cubicBezTo>
                  <a:pt x="21348" y="145289"/>
                  <a:pt x="24403" y="153012"/>
                  <a:pt x="30515" y="158663"/>
                </a:cubicBezTo>
                <a:cubicBezTo>
                  <a:pt x="36626" y="164314"/>
                  <a:pt x="45751" y="167139"/>
                  <a:pt x="57890" y="167139"/>
                </a:cubicBezTo>
                <a:cubicBezTo>
                  <a:pt x="72289" y="167139"/>
                  <a:pt x="83486" y="163477"/>
                  <a:pt x="91481" y="156151"/>
                </a:cubicBezTo>
                <a:cubicBezTo>
                  <a:pt x="99476" y="148826"/>
                  <a:pt x="105315" y="136708"/>
                  <a:pt x="108998" y="119798"/>
                </a:cubicBezTo>
                <a:lnTo>
                  <a:pt x="134741" y="0"/>
                </a:lnTo>
                <a:lnTo>
                  <a:pt x="156088" y="0"/>
                </a:lnTo>
                <a:lnTo>
                  <a:pt x="130346" y="121305"/>
                </a:lnTo>
                <a:cubicBezTo>
                  <a:pt x="125741" y="143322"/>
                  <a:pt x="117474" y="159626"/>
                  <a:pt x="105545" y="170216"/>
                </a:cubicBezTo>
                <a:cubicBezTo>
                  <a:pt x="93615" y="180806"/>
                  <a:pt x="77354" y="186101"/>
                  <a:pt x="56760" y="186101"/>
                </a:cubicBezTo>
                <a:cubicBezTo>
                  <a:pt x="37505" y="186101"/>
                  <a:pt x="23231" y="181747"/>
                  <a:pt x="13939" y="173041"/>
                </a:cubicBezTo>
                <a:cubicBezTo>
                  <a:pt x="4647" y="164335"/>
                  <a:pt x="0" y="151819"/>
                  <a:pt x="0" y="135494"/>
                </a:cubicBezTo>
                <a:cubicBezTo>
                  <a:pt x="0" y="128714"/>
                  <a:pt x="1005" y="120300"/>
                  <a:pt x="3014" y="110254"/>
                </a:cubicBezTo>
                <a:lnTo>
                  <a:pt x="267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6" name="文本框 45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F68D8546-4F99-4BE6-B106-E05D2FB640C9}"/>
              </a:ext>
            </a:extLst>
          </p:cNvPr>
          <p:cNvSpPr txBox="1"/>
          <p:nvPr/>
        </p:nvSpPr>
        <p:spPr>
          <a:xfrm>
            <a:off x="6953332" y="3714530"/>
            <a:ext cx="171283" cy="183589"/>
          </a:xfrm>
          <a:custGeom>
            <a:avLst/>
            <a:gdLst/>
            <a:ahLst/>
            <a:cxnLst/>
            <a:rect l="l" t="t" r="r" b="b"/>
            <a:pathLst>
              <a:path w="171283" h="183589">
                <a:moveTo>
                  <a:pt x="38803" y="0"/>
                </a:moveTo>
                <a:lnTo>
                  <a:pt x="61406" y="0"/>
                </a:lnTo>
                <a:lnTo>
                  <a:pt x="119044" y="153200"/>
                </a:lnTo>
                <a:lnTo>
                  <a:pt x="119798" y="153200"/>
                </a:lnTo>
                <a:cubicBezTo>
                  <a:pt x="122309" y="134448"/>
                  <a:pt x="125323" y="117496"/>
                  <a:pt x="128839" y="102343"/>
                </a:cubicBezTo>
                <a:lnTo>
                  <a:pt x="150689" y="0"/>
                </a:lnTo>
                <a:lnTo>
                  <a:pt x="171283" y="0"/>
                </a:lnTo>
                <a:lnTo>
                  <a:pt x="132481" y="183589"/>
                </a:lnTo>
                <a:lnTo>
                  <a:pt x="109752" y="183589"/>
                </a:lnTo>
                <a:lnTo>
                  <a:pt x="51988" y="30013"/>
                </a:lnTo>
                <a:lnTo>
                  <a:pt x="51234" y="30013"/>
                </a:lnTo>
                <a:cubicBezTo>
                  <a:pt x="48556" y="48514"/>
                  <a:pt x="45458" y="66010"/>
                  <a:pt x="41942" y="82502"/>
                </a:cubicBezTo>
                <a:lnTo>
                  <a:pt x="20343" y="183589"/>
                </a:lnTo>
                <a:lnTo>
                  <a:pt x="0" y="183589"/>
                </a:lnTo>
                <a:lnTo>
                  <a:pt x="388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7" name="文本框 46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71AB4527-26C6-47D5-B39A-C4C9F6B18554}"/>
              </a:ext>
            </a:extLst>
          </p:cNvPr>
          <p:cNvSpPr txBox="1"/>
          <p:nvPr/>
        </p:nvSpPr>
        <p:spPr>
          <a:xfrm>
            <a:off x="5715482" y="1527024"/>
            <a:ext cx="216768" cy="335979"/>
          </a:xfrm>
          <a:custGeom>
            <a:avLst/>
            <a:gdLst/>
            <a:ahLst/>
            <a:cxnLst/>
            <a:rect l="l" t="t" r="r" b="b"/>
            <a:pathLst>
              <a:path w="216768" h="335979">
                <a:moveTo>
                  <a:pt x="135285" y="0"/>
                </a:moveTo>
                <a:cubicBezTo>
                  <a:pt x="189607" y="0"/>
                  <a:pt x="216768" y="35049"/>
                  <a:pt x="216768" y="105147"/>
                </a:cubicBezTo>
                <a:cubicBezTo>
                  <a:pt x="216768" y="149051"/>
                  <a:pt x="210927" y="189160"/>
                  <a:pt x="199244" y="225474"/>
                </a:cubicBezTo>
                <a:cubicBezTo>
                  <a:pt x="187561" y="261788"/>
                  <a:pt x="171636" y="289284"/>
                  <a:pt x="151470" y="307962"/>
                </a:cubicBezTo>
                <a:cubicBezTo>
                  <a:pt x="131304" y="326640"/>
                  <a:pt x="107901" y="335979"/>
                  <a:pt x="81260" y="335979"/>
                </a:cubicBezTo>
                <a:cubicBezTo>
                  <a:pt x="55067" y="335979"/>
                  <a:pt x="34975" y="326491"/>
                  <a:pt x="20985" y="307516"/>
                </a:cubicBezTo>
                <a:cubicBezTo>
                  <a:pt x="6995" y="288540"/>
                  <a:pt x="0" y="261044"/>
                  <a:pt x="0" y="225028"/>
                </a:cubicBezTo>
                <a:cubicBezTo>
                  <a:pt x="0" y="184844"/>
                  <a:pt x="6102" y="146558"/>
                  <a:pt x="18306" y="110170"/>
                </a:cubicBezTo>
                <a:cubicBezTo>
                  <a:pt x="30510" y="73781"/>
                  <a:pt x="46621" y="46322"/>
                  <a:pt x="66638" y="27793"/>
                </a:cubicBezTo>
                <a:cubicBezTo>
                  <a:pt x="86655" y="9264"/>
                  <a:pt x="109538" y="0"/>
                  <a:pt x="135285" y="0"/>
                </a:cubicBezTo>
                <a:close/>
                <a:moveTo>
                  <a:pt x="133053" y="32146"/>
                </a:moveTo>
                <a:cubicBezTo>
                  <a:pt x="116235" y="32146"/>
                  <a:pt x="100683" y="40741"/>
                  <a:pt x="86395" y="57931"/>
                </a:cubicBezTo>
                <a:cubicBezTo>
                  <a:pt x="72108" y="75121"/>
                  <a:pt x="60536" y="99156"/>
                  <a:pt x="51681" y="130038"/>
                </a:cubicBezTo>
                <a:cubicBezTo>
                  <a:pt x="42826" y="160920"/>
                  <a:pt x="38398" y="192434"/>
                  <a:pt x="38398" y="224581"/>
                </a:cubicBezTo>
                <a:cubicBezTo>
                  <a:pt x="38398" y="250180"/>
                  <a:pt x="42119" y="269825"/>
                  <a:pt x="49560" y="283517"/>
                </a:cubicBezTo>
                <a:cubicBezTo>
                  <a:pt x="57001" y="297209"/>
                  <a:pt x="68982" y="304055"/>
                  <a:pt x="85502" y="304055"/>
                </a:cubicBezTo>
                <a:cubicBezTo>
                  <a:pt x="102617" y="304055"/>
                  <a:pt x="118170" y="295572"/>
                  <a:pt x="132160" y="278606"/>
                </a:cubicBezTo>
                <a:cubicBezTo>
                  <a:pt x="146150" y="261639"/>
                  <a:pt x="157349" y="237232"/>
                  <a:pt x="165758" y="205382"/>
                </a:cubicBezTo>
                <a:cubicBezTo>
                  <a:pt x="174166" y="173533"/>
                  <a:pt x="178371" y="139824"/>
                  <a:pt x="178371" y="104254"/>
                </a:cubicBezTo>
                <a:cubicBezTo>
                  <a:pt x="178371" y="56182"/>
                  <a:pt x="163265" y="32146"/>
                  <a:pt x="133053" y="32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8" name="文本框 47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69CF8AEF-1883-432A-8F80-035792917137}"/>
              </a:ext>
            </a:extLst>
          </p:cNvPr>
          <p:cNvSpPr txBox="1"/>
          <p:nvPr/>
        </p:nvSpPr>
        <p:spPr>
          <a:xfrm>
            <a:off x="5405400" y="1527470"/>
            <a:ext cx="238199" cy="331068"/>
          </a:xfrm>
          <a:custGeom>
            <a:avLst/>
            <a:gdLst/>
            <a:ahLst/>
            <a:cxnLst/>
            <a:rect l="l" t="t" r="r" b="b"/>
            <a:pathLst>
              <a:path w="238199" h="331068">
                <a:moveTo>
                  <a:pt x="153144" y="0"/>
                </a:moveTo>
                <a:cubicBezTo>
                  <a:pt x="179338" y="0"/>
                  <a:pt x="200062" y="6586"/>
                  <a:pt x="215317" y="19757"/>
                </a:cubicBezTo>
                <a:cubicBezTo>
                  <a:pt x="230572" y="32928"/>
                  <a:pt x="238199" y="51048"/>
                  <a:pt x="238199" y="74116"/>
                </a:cubicBezTo>
                <a:cubicBezTo>
                  <a:pt x="238199" y="90636"/>
                  <a:pt x="235260" y="105817"/>
                  <a:pt x="229381" y="119658"/>
                </a:cubicBezTo>
                <a:cubicBezTo>
                  <a:pt x="223503" y="133499"/>
                  <a:pt x="213754" y="148158"/>
                  <a:pt x="200137" y="163637"/>
                </a:cubicBezTo>
                <a:cubicBezTo>
                  <a:pt x="186519" y="179115"/>
                  <a:pt x="164604" y="200025"/>
                  <a:pt x="134392" y="226368"/>
                </a:cubicBezTo>
                <a:lnTo>
                  <a:pt x="55810" y="294903"/>
                </a:lnTo>
                <a:lnTo>
                  <a:pt x="55810" y="296689"/>
                </a:lnTo>
                <a:lnTo>
                  <a:pt x="207169" y="296689"/>
                </a:lnTo>
                <a:lnTo>
                  <a:pt x="200695" y="331068"/>
                </a:lnTo>
                <a:lnTo>
                  <a:pt x="0" y="331068"/>
                </a:lnTo>
                <a:lnTo>
                  <a:pt x="6920" y="298252"/>
                </a:lnTo>
                <a:lnTo>
                  <a:pt x="110728" y="204490"/>
                </a:lnTo>
                <a:cubicBezTo>
                  <a:pt x="125909" y="190649"/>
                  <a:pt x="139043" y="178482"/>
                  <a:pt x="150130" y="167990"/>
                </a:cubicBezTo>
                <a:cubicBezTo>
                  <a:pt x="161218" y="157497"/>
                  <a:pt x="170371" y="147600"/>
                  <a:pt x="177589" y="138299"/>
                </a:cubicBezTo>
                <a:cubicBezTo>
                  <a:pt x="184807" y="128997"/>
                  <a:pt x="190165" y="119769"/>
                  <a:pt x="193663" y="110617"/>
                </a:cubicBezTo>
                <a:cubicBezTo>
                  <a:pt x="197160" y="101464"/>
                  <a:pt x="198909" y="91306"/>
                  <a:pt x="198909" y="80144"/>
                </a:cubicBezTo>
                <a:cubicBezTo>
                  <a:pt x="198909" y="65410"/>
                  <a:pt x="194444" y="53727"/>
                  <a:pt x="185514" y="45095"/>
                </a:cubicBezTo>
                <a:cubicBezTo>
                  <a:pt x="176585" y="36463"/>
                  <a:pt x="164455" y="32147"/>
                  <a:pt x="149126" y="32147"/>
                </a:cubicBezTo>
                <a:cubicBezTo>
                  <a:pt x="137666" y="32147"/>
                  <a:pt x="126467" y="34268"/>
                  <a:pt x="115528" y="38509"/>
                </a:cubicBezTo>
                <a:cubicBezTo>
                  <a:pt x="104589" y="42751"/>
                  <a:pt x="92497" y="49932"/>
                  <a:pt x="79251" y="60052"/>
                </a:cubicBezTo>
                <a:lnTo>
                  <a:pt x="60945" y="34379"/>
                </a:lnTo>
                <a:cubicBezTo>
                  <a:pt x="89371" y="11460"/>
                  <a:pt x="120104" y="0"/>
                  <a:pt x="153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9" name="文本框 48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ABE0602A-A63E-4680-B6C3-F1B193201EBE}"/>
              </a:ext>
            </a:extLst>
          </p:cNvPr>
          <p:cNvSpPr txBox="1"/>
          <p:nvPr/>
        </p:nvSpPr>
        <p:spPr>
          <a:xfrm>
            <a:off x="5976900" y="1527470"/>
            <a:ext cx="238199" cy="331068"/>
          </a:xfrm>
          <a:custGeom>
            <a:avLst/>
            <a:gdLst/>
            <a:ahLst/>
            <a:cxnLst/>
            <a:rect l="l" t="t" r="r" b="b"/>
            <a:pathLst>
              <a:path w="238199" h="331068">
                <a:moveTo>
                  <a:pt x="153144" y="0"/>
                </a:moveTo>
                <a:cubicBezTo>
                  <a:pt x="179338" y="0"/>
                  <a:pt x="200062" y="6586"/>
                  <a:pt x="215317" y="19757"/>
                </a:cubicBezTo>
                <a:cubicBezTo>
                  <a:pt x="230572" y="32928"/>
                  <a:pt x="238199" y="51048"/>
                  <a:pt x="238199" y="74116"/>
                </a:cubicBezTo>
                <a:cubicBezTo>
                  <a:pt x="238199" y="90636"/>
                  <a:pt x="235260" y="105817"/>
                  <a:pt x="229381" y="119658"/>
                </a:cubicBezTo>
                <a:cubicBezTo>
                  <a:pt x="223503" y="133499"/>
                  <a:pt x="213754" y="148158"/>
                  <a:pt x="200137" y="163637"/>
                </a:cubicBezTo>
                <a:cubicBezTo>
                  <a:pt x="186519" y="179115"/>
                  <a:pt x="164604" y="200025"/>
                  <a:pt x="134392" y="226368"/>
                </a:cubicBezTo>
                <a:lnTo>
                  <a:pt x="55810" y="294903"/>
                </a:lnTo>
                <a:lnTo>
                  <a:pt x="55810" y="296689"/>
                </a:lnTo>
                <a:lnTo>
                  <a:pt x="207169" y="296689"/>
                </a:lnTo>
                <a:lnTo>
                  <a:pt x="200695" y="331068"/>
                </a:lnTo>
                <a:lnTo>
                  <a:pt x="0" y="331068"/>
                </a:lnTo>
                <a:lnTo>
                  <a:pt x="6920" y="298252"/>
                </a:lnTo>
                <a:lnTo>
                  <a:pt x="110728" y="204490"/>
                </a:lnTo>
                <a:cubicBezTo>
                  <a:pt x="125909" y="190649"/>
                  <a:pt x="139043" y="178482"/>
                  <a:pt x="150130" y="167990"/>
                </a:cubicBezTo>
                <a:cubicBezTo>
                  <a:pt x="161218" y="157497"/>
                  <a:pt x="170371" y="147600"/>
                  <a:pt x="177589" y="138299"/>
                </a:cubicBezTo>
                <a:cubicBezTo>
                  <a:pt x="184807" y="128997"/>
                  <a:pt x="190165" y="119769"/>
                  <a:pt x="193663" y="110617"/>
                </a:cubicBezTo>
                <a:cubicBezTo>
                  <a:pt x="197160" y="101464"/>
                  <a:pt x="198909" y="91306"/>
                  <a:pt x="198909" y="80144"/>
                </a:cubicBezTo>
                <a:cubicBezTo>
                  <a:pt x="198909" y="65410"/>
                  <a:pt x="194444" y="53727"/>
                  <a:pt x="185514" y="45095"/>
                </a:cubicBezTo>
                <a:cubicBezTo>
                  <a:pt x="176584" y="36463"/>
                  <a:pt x="164455" y="32147"/>
                  <a:pt x="149126" y="32147"/>
                </a:cubicBezTo>
                <a:cubicBezTo>
                  <a:pt x="137666" y="32147"/>
                  <a:pt x="126467" y="34268"/>
                  <a:pt x="115528" y="38509"/>
                </a:cubicBezTo>
                <a:cubicBezTo>
                  <a:pt x="104589" y="42751"/>
                  <a:pt x="92497" y="49932"/>
                  <a:pt x="79251" y="60052"/>
                </a:cubicBezTo>
                <a:lnTo>
                  <a:pt x="60945" y="34379"/>
                </a:lnTo>
                <a:cubicBezTo>
                  <a:pt x="89371" y="11460"/>
                  <a:pt x="120104" y="0"/>
                  <a:pt x="153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0" name="文本框 49" descr="e7d195523061f1c0d318120d6aeaf1b6ccceb6ba3da59c0775C5DE19DDDEBC09ED96DBD9900D9848D623ECAD1D4904B78047D0015C22C8BE97228BE8B5BFF08FE7A3AE04126DA07312A96C0F69F9BAB7002160E556FB8050B6B0CEA014610BCECF9F367F15CB9D950936CDE4380A25E9696BA2099BB4B03A99915B16D6F18264F3D0955B6700EBE0">
            <a:extLst>
              <a:ext uri="{FF2B5EF4-FFF2-40B4-BE49-F238E27FC236}">
                <a16:creationId xmlns:a16="http://schemas.microsoft.com/office/drawing/2014/main" xmlns="" id="{9D53B6BC-31F2-4F91-9B52-43470EFC38E8}"/>
              </a:ext>
            </a:extLst>
          </p:cNvPr>
          <p:cNvSpPr txBox="1"/>
          <p:nvPr/>
        </p:nvSpPr>
        <p:spPr>
          <a:xfrm>
            <a:off x="6327613" y="1532158"/>
            <a:ext cx="133499" cy="326380"/>
          </a:xfrm>
          <a:custGeom>
            <a:avLst/>
            <a:gdLst/>
            <a:ahLst/>
            <a:cxnLst/>
            <a:rect l="l" t="t" r="r" b="b"/>
            <a:pathLst>
              <a:path w="133499" h="326380">
                <a:moveTo>
                  <a:pt x="100236" y="0"/>
                </a:moveTo>
                <a:lnTo>
                  <a:pt x="133499" y="0"/>
                </a:lnTo>
                <a:lnTo>
                  <a:pt x="63624" y="326380"/>
                </a:lnTo>
                <a:lnTo>
                  <a:pt x="25227" y="326380"/>
                </a:lnTo>
                <a:lnTo>
                  <a:pt x="68982" y="122560"/>
                </a:lnTo>
                <a:cubicBezTo>
                  <a:pt x="77763" y="83716"/>
                  <a:pt x="84312" y="57001"/>
                  <a:pt x="88628" y="42416"/>
                </a:cubicBezTo>
                <a:cubicBezTo>
                  <a:pt x="81186" y="50304"/>
                  <a:pt x="70842" y="58564"/>
                  <a:pt x="57597" y="67196"/>
                </a:cubicBezTo>
                <a:lnTo>
                  <a:pt x="17860" y="91753"/>
                </a:lnTo>
                <a:lnTo>
                  <a:pt x="0" y="63401"/>
                </a:lnTo>
                <a:lnTo>
                  <a:pt x="1002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i="1" spc="3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3085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294B38E-A061-4DB9-BFA6-56B2FBAA5190}"/>
              </a:ext>
            </a:extLst>
          </p:cNvPr>
          <p:cNvSpPr/>
          <p:nvPr/>
        </p:nvSpPr>
        <p:spPr>
          <a:xfrm>
            <a:off x="0" y="867508"/>
            <a:ext cx="12192000" cy="4736124"/>
          </a:xfrm>
          <a:prstGeom prst="rect">
            <a:avLst/>
          </a:prstGeom>
          <a:gradFill>
            <a:gsLst>
              <a:gs pos="51000">
                <a:srgbClr val="A6BDE2"/>
              </a:gs>
              <a:gs pos="4000">
                <a:srgbClr val="A6BDE2">
                  <a:alpha val="64000"/>
                </a:srgbClr>
              </a:gs>
              <a:gs pos="60000">
                <a:srgbClr val="A6BDE2">
                  <a:alpha val="38000"/>
                </a:srgbClr>
              </a:gs>
              <a:gs pos="39000">
                <a:srgbClr val="A6BDE2">
                  <a:alpha val="30000"/>
                </a:srgbClr>
              </a:gs>
              <a:gs pos="99000">
                <a:srgbClr val="A6BDE2">
                  <a:alpha val="7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F11475A-D36D-4711-82A2-545CF3024DF8}"/>
              </a:ext>
            </a:extLst>
          </p:cNvPr>
          <p:cNvSpPr/>
          <p:nvPr/>
        </p:nvSpPr>
        <p:spPr>
          <a:xfrm>
            <a:off x="6384395" y="228596"/>
            <a:ext cx="2695129" cy="165295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F05F4A3-C2D7-4984-8A94-ACA79B5775E0}"/>
              </a:ext>
            </a:extLst>
          </p:cNvPr>
          <p:cNvSpPr/>
          <p:nvPr/>
        </p:nvSpPr>
        <p:spPr>
          <a:xfrm>
            <a:off x="9496871" y="228596"/>
            <a:ext cx="2695129" cy="165295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53C5D4-B0A6-4A70-A697-B3AE4E7B7BCC}"/>
              </a:ext>
            </a:extLst>
          </p:cNvPr>
          <p:cNvSpPr/>
          <p:nvPr/>
        </p:nvSpPr>
        <p:spPr>
          <a:xfrm>
            <a:off x="3271920" y="228596"/>
            <a:ext cx="2695129" cy="165295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A406C1A-DFB0-40EF-9EFD-58F49C16A2BF}"/>
              </a:ext>
            </a:extLst>
          </p:cNvPr>
          <p:cNvSpPr txBox="1"/>
          <p:nvPr/>
        </p:nvSpPr>
        <p:spPr>
          <a:xfrm>
            <a:off x="1067113" y="3527067"/>
            <a:ext cx="141737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latin typeface="CityBlueprint" panose="00000400000000000000" pitchFamily="2" charset="2"/>
                <a:ea typeface="黑体" panose="02010609060101010101" pitchFamily="49" charset="-122"/>
              </a:rPr>
              <a:t>2021</a:t>
            </a:r>
            <a:endParaRPr lang="zh-CN" altLang="en-US" sz="4400" dirty="0">
              <a:ln w="0"/>
              <a:latin typeface="CityBlueprint" panose="00000400000000000000" pitchFamily="2" charset="2"/>
              <a:ea typeface="黑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6941081-9CE1-4FC3-ACE6-DBCE6101EC0B}"/>
              </a:ext>
            </a:extLst>
          </p:cNvPr>
          <p:cNvSpPr txBox="1"/>
          <p:nvPr/>
        </p:nvSpPr>
        <p:spPr>
          <a:xfrm>
            <a:off x="1067113" y="1982450"/>
            <a:ext cx="1669047" cy="14465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latin typeface="Century Gothic" panose="020B0502020202020204" pitchFamily="34" charset="0"/>
                <a:ea typeface="黑体" panose="02010609060101010101" pitchFamily="49" charset="-122"/>
              </a:rPr>
              <a:t>TITLE  </a:t>
            </a:r>
          </a:p>
          <a:p>
            <a:r>
              <a:rPr lang="en-US" altLang="zh-CN" sz="4400" dirty="0">
                <a:ln w="0"/>
                <a:latin typeface="Century Gothic" panose="020B0502020202020204" pitchFamily="34" charset="0"/>
                <a:ea typeface="黑体" panose="02010609060101010101" pitchFamily="49" charset="-122"/>
              </a:rPr>
              <a:t>HERE</a:t>
            </a:r>
            <a:endParaRPr lang="zh-CN" altLang="en-US" sz="4400" dirty="0">
              <a:ln w="0"/>
              <a:latin typeface="Century Gothic" panose="020B0502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1960DA0-F928-40EE-98FE-98ADE7D18B27}"/>
              </a:ext>
            </a:extLst>
          </p:cNvPr>
          <p:cNvCxnSpPr>
            <a:cxnSpLocks/>
          </p:cNvCxnSpPr>
          <p:nvPr/>
        </p:nvCxnSpPr>
        <p:spPr>
          <a:xfrm>
            <a:off x="6116515" y="0"/>
            <a:ext cx="0" cy="685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1745184-3A16-4F60-AE3C-BD21F4FF634F}"/>
              </a:ext>
            </a:extLst>
          </p:cNvPr>
          <p:cNvSpPr txBox="1"/>
          <p:nvPr/>
        </p:nvSpPr>
        <p:spPr>
          <a:xfrm rot="16200000">
            <a:off x="2874276" y="2291087"/>
            <a:ext cx="2954655" cy="26951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latin typeface="Arial Nova" panose="020B0504020202020204" pitchFamily="34" charset="0"/>
                <a:ea typeface="+mj-ea"/>
              </a:rPr>
              <a:t>Lorem ipsum dolor sit amet, consectetuer adipiscing elit. Maecenas porttitor congue massa. Fusce posuere, mag</a:t>
            </a:r>
          </a:p>
          <a:p>
            <a:r>
              <a:rPr lang="en-US" altLang="zh-CN" dirty="0" err="1">
                <a:latin typeface="Arial Nova" panose="020B0504020202020204" pitchFamily="34" charset="0"/>
                <a:ea typeface="+mj-ea"/>
              </a:rPr>
              <a:t>na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Lorem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ipsum dolor sit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amet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,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consectetueadipisc</a:t>
            </a:r>
            <a:endParaRPr lang="en-US" altLang="zh-CN" dirty="0">
              <a:latin typeface="Arial Nova" panose="020B0504020202020204" pitchFamily="34" charset="0"/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ing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elit.Maecenas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porttitor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congue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massa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. </a:t>
            </a:r>
            <a:r>
              <a:rPr lang="en-US" altLang="zh-CN" dirty="0" err="1">
                <a:latin typeface="Arial Nova" panose="020B0504020202020204" pitchFamily="34" charset="0"/>
                <a:ea typeface="微软雅黑 Light" panose="020B0502040204020203" pitchFamily="34" charset="-122"/>
              </a:rPr>
              <a:t>Fuscposue</a:t>
            </a:r>
            <a:r>
              <a:rPr lang="en-US" altLang="zh-CN" dirty="0">
                <a:latin typeface="Arial Nova" panose="020B0504020202020204" pitchFamily="34" charset="0"/>
                <a:ea typeface="微软雅黑 Light" panose="020B0502040204020203" pitchFamily="34" charset="-122"/>
              </a:rPr>
              <a:t> </a:t>
            </a:r>
            <a:endParaRPr lang="zh-CN" altLang="en-US" dirty="0">
              <a:latin typeface="Arial Nova" panose="020B0504020202020204" pitchFamily="34" charset="0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4344398-6425-40E7-A321-6544C902BD41}"/>
              </a:ext>
            </a:extLst>
          </p:cNvPr>
          <p:cNvSpPr txBox="1"/>
          <p:nvPr/>
        </p:nvSpPr>
        <p:spPr>
          <a:xfrm>
            <a:off x="7731959" y="2294017"/>
            <a:ext cx="359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0"/>
                <a:latin typeface="+mj-ea"/>
                <a:ea typeface="+mj-ea"/>
              </a:rPr>
              <a:t>INPUT CONTENT</a:t>
            </a:r>
            <a:endParaRPr lang="zh-CN" altLang="en-US" sz="2800" dirty="0">
              <a:ln w="0"/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21962E5-4203-4043-A26B-4FCB2192721F}"/>
              </a:ext>
            </a:extLst>
          </p:cNvPr>
          <p:cNvSpPr txBox="1"/>
          <p:nvPr/>
        </p:nvSpPr>
        <p:spPr>
          <a:xfrm>
            <a:off x="7084245" y="2869209"/>
            <a:ext cx="47314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Nova" panose="020B060402020202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latin typeface="Arial Nova" panose="020B0604020202020204" pitchFamily="34" charset="0"/>
            </a:endParaRPr>
          </a:p>
          <a:p>
            <a:r>
              <a:rPr lang="en-US" altLang="zh-CN" dirty="0">
                <a:latin typeface="Arial Nova" panose="020B0604020202020204" pitchFamily="34" charset="0"/>
              </a:rPr>
              <a:t>Nunc viverra imperdiet enim. Fusce est. Vivamus a tellus.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097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6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1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/>
      <p:bldP spid="24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决策 3">
            <a:extLst>
              <a:ext uri="{FF2B5EF4-FFF2-40B4-BE49-F238E27FC236}">
                <a16:creationId xmlns:a16="http://schemas.microsoft.com/office/drawing/2014/main" xmlns="" id="{FB0CAAA8-B167-4853-AAB5-BA2D1192E60C}"/>
              </a:ext>
            </a:extLst>
          </p:cNvPr>
          <p:cNvSpPr/>
          <p:nvPr/>
        </p:nvSpPr>
        <p:spPr>
          <a:xfrm flipV="1">
            <a:off x="6269466" y="-43697"/>
            <a:ext cx="9576123" cy="6945393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43 w 10043"/>
              <a:gd name="connsiteY0" fmla="*/ 5000 h 10000"/>
              <a:gd name="connsiteX1" fmla="*/ 0 w 10043"/>
              <a:gd name="connsiteY1" fmla="*/ 5006 h 10000"/>
              <a:gd name="connsiteX2" fmla="*/ 5043 w 10043"/>
              <a:gd name="connsiteY2" fmla="*/ 0 h 10000"/>
              <a:gd name="connsiteX3" fmla="*/ 10043 w 10043"/>
              <a:gd name="connsiteY3" fmla="*/ 5000 h 10000"/>
              <a:gd name="connsiteX4" fmla="*/ 5043 w 10043"/>
              <a:gd name="connsiteY4" fmla="*/ 10000 h 10000"/>
              <a:gd name="connsiteX5" fmla="*/ 43 w 10043"/>
              <a:gd name="connsiteY5" fmla="*/ 5000 h 10000"/>
              <a:gd name="connsiteX0" fmla="*/ 194 w 10043"/>
              <a:gd name="connsiteY0" fmla="*/ 5203 h 10000"/>
              <a:gd name="connsiteX1" fmla="*/ 0 w 10043"/>
              <a:gd name="connsiteY1" fmla="*/ 5006 h 10000"/>
              <a:gd name="connsiteX2" fmla="*/ 5043 w 10043"/>
              <a:gd name="connsiteY2" fmla="*/ 0 h 10000"/>
              <a:gd name="connsiteX3" fmla="*/ 10043 w 10043"/>
              <a:gd name="connsiteY3" fmla="*/ 5000 h 10000"/>
              <a:gd name="connsiteX4" fmla="*/ 5043 w 10043"/>
              <a:gd name="connsiteY4" fmla="*/ 10000 h 10000"/>
              <a:gd name="connsiteX5" fmla="*/ 194 w 10043"/>
              <a:gd name="connsiteY5" fmla="*/ 5203 h 10000"/>
              <a:gd name="connsiteX0" fmla="*/ 33 w 9882"/>
              <a:gd name="connsiteY0" fmla="*/ 5203 h 10000"/>
              <a:gd name="connsiteX1" fmla="*/ 0 w 9882"/>
              <a:gd name="connsiteY1" fmla="*/ 4816 h 10000"/>
              <a:gd name="connsiteX2" fmla="*/ 4882 w 9882"/>
              <a:gd name="connsiteY2" fmla="*/ 0 h 10000"/>
              <a:gd name="connsiteX3" fmla="*/ 9882 w 9882"/>
              <a:gd name="connsiteY3" fmla="*/ 5000 h 10000"/>
              <a:gd name="connsiteX4" fmla="*/ 4882 w 9882"/>
              <a:gd name="connsiteY4" fmla="*/ 10000 h 10000"/>
              <a:gd name="connsiteX5" fmla="*/ 33 w 9882"/>
              <a:gd name="connsiteY5" fmla="*/ 5203 h 10000"/>
              <a:gd name="connsiteX0" fmla="*/ 0 w 9967"/>
              <a:gd name="connsiteY0" fmla="*/ 5203 h 10000"/>
              <a:gd name="connsiteX1" fmla="*/ 43 w 9967"/>
              <a:gd name="connsiteY1" fmla="*/ 4816 h 10000"/>
              <a:gd name="connsiteX2" fmla="*/ 4907 w 9967"/>
              <a:gd name="connsiteY2" fmla="*/ 0 h 10000"/>
              <a:gd name="connsiteX3" fmla="*/ 9967 w 9967"/>
              <a:gd name="connsiteY3" fmla="*/ 5000 h 10000"/>
              <a:gd name="connsiteX4" fmla="*/ 4907 w 9967"/>
              <a:gd name="connsiteY4" fmla="*/ 10000 h 10000"/>
              <a:gd name="connsiteX5" fmla="*/ 0 w 9967"/>
              <a:gd name="connsiteY5" fmla="*/ 5203 h 10000"/>
              <a:gd name="connsiteX0" fmla="*/ 0 w 10000"/>
              <a:gd name="connsiteY0" fmla="*/ 5203 h 10000"/>
              <a:gd name="connsiteX1" fmla="*/ 21 w 10000"/>
              <a:gd name="connsiteY1" fmla="*/ 4829 h 10000"/>
              <a:gd name="connsiteX2" fmla="*/ 4923 w 10000"/>
              <a:gd name="connsiteY2" fmla="*/ 0 h 10000"/>
              <a:gd name="connsiteX3" fmla="*/ 10000 w 10000"/>
              <a:gd name="connsiteY3" fmla="*/ 5000 h 10000"/>
              <a:gd name="connsiteX4" fmla="*/ 4923 w 10000"/>
              <a:gd name="connsiteY4" fmla="*/ 10000 h 10000"/>
              <a:gd name="connsiteX5" fmla="*/ 0 w 10000"/>
              <a:gd name="connsiteY5" fmla="*/ 5203 h 10000"/>
              <a:gd name="connsiteX0" fmla="*/ 0 w 10000"/>
              <a:gd name="connsiteY0" fmla="*/ 5203 h 10000"/>
              <a:gd name="connsiteX1" fmla="*/ 21 w 10000"/>
              <a:gd name="connsiteY1" fmla="*/ 4829 h 10000"/>
              <a:gd name="connsiteX2" fmla="*/ 4923 w 10000"/>
              <a:gd name="connsiteY2" fmla="*/ 0 h 10000"/>
              <a:gd name="connsiteX3" fmla="*/ 10000 w 10000"/>
              <a:gd name="connsiteY3" fmla="*/ 5000 h 10000"/>
              <a:gd name="connsiteX4" fmla="*/ 4923 w 10000"/>
              <a:gd name="connsiteY4" fmla="*/ 10000 h 10000"/>
              <a:gd name="connsiteX5" fmla="*/ 0 w 10000"/>
              <a:gd name="connsiteY5" fmla="*/ 5203 h 10000"/>
              <a:gd name="connsiteX0" fmla="*/ 21 w 10000"/>
              <a:gd name="connsiteY0" fmla="*/ 4829 h 10000"/>
              <a:gd name="connsiteX1" fmla="*/ 4923 w 10000"/>
              <a:gd name="connsiteY1" fmla="*/ 0 h 10000"/>
              <a:gd name="connsiteX2" fmla="*/ 10000 w 10000"/>
              <a:gd name="connsiteY2" fmla="*/ 5000 h 10000"/>
              <a:gd name="connsiteX3" fmla="*/ 4923 w 10000"/>
              <a:gd name="connsiteY3" fmla="*/ 10000 h 10000"/>
              <a:gd name="connsiteX4" fmla="*/ 0 w 10000"/>
              <a:gd name="connsiteY4" fmla="*/ 5203 h 10000"/>
              <a:gd name="connsiteX5" fmla="*/ 119 w 10000"/>
              <a:gd name="connsiteY5" fmla="*/ 4943 h 10000"/>
              <a:gd name="connsiteX0" fmla="*/ 102 w 10081"/>
              <a:gd name="connsiteY0" fmla="*/ 4829 h 10000"/>
              <a:gd name="connsiteX1" fmla="*/ 5004 w 10081"/>
              <a:gd name="connsiteY1" fmla="*/ 0 h 10000"/>
              <a:gd name="connsiteX2" fmla="*/ 10081 w 10081"/>
              <a:gd name="connsiteY2" fmla="*/ 5000 h 10000"/>
              <a:gd name="connsiteX3" fmla="*/ 5004 w 10081"/>
              <a:gd name="connsiteY3" fmla="*/ 10000 h 10000"/>
              <a:gd name="connsiteX4" fmla="*/ 81 w 10081"/>
              <a:gd name="connsiteY4" fmla="*/ 5203 h 10000"/>
              <a:gd name="connsiteX5" fmla="*/ 36 w 10081"/>
              <a:gd name="connsiteY5" fmla="*/ 4943 h 10000"/>
              <a:gd name="connsiteX0" fmla="*/ 150 w 10129"/>
              <a:gd name="connsiteY0" fmla="*/ 4829 h 10000"/>
              <a:gd name="connsiteX1" fmla="*/ 5052 w 10129"/>
              <a:gd name="connsiteY1" fmla="*/ 0 h 10000"/>
              <a:gd name="connsiteX2" fmla="*/ 10129 w 10129"/>
              <a:gd name="connsiteY2" fmla="*/ 5000 h 10000"/>
              <a:gd name="connsiteX3" fmla="*/ 5052 w 10129"/>
              <a:gd name="connsiteY3" fmla="*/ 10000 h 10000"/>
              <a:gd name="connsiteX4" fmla="*/ 129 w 10129"/>
              <a:gd name="connsiteY4" fmla="*/ 5203 h 10000"/>
              <a:gd name="connsiteX5" fmla="*/ 29 w 10129"/>
              <a:gd name="connsiteY5" fmla="*/ 4994 h 10000"/>
              <a:gd name="connsiteX0" fmla="*/ 150 w 10129"/>
              <a:gd name="connsiteY0" fmla="*/ 4829 h 10000"/>
              <a:gd name="connsiteX1" fmla="*/ 5052 w 10129"/>
              <a:gd name="connsiteY1" fmla="*/ 0 h 10000"/>
              <a:gd name="connsiteX2" fmla="*/ 10129 w 10129"/>
              <a:gd name="connsiteY2" fmla="*/ 5000 h 10000"/>
              <a:gd name="connsiteX3" fmla="*/ 5052 w 10129"/>
              <a:gd name="connsiteY3" fmla="*/ 10000 h 10000"/>
              <a:gd name="connsiteX4" fmla="*/ 129 w 10129"/>
              <a:gd name="connsiteY4" fmla="*/ 5203 h 10000"/>
              <a:gd name="connsiteX5" fmla="*/ 29 w 10129"/>
              <a:gd name="connsiteY5" fmla="*/ 4994 h 10000"/>
              <a:gd name="connsiteX0" fmla="*/ 68 w 10047"/>
              <a:gd name="connsiteY0" fmla="*/ 4829 h 10000"/>
              <a:gd name="connsiteX1" fmla="*/ 4970 w 10047"/>
              <a:gd name="connsiteY1" fmla="*/ 0 h 10000"/>
              <a:gd name="connsiteX2" fmla="*/ 10047 w 10047"/>
              <a:gd name="connsiteY2" fmla="*/ 5000 h 10000"/>
              <a:gd name="connsiteX3" fmla="*/ 4970 w 10047"/>
              <a:gd name="connsiteY3" fmla="*/ 10000 h 10000"/>
              <a:gd name="connsiteX4" fmla="*/ 47 w 10047"/>
              <a:gd name="connsiteY4" fmla="*/ 5203 h 10000"/>
              <a:gd name="connsiteX5" fmla="*/ 45 w 10047"/>
              <a:gd name="connsiteY5" fmla="*/ 4943 h 10000"/>
              <a:gd name="connsiteX0" fmla="*/ 61 w 10040"/>
              <a:gd name="connsiteY0" fmla="*/ 4829 h 10000"/>
              <a:gd name="connsiteX1" fmla="*/ 4963 w 10040"/>
              <a:gd name="connsiteY1" fmla="*/ 0 h 10000"/>
              <a:gd name="connsiteX2" fmla="*/ 10040 w 10040"/>
              <a:gd name="connsiteY2" fmla="*/ 5000 h 10000"/>
              <a:gd name="connsiteX3" fmla="*/ 4963 w 10040"/>
              <a:gd name="connsiteY3" fmla="*/ 10000 h 10000"/>
              <a:gd name="connsiteX4" fmla="*/ 73 w 10040"/>
              <a:gd name="connsiteY4" fmla="*/ 5216 h 10000"/>
              <a:gd name="connsiteX5" fmla="*/ 38 w 10040"/>
              <a:gd name="connsiteY5" fmla="*/ 4943 h 10000"/>
              <a:gd name="connsiteX0" fmla="*/ 75 w 10054"/>
              <a:gd name="connsiteY0" fmla="*/ 4829 h 10000"/>
              <a:gd name="connsiteX1" fmla="*/ 4977 w 10054"/>
              <a:gd name="connsiteY1" fmla="*/ 0 h 10000"/>
              <a:gd name="connsiteX2" fmla="*/ 10054 w 10054"/>
              <a:gd name="connsiteY2" fmla="*/ 5000 h 10000"/>
              <a:gd name="connsiteX3" fmla="*/ 4977 w 10054"/>
              <a:gd name="connsiteY3" fmla="*/ 10000 h 10000"/>
              <a:gd name="connsiteX4" fmla="*/ 87 w 10054"/>
              <a:gd name="connsiteY4" fmla="*/ 5216 h 10000"/>
              <a:gd name="connsiteX5" fmla="*/ 52 w 10054"/>
              <a:gd name="connsiteY5" fmla="*/ 4943 h 10000"/>
              <a:gd name="connsiteX0" fmla="*/ 119 w 10098"/>
              <a:gd name="connsiteY0" fmla="*/ 4829 h 10000"/>
              <a:gd name="connsiteX1" fmla="*/ 5021 w 10098"/>
              <a:gd name="connsiteY1" fmla="*/ 0 h 10000"/>
              <a:gd name="connsiteX2" fmla="*/ 10098 w 10098"/>
              <a:gd name="connsiteY2" fmla="*/ 5000 h 10000"/>
              <a:gd name="connsiteX3" fmla="*/ 5021 w 10098"/>
              <a:gd name="connsiteY3" fmla="*/ 10000 h 10000"/>
              <a:gd name="connsiteX4" fmla="*/ 131 w 10098"/>
              <a:gd name="connsiteY4" fmla="*/ 5216 h 10000"/>
              <a:gd name="connsiteX5" fmla="*/ 39 w 10098"/>
              <a:gd name="connsiteY5" fmla="*/ 4895 h 10000"/>
              <a:gd name="connsiteX0" fmla="*/ 55 w 10034"/>
              <a:gd name="connsiteY0" fmla="*/ 4829 h 10000"/>
              <a:gd name="connsiteX1" fmla="*/ 4957 w 10034"/>
              <a:gd name="connsiteY1" fmla="*/ 0 h 10000"/>
              <a:gd name="connsiteX2" fmla="*/ 10034 w 10034"/>
              <a:gd name="connsiteY2" fmla="*/ 5000 h 10000"/>
              <a:gd name="connsiteX3" fmla="*/ 4957 w 10034"/>
              <a:gd name="connsiteY3" fmla="*/ 10000 h 10000"/>
              <a:gd name="connsiteX4" fmla="*/ 67 w 10034"/>
              <a:gd name="connsiteY4" fmla="*/ 5216 h 10000"/>
              <a:gd name="connsiteX5" fmla="*/ 65 w 10034"/>
              <a:gd name="connsiteY5" fmla="*/ 4857 h 10000"/>
              <a:gd name="connsiteX0" fmla="*/ 64 w 10043"/>
              <a:gd name="connsiteY0" fmla="*/ 4829 h 10000"/>
              <a:gd name="connsiteX1" fmla="*/ 4966 w 10043"/>
              <a:gd name="connsiteY1" fmla="*/ 0 h 10000"/>
              <a:gd name="connsiteX2" fmla="*/ 10043 w 10043"/>
              <a:gd name="connsiteY2" fmla="*/ 5000 h 10000"/>
              <a:gd name="connsiteX3" fmla="*/ 4966 w 10043"/>
              <a:gd name="connsiteY3" fmla="*/ 10000 h 10000"/>
              <a:gd name="connsiteX4" fmla="*/ 76 w 10043"/>
              <a:gd name="connsiteY4" fmla="*/ 5216 h 10000"/>
              <a:gd name="connsiteX5" fmla="*/ 58 w 10043"/>
              <a:gd name="connsiteY5" fmla="*/ 4828 h 10000"/>
              <a:gd name="connsiteX0" fmla="*/ 50 w 10029"/>
              <a:gd name="connsiteY0" fmla="*/ 4829 h 10000"/>
              <a:gd name="connsiteX1" fmla="*/ 4952 w 10029"/>
              <a:gd name="connsiteY1" fmla="*/ 0 h 10000"/>
              <a:gd name="connsiteX2" fmla="*/ 10029 w 10029"/>
              <a:gd name="connsiteY2" fmla="*/ 5000 h 10000"/>
              <a:gd name="connsiteX3" fmla="*/ 4952 w 10029"/>
              <a:gd name="connsiteY3" fmla="*/ 10000 h 10000"/>
              <a:gd name="connsiteX4" fmla="*/ 62 w 10029"/>
              <a:gd name="connsiteY4" fmla="*/ 5216 h 10000"/>
              <a:gd name="connsiteX5" fmla="*/ 69 w 10029"/>
              <a:gd name="connsiteY5" fmla="*/ 4828 h 10000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10029 w 10029"/>
              <a:gd name="connsiteY2" fmla="*/ 5013 h 10013"/>
              <a:gd name="connsiteX3" fmla="*/ 4952 w 10029"/>
              <a:gd name="connsiteY3" fmla="*/ 10013 h 10013"/>
              <a:gd name="connsiteX4" fmla="*/ 62 w 10029"/>
              <a:gd name="connsiteY4" fmla="*/ 5229 h 10013"/>
              <a:gd name="connsiteX5" fmla="*/ 69 w 10029"/>
              <a:gd name="connsiteY5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668 w 10029"/>
              <a:gd name="connsiteY2" fmla="*/ 1674 h 10013"/>
              <a:gd name="connsiteX3" fmla="*/ 10029 w 10029"/>
              <a:gd name="connsiteY3" fmla="*/ 5013 h 10013"/>
              <a:gd name="connsiteX4" fmla="*/ 4952 w 10029"/>
              <a:gd name="connsiteY4" fmla="*/ 10013 h 10013"/>
              <a:gd name="connsiteX5" fmla="*/ 62 w 10029"/>
              <a:gd name="connsiteY5" fmla="*/ 5229 h 10013"/>
              <a:gd name="connsiteX6" fmla="*/ 69 w 10029"/>
              <a:gd name="connsiteY6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4952 w 10029"/>
              <a:gd name="connsiteY4" fmla="*/ 10013 h 10013"/>
              <a:gd name="connsiteX5" fmla="*/ 62 w 10029"/>
              <a:gd name="connsiteY5" fmla="*/ 5229 h 10013"/>
              <a:gd name="connsiteX6" fmla="*/ 69 w 10029"/>
              <a:gd name="connsiteY6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6647 w 10029"/>
              <a:gd name="connsiteY4" fmla="*/ 8397 h 10013"/>
              <a:gd name="connsiteX5" fmla="*/ 4952 w 10029"/>
              <a:gd name="connsiteY5" fmla="*/ 10013 h 10013"/>
              <a:gd name="connsiteX6" fmla="*/ 62 w 10029"/>
              <a:gd name="connsiteY6" fmla="*/ 5229 h 10013"/>
              <a:gd name="connsiteX7" fmla="*/ 69 w 10029"/>
              <a:gd name="connsiteY7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6841 w 10029"/>
              <a:gd name="connsiteY4" fmla="*/ 8746 h 10013"/>
              <a:gd name="connsiteX5" fmla="*/ 4952 w 10029"/>
              <a:gd name="connsiteY5" fmla="*/ 10013 h 10013"/>
              <a:gd name="connsiteX6" fmla="*/ 62 w 10029"/>
              <a:gd name="connsiteY6" fmla="*/ 5229 h 10013"/>
              <a:gd name="connsiteX7" fmla="*/ 69 w 10029"/>
              <a:gd name="connsiteY7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7217 w 10029"/>
              <a:gd name="connsiteY4" fmla="*/ 9018 h 10013"/>
              <a:gd name="connsiteX5" fmla="*/ 4952 w 10029"/>
              <a:gd name="connsiteY5" fmla="*/ 10013 h 10013"/>
              <a:gd name="connsiteX6" fmla="*/ 62 w 10029"/>
              <a:gd name="connsiteY6" fmla="*/ 5229 h 10013"/>
              <a:gd name="connsiteX7" fmla="*/ 69 w 10029"/>
              <a:gd name="connsiteY7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6599 w 10029"/>
              <a:gd name="connsiteY4" fmla="*/ 8384 h 10013"/>
              <a:gd name="connsiteX5" fmla="*/ 4952 w 10029"/>
              <a:gd name="connsiteY5" fmla="*/ 10013 h 10013"/>
              <a:gd name="connsiteX6" fmla="*/ 62 w 10029"/>
              <a:gd name="connsiteY6" fmla="*/ 5229 h 10013"/>
              <a:gd name="connsiteX7" fmla="*/ 69 w 10029"/>
              <a:gd name="connsiteY7" fmla="*/ 4841 h 10013"/>
              <a:gd name="connsiteX0" fmla="*/ 50 w 10029"/>
              <a:gd name="connsiteY0" fmla="*/ 4842 h 10013"/>
              <a:gd name="connsiteX1" fmla="*/ 4965 w 10029"/>
              <a:gd name="connsiteY1" fmla="*/ 0 h 10013"/>
              <a:gd name="connsiteX2" fmla="*/ 6586 w 10029"/>
              <a:gd name="connsiteY2" fmla="*/ 795 h 10013"/>
              <a:gd name="connsiteX3" fmla="*/ 10029 w 10029"/>
              <a:gd name="connsiteY3" fmla="*/ 5013 h 10013"/>
              <a:gd name="connsiteX4" fmla="*/ 6660 w 10029"/>
              <a:gd name="connsiteY4" fmla="*/ 8578 h 10013"/>
              <a:gd name="connsiteX5" fmla="*/ 4952 w 10029"/>
              <a:gd name="connsiteY5" fmla="*/ 10013 h 10013"/>
              <a:gd name="connsiteX6" fmla="*/ 62 w 10029"/>
              <a:gd name="connsiteY6" fmla="*/ 5229 h 10013"/>
              <a:gd name="connsiteX7" fmla="*/ 69 w 10029"/>
              <a:gd name="connsiteY7" fmla="*/ 4841 h 10013"/>
              <a:gd name="connsiteX0" fmla="*/ 50 w 10029"/>
              <a:gd name="connsiteY0" fmla="*/ 4532 h 9703"/>
              <a:gd name="connsiteX1" fmla="*/ 4638 w 10029"/>
              <a:gd name="connsiteY1" fmla="*/ 0 h 9703"/>
              <a:gd name="connsiteX2" fmla="*/ 6586 w 10029"/>
              <a:gd name="connsiteY2" fmla="*/ 485 h 9703"/>
              <a:gd name="connsiteX3" fmla="*/ 10029 w 10029"/>
              <a:gd name="connsiteY3" fmla="*/ 4703 h 9703"/>
              <a:gd name="connsiteX4" fmla="*/ 6660 w 10029"/>
              <a:gd name="connsiteY4" fmla="*/ 8268 h 9703"/>
              <a:gd name="connsiteX5" fmla="*/ 4952 w 10029"/>
              <a:gd name="connsiteY5" fmla="*/ 9703 h 9703"/>
              <a:gd name="connsiteX6" fmla="*/ 62 w 10029"/>
              <a:gd name="connsiteY6" fmla="*/ 4919 h 9703"/>
              <a:gd name="connsiteX7" fmla="*/ 69 w 10029"/>
              <a:gd name="connsiteY7" fmla="*/ 4531 h 9703"/>
              <a:gd name="connsiteX0" fmla="*/ 50 w 10000"/>
              <a:gd name="connsiteY0" fmla="*/ 4671 h 9747"/>
              <a:gd name="connsiteX1" fmla="*/ 4625 w 10000"/>
              <a:gd name="connsiteY1" fmla="*/ 0 h 9747"/>
              <a:gd name="connsiteX2" fmla="*/ 6567 w 10000"/>
              <a:gd name="connsiteY2" fmla="*/ 500 h 9747"/>
              <a:gd name="connsiteX3" fmla="*/ 10000 w 10000"/>
              <a:gd name="connsiteY3" fmla="*/ 4847 h 9747"/>
              <a:gd name="connsiteX4" fmla="*/ 6641 w 10000"/>
              <a:gd name="connsiteY4" fmla="*/ 8521 h 9747"/>
              <a:gd name="connsiteX5" fmla="*/ 4962 w 10000"/>
              <a:gd name="connsiteY5" fmla="*/ 9747 h 9747"/>
              <a:gd name="connsiteX6" fmla="*/ 62 w 10000"/>
              <a:gd name="connsiteY6" fmla="*/ 5070 h 9747"/>
              <a:gd name="connsiteX7" fmla="*/ 69 w 10000"/>
              <a:gd name="connsiteY7" fmla="*/ 4670 h 9747"/>
              <a:gd name="connsiteX0" fmla="*/ 50 w 10000"/>
              <a:gd name="connsiteY0" fmla="*/ 4792 h 10000"/>
              <a:gd name="connsiteX1" fmla="*/ 4625 w 10000"/>
              <a:gd name="connsiteY1" fmla="*/ 0 h 10000"/>
              <a:gd name="connsiteX2" fmla="*/ 6567 w 10000"/>
              <a:gd name="connsiteY2" fmla="*/ 513 h 10000"/>
              <a:gd name="connsiteX3" fmla="*/ 10000 w 10000"/>
              <a:gd name="connsiteY3" fmla="*/ 4973 h 10000"/>
              <a:gd name="connsiteX4" fmla="*/ 6641 w 10000"/>
              <a:gd name="connsiteY4" fmla="*/ 8742 h 10000"/>
              <a:gd name="connsiteX5" fmla="*/ 4962 w 10000"/>
              <a:gd name="connsiteY5" fmla="*/ 10000 h 10000"/>
              <a:gd name="connsiteX6" fmla="*/ 62 w 10000"/>
              <a:gd name="connsiteY6" fmla="*/ 5202 h 10000"/>
              <a:gd name="connsiteX7" fmla="*/ 69 w 10000"/>
              <a:gd name="connsiteY7" fmla="*/ 4791 h 10000"/>
              <a:gd name="connsiteX0" fmla="*/ 50 w 10000"/>
              <a:gd name="connsiteY0" fmla="*/ 4792 h 10000"/>
              <a:gd name="connsiteX1" fmla="*/ 4625 w 10000"/>
              <a:gd name="connsiteY1" fmla="*/ 0 h 10000"/>
              <a:gd name="connsiteX2" fmla="*/ 6567 w 10000"/>
              <a:gd name="connsiteY2" fmla="*/ 513 h 10000"/>
              <a:gd name="connsiteX3" fmla="*/ 10000 w 10000"/>
              <a:gd name="connsiteY3" fmla="*/ 4973 h 10000"/>
              <a:gd name="connsiteX4" fmla="*/ 6641 w 10000"/>
              <a:gd name="connsiteY4" fmla="*/ 8742 h 10000"/>
              <a:gd name="connsiteX5" fmla="*/ 4962 w 10000"/>
              <a:gd name="connsiteY5" fmla="*/ 10000 h 10000"/>
              <a:gd name="connsiteX6" fmla="*/ 62 w 10000"/>
              <a:gd name="connsiteY6" fmla="*/ 5202 h 10000"/>
              <a:gd name="connsiteX7" fmla="*/ 69 w 10000"/>
              <a:gd name="connsiteY7" fmla="*/ 4791 h 10000"/>
              <a:gd name="connsiteX0" fmla="*/ 50 w 10000"/>
              <a:gd name="connsiteY0" fmla="*/ 4792 h 10000"/>
              <a:gd name="connsiteX1" fmla="*/ 4625 w 10000"/>
              <a:gd name="connsiteY1" fmla="*/ 0 h 10000"/>
              <a:gd name="connsiteX2" fmla="*/ 6567 w 10000"/>
              <a:gd name="connsiteY2" fmla="*/ 513 h 10000"/>
              <a:gd name="connsiteX3" fmla="*/ 10000 w 10000"/>
              <a:gd name="connsiteY3" fmla="*/ 4973 h 10000"/>
              <a:gd name="connsiteX4" fmla="*/ 6641 w 10000"/>
              <a:gd name="connsiteY4" fmla="*/ 8742 h 10000"/>
              <a:gd name="connsiteX5" fmla="*/ 4962 w 10000"/>
              <a:gd name="connsiteY5" fmla="*/ 10000 h 10000"/>
              <a:gd name="connsiteX6" fmla="*/ 3678 w 10000"/>
              <a:gd name="connsiteY6" fmla="*/ 8776 h 10000"/>
              <a:gd name="connsiteX7" fmla="*/ 62 w 10000"/>
              <a:gd name="connsiteY7" fmla="*/ 5202 h 10000"/>
              <a:gd name="connsiteX8" fmla="*/ 69 w 10000"/>
              <a:gd name="connsiteY8" fmla="*/ 4791 h 10000"/>
              <a:gd name="connsiteX0" fmla="*/ 50 w 10000"/>
              <a:gd name="connsiteY0" fmla="*/ 4792 h 8790"/>
              <a:gd name="connsiteX1" fmla="*/ 4625 w 10000"/>
              <a:gd name="connsiteY1" fmla="*/ 0 h 8790"/>
              <a:gd name="connsiteX2" fmla="*/ 6567 w 10000"/>
              <a:gd name="connsiteY2" fmla="*/ 513 h 8790"/>
              <a:gd name="connsiteX3" fmla="*/ 10000 w 10000"/>
              <a:gd name="connsiteY3" fmla="*/ 4973 h 8790"/>
              <a:gd name="connsiteX4" fmla="*/ 6641 w 10000"/>
              <a:gd name="connsiteY4" fmla="*/ 8742 h 8790"/>
              <a:gd name="connsiteX5" fmla="*/ 5047 w 10000"/>
              <a:gd name="connsiteY5" fmla="*/ 8790 h 8790"/>
              <a:gd name="connsiteX6" fmla="*/ 3678 w 10000"/>
              <a:gd name="connsiteY6" fmla="*/ 8776 h 8790"/>
              <a:gd name="connsiteX7" fmla="*/ 62 w 10000"/>
              <a:gd name="connsiteY7" fmla="*/ 5202 h 8790"/>
              <a:gd name="connsiteX8" fmla="*/ 69 w 10000"/>
              <a:gd name="connsiteY8" fmla="*/ 4791 h 8790"/>
              <a:gd name="connsiteX0" fmla="*/ 50 w 10000"/>
              <a:gd name="connsiteY0" fmla="*/ 5452 h 10000"/>
              <a:gd name="connsiteX1" fmla="*/ 4625 w 10000"/>
              <a:gd name="connsiteY1" fmla="*/ 0 h 10000"/>
              <a:gd name="connsiteX2" fmla="*/ 6664 w 10000"/>
              <a:gd name="connsiteY2" fmla="*/ 770 h 10000"/>
              <a:gd name="connsiteX3" fmla="*/ 10000 w 10000"/>
              <a:gd name="connsiteY3" fmla="*/ 5658 h 10000"/>
              <a:gd name="connsiteX4" fmla="*/ 6641 w 10000"/>
              <a:gd name="connsiteY4" fmla="*/ 9945 h 10000"/>
              <a:gd name="connsiteX5" fmla="*/ 5047 w 10000"/>
              <a:gd name="connsiteY5" fmla="*/ 10000 h 10000"/>
              <a:gd name="connsiteX6" fmla="*/ 3678 w 10000"/>
              <a:gd name="connsiteY6" fmla="*/ 9984 h 10000"/>
              <a:gd name="connsiteX7" fmla="*/ 62 w 10000"/>
              <a:gd name="connsiteY7" fmla="*/ 5918 h 10000"/>
              <a:gd name="connsiteX8" fmla="*/ 69 w 10000"/>
              <a:gd name="connsiteY8" fmla="*/ 5451 h 10000"/>
              <a:gd name="connsiteX0" fmla="*/ 50 w 10000"/>
              <a:gd name="connsiteY0" fmla="*/ 5452 h 10000"/>
              <a:gd name="connsiteX1" fmla="*/ 4625 w 10000"/>
              <a:gd name="connsiteY1" fmla="*/ 0 h 10000"/>
              <a:gd name="connsiteX2" fmla="*/ 6664 w 10000"/>
              <a:gd name="connsiteY2" fmla="*/ 770 h 10000"/>
              <a:gd name="connsiteX3" fmla="*/ 10000 w 10000"/>
              <a:gd name="connsiteY3" fmla="*/ 5658 h 10000"/>
              <a:gd name="connsiteX4" fmla="*/ 6641 w 10000"/>
              <a:gd name="connsiteY4" fmla="*/ 9945 h 10000"/>
              <a:gd name="connsiteX5" fmla="*/ 5047 w 10000"/>
              <a:gd name="connsiteY5" fmla="*/ 10000 h 10000"/>
              <a:gd name="connsiteX6" fmla="*/ 3678 w 10000"/>
              <a:gd name="connsiteY6" fmla="*/ 9984 h 10000"/>
              <a:gd name="connsiteX7" fmla="*/ 62 w 10000"/>
              <a:gd name="connsiteY7" fmla="*/ 5918 h 10000"/>
              <a:gd name="connsiteX8" fmla="*/ 69 w 10000"/>
              <a:gd name="connsiteY8" fmla="*/ 5451 h 10000"/>
              <a:gd name="connsiteX0" fmla="*/ 50 w 10000"/>
              <a:gd name="connsiteY0" fmla="*/ 5454 h 10002"/>
              <a:gd name="connsiteX1" fmla="*/ 3932 w 10000"/>
              <a:gd name="connsiteY1" fmla="*/ 799 h 10002"/>
              <a:gd name="connsiteX2" fmla="*/ 4625 w 10000"/>
              <a:gd name="connsiteY2" fmla="*/ 2 h 10002"/>
              <a:gd name="connsiteX3" fmla="*/ 6664 w 10000"/>
              <a:gd name="connsiteY3" fmla="*/ 772 h 10002"/>
              <a:gd name="connsiteX4" fmla="*/ 10000 w 10000"/>
              <a:gd name="connsiteY4" fmla="*/ 5660 h 10002"/>
              <a:gd name="connsiteX5" fmla="*/ 6641 w 10000"/>
              <a:gd name="connsiteY5" fmla="*/ 9947 h 10002"/>
              <a:gd name="connsiteX6" fmla="*/ 5047 w 10000"/>
              <a:gd name="connsiteY6" fmla="*/ 10002 h 10002"/>
              <a:gd name="connsiteX7" fmla="*/ 3678 w 10000"/>
              <a:gd name="connsiteY7" fmla="*/ 9986 h 10002"/>
              <a:gd name="connsiteX8" fmla="*/ 62 w 10000"/>
              <a:gd name="connsiteY8" fmla="*/ 5920 h 10002"/>
              <a:gd name="connsiteX9" fmla="*/ 69 w 10000"/>
              <a:gd name="connsiteY9" fmla="*/ 5453 h 10002"/>
              <a:gd name="connsiteX0" fmla="*/ 50 w 10000"/>
              <a:gd name="connsiteY0" fmla="*/ 5073 h 9621"/>
              <a:gd name="connsiteX1" fmla="*/ 3932 w 10000"/>
              <a:gd name="connsiteY1" fmla="*/ 418 h 9621"/>
              <a:gd name="connsiteX2" fmla="*/ 6680 w 10000"/>
              <a:gd name="connsiteY2" fmla="*/ 363 h 9621"/>
              <a:gd name="connsiteX3" fmla="*/ 6664 w 10000"/>
              <a:gd name="connsiteY3" fmla="*/ 391 h 9621"/>
              <a:gd name="connsiteX4" fmla="*/ 10000 w 10000"/>
              <a:gd name="connsiteY4" fmla="*/ 5279 h 9621"/>
              <a:gd name="connsiteX5" fmla="*/ 6641 w 10000"/>
              <a:gd name="connsiteY5" fmla="*/ 9566 h 9621"/>
              <a:gd name="connsiteX6" fmla="*/ 5047 w 10000"/>
              <a:gd name="connsiteY6" fmla="*/ 9621 h 9621"/>
              <a:gd name="connsiteX7" fmla="*/ 3678 w 10000"/>
              <a:gd name="connsiteY7" fmla="*/ 9605 h 9621"/>
              <a:gd name="connsiteX8" fmla="*/ 62 w 10000"/>
              <a:gd name="connsiteY8" fmla="*/ 5539 h 9621"/>
              <a:gd name="connsiteX9" fmla="*/ 69 w 10000"/>
              <a:gd name="connsiteY9" fmla="*/ 5072 h 9621"/>
              <a:gd name="connsiteX0" fmla="*/ 50 w 10000"/>
              <a:gd name="connsiteY0" fmla="*/ 5376 h 10103"/>
              <a:gd name="connsiteX1" fmla="*/ 3932 w 10000"/>
              <a:gd name="connsiteY1" fmla="*/ 537 h 10103"/>
              <a:gd name="connsiteX2" fmla="*/ 4875 w 10000"/>
              <a:gd name="connsiteY2" fmla="*/ 119 h 10103"/>
              <a:gd name="connsiteX3" fmla="*/ 6680 w 10000"/>
              <a:gd name="connsiteY3" fmla="*/ 480 h 10103"/>
              <a:gd name="connsiteX4" fmla="*/ 6664 w 10000"/>
              <a:gd name="connsiteY4" fmla="*/ 509 h 10103"/>
              <a:gd name="connsiteX5" fmla="*/ 10000 w 10000"/>
              <a:gd name="connsiteY5" fmla="*/ 5590 h 10103"/>
              <a:gd name="connsiteX6" fmla="*/ 6641 w 10000"/>
              <a:gd name="connsiteY6" fmla="*/ 10046 h 10103"/>
              <a:gd name="connsiteX7" fmla="*/ 5047 w 10000"/>
              <a:gd name="connsiteY7" fmla="*/ 10103 h 10103"/>
              <a:gd name="connsiteX8" fmla="*/ 3678 w 10000"/>
              <a:gd name="connsiteY8" fmla="*/ 10086 h 10103"/>
              <a:gd name="connsiteX9" fmla="*/ 62 w 10000"/>
              <a:gd name="connsiteY9" fmla="*/ 5860 h 10103"/>
              <a:gd name="connsiteX10" fmla="*/ 69 w 10000"/>
              <a:gd name="connsiteY10" fmla="*/ 5375 h 10103"/>
              <a:gd name="connsiteX0" fmla="*/ 50 w 10000"/>
              <a:gd name="connsiteY0" fmla="*/ 5374 h 10101"/>
              <a:gd name="connsiteX1" fmla="*/ 3932 w 10000"/>
              <a:gd name="connsiteY1" fmla="*/ 535 h 10101"/>
              <a:gd name="connsiteX2" fmla="*/ 4875 w 10000"/>
              <a:gd name="connsiteY2" fmla="*/ 117 h 10101"/>
              <a:gd name="connsiteX3" fmla="*/ 6680 w 10000"/>
              <a:gd name="connsiteY3" fmla="*/ 478 h 10101"/>
              <a:gd name="connsiteX4" fmla="*/ 6664 w 10000"/>
              <a:gd name="connsiteY4" fmla="*/ 507 h 10101"/>
              <a:gd name="connsiteX5" fmla="*/ 10000 w 10000"/>
              <a:gd name="connsiteY5" fmla="*/ 5588 h 10101"/>
              <a:gd name="connsiteX6" fmla="*/ 6641 w 10000"/>
              <a:gd name="connsiteY6" fmla="*/ 10044 h 10101"/>
              <a:gd name="connsiteX7" fmla="*/ 5047 w 10000"/>
              <a:gd name="connsiteY7" fmla="*/ 10101 h 10101"/>
              <a:gd name="connsiteX8" fmla="*/ 3678 w 10000"/>
              <a:gd name="connsiteY8" fmla="*/ 10084 h 10101"/>
              <a:gd name="connsiteX9" fmla="*/ 62 w 10000"/>
              <a:gd name="connsiteY9" fmla="*/ 5858 h 10101"/>
              <a:gd name="connsiteX10" fmla="*/ 69 w 10000"/>
              <a:gd name="connsiteY10" fmla="*/ 5373 h 10101"/>
              <a:gd name="connsiteX0" fmla="*/ 50 w 10000"/>
              <a:gd name="connsiteY0" fmla="*/ 5263 h 9990"/>
              <a:gd name="connsiteX1" fmla="*/ 3932 w 10000"/>
              <a:gd name="connsiteY1" fmla="*/ 424 h 9990"/>
              <a:gd name="connsiteX2" fmla="*/ 6616 w 10000"/>
              <a:gd name="connsiteY2" fmla="*/ 295 h 9990"/>
              <a:gd name="connsiteX3" fmla="*/ 6680 w 10000"/>
              <a:gd name="connsiteY3" fmla="*/ 367 h 9990"/>
              <a:gd name="connsiteX4" fmla="*/ 6664 w 10000"/>
              <a:gd name="connsiteY4" fmla="*/ 396 h 9990"/>
              <a:gd name="connsiteX5" fmla="*/ 10000 w 10000"/>
              <a:gd name="connsiteY5" fmla="*/ 5477 h 9990"/>
              <a:gd name="connsiteX6" fmla="*/ 6641 w 10000"/>
              <a:gd name="connsiteY6" fmla="*/ 9933 h 9990"/>
              <a:gd name="connsiteX7" fmla="*/ 5047 w 10000"/>
              <a:gd name="connsiteY7" fmla="*/ 9990 h 9990"/>
              <a:gd name="connsiteX8" fmla="*/ 3678 w 10000"/>
              <a:gd name="connsiteY8" fmla="*/ 9973 h 9990"/>
              <a:gd name="connsiteX9" fmla="*/ 62 w 10000"/>
              <a:gd name="connsiteY9" fmla="*/ 5747 h 9990"/>
              <a:gd name="connsiteX10" fmla="*/ 69 w 10000"/>
              <a:gd name="connsiteY10" fmla="*/ 5262 h 9990"/>
              <a:gd name="connsiteX0" fmla="*/ 50 w 10000"/>
              <a:gd name="connsiteY0" fmla="*/ 4977 h 9709"/>
              <a:gd name="connsiteX1" fmla="*/ 3932 w 10000"/>
              <a:gd name="connsiteY1" fmla="*/ 133 h 9709"/>
              <a:gd name="connsiteX2" fmla="*/ 6616 w 10000"/>
              <a:gd name="connsiteY2" fmla="*/ 4 h 9709"/>
              <a:gd name="connsiteX3" fmla="*/ 6680 w 10000"/>
              <a:gd name="connsiteY3" fmla="*/ 76 h 9709"/>
              <a:gd name="connsiteX4" fmla="*/ 6664 w 10000"/>
              <a:gd name="connsiteY4" fmla="*/ 105 h 9709"/>
              <a:gd name="connsiteX5" fmla="*/ 10000 w 10000"/>
              <a:gd name="connsiteY5" fmla="*/ 5191 h 9709"/>
              <a:gd name="connsiteX6" fmla="*/ 6641 w 10000"/>
              <a:gd name="connsiteY6" fmla="*/ 9652 h 9709"/>
              <a:gd name="connsiteX7" fmla="*/ 5047 w 10000"/>
              <a:gd name="connsiteY7" fmla="*/ 9709 h 9709"/>
              <a:gd name="connsiteX8" fmla="*/ 3678 w 10000"/>
              <a:gd name="connsiteY8" fmla="*/ 9692 h 9709"/>
              <a:gd name="connsiteX9" fmla="*/ 62 w 10000"/>
              <a:gd name="connsiteY9" fmla="*/ 5462 h 9709"/>
              <a:gd name="connsiteX10" fmla="*/ 69 w 10000"/>
              <a:gd name="connsiteY10" fmla="*/ 4976 h 9709"/>
              <a:gd name="connsiteX0" fmla="*/ 50 w 10000"/>
              <a:gd name="connsiteY0" fmla="*/ 5072 h 9946"/>
              <a:gd name="connsiteX1" fmla="*/ 3932 w 10000"/>
              <a:gd name="connsiteY1" fmla="*/ 83 h 9946"/>
              <a:gd name="connsiteX2" fmla="*/ 6689 w 10000"/>
              <a:gd name="connsiteY2" fmla="*/ 83 h 9946"/>
              <a:gd name="connsiteX3" fmla="*/ 6680 w 10000"/>
              <a:gd name="connsiteY3" fmla="*/ 24 h 9946"/>
              <a:gd name="connsiteX4" fmla="*/ 6664 w 10000"/>
              <a:gd name="connsiteY4" fmla="*/ 54 h 9946"/>
              <a:gd name="connsiteX5" fmla="*/ 10000 w 10000"/>
              <a:gd name="connsiteY5" fmla="*/ 5293 h 9946"/>
              <a:gd name="connsiteX6" fmla="*/ 6641 w 10000"/>
              <a:gd name="connsiteY6" fmla="*/ 9887 h 9946"/>
              <a:gd name="connsiteX7" fmla="*/ 5047 w 10000"/>
              <a:gd name="connsiteY7" fmla="*/ 9946 h 9946"/>
              <a:gd name="connsiteX8" fmla="*/ 3678 w 10000"/>
              <a:gd name="connsiteY8" fmla="*/ 9928 h 9946"/>
              <a:gd name="connsiteX9" fmla="*/ 62 w 10000"/>
              <a:gd name="connsiteY9" fmla="*/ 5572 h 9946"/>
              <a:gd name="connsiteX10" fmla="*/ 69 w 10000"/>
              <a:gd name="connsiteY10" fmla="*/ 5071 h 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9946">
                <a:moveTo>
                  <a:pt x="50" y="5072"/>
                </a:moveTo>
                <a:lnTo>
                  <a:pt x="3932" y="83"/>
                </a:lnTo>
                <a:lnTo>
                  <a:pt x="6689" y="83"/>
                </a:lnTo>
                <a:cubicBezTo>
                  <a:pt x="7147" y="73"/>
                  <a:pt x="6382" y="-51"/>
                  <a:pt x="6680" y="24"/>
                </a:cubicBezTo>
                <a:cubicBezTo>
                  <a:pt x="6675" y="35"/>
                  <a:pt x="6669" y="45"/>
                  <a:pt x="6664" y="54"/>
                </a:cubicBezTo>
                <a:lnTo>
                  <a:pt x="10000" y="5293"/>
                </a:lnTo>
                <a:lnTo>
                  <a:pt x="6641" y="9887"/>
                </a:lnTo>
                <a:lnTo>
                  <a:pt x="5047" y="9946"/>
                </a:lnTo>
                <a:lnTo>
                  <a:pt x="3678" y="9928"/>
                </a:lnTo>
                <a:lnTo>
                  <a:pt x="62" y="5572"/>
                </a:lnTo>
                <a:cubicBezTo>
                  <a:pt x="-5" y="5423"/>
                  <a:pt x="-36" y="5085"/>
                  <a:pt x="69" y="5071"/>
                </a:cubicBezTo>
              </a:path>
            </a:pathLst>
          </a:custGeom>
          <a:blipFill dpi="0" rotWithShape="0">
            <a:blip r:embed="rId2" cstate="screen"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8F774C8-C580-4549-ABCD-B74FCEAC86E0}"/>
              </a:ext>
            </a:extLst>
          </p:cNvPr>
          <p:cNvSpPr txBox="1"/>
          <p:nvPr/>
        </p:nvSpPr>
        <p:spPr>
          <a:xfrm>
            <a:off x="1176770" y="2109839"/>
            <a:ext cx="2252540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200" dirty="0">
                <a:ln w="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TITLE HERE</a:t>
            </a:r>
            <a:endParaRPr lang="zh-CN" altLang="en-US" sz="3200" dirty="0">
              <a:ln w="0"/>
              <a:solidFill>
                <a:schemeClr val="accent2">
                  <a:lumMod val="60000"/>
                  <a:lumOff val="4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xmlns="" id="{23805C44-A3F3-4417-88B8-A9173A5003E6}"/>
              </a:ext>
            </a:extLst>
          </p:cNvPr>
          <p:cNvSpPr/>
          <p:nvPr/>
        </p:nvSpPr>
        <p:spPr>
          <a:xfrm rot="5400000">
            <a:off x="443283" y="2359615"/>
            <a:ext cx="704346" cy="60719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xmlns="" id="{48969CC4-1F7F-4542-AAB4-D4A57B6E2361}"/>
              </a:ext>
            </a:extLst>
          </p:cNvPr>
          <p:cNvSpPr/>
          <p:nvPr/>
        </p:nvSpPr>
        <p:spPr>
          <a:xfrm rot="5400000">
            <a:off x="443283" y="4302771"/>
            <a:ext cx="704346" cy="60719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90851FD-B0AB-4E32-852C-B7062F24FA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7427" y="2405186"/>
            <a:ext cx="516053" cy="51605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B219679-451B-434F-A651-E867792BCD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132" y="4377044"/>
            <a:ext cx="458647" cy="45864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CA02D2A-AFE1-445B-BE2D-009369BC7944}"/>
              </a:ext>
            </a:extLst>
          </p:cNvPr>
          <p:cNvSpPr txBox="1"/>
          <p:nvPr/>
        </p:nvSpPr>
        <p:spPr>
          <a:xfrm>
            <a:off x="1176770" y="4878107"/>
            <a:ext cx="5008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elit.Maecenas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porttitor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AFA7C02-9ED8-4035-8D91-32CAE6DA464E}"/>
              </a:ext>
            </a:extLst>
          </p:cNvPr>
          <p:cNvSpPr txBox="1"/>
          <p:nvPr/>
        </p:nvSpPr>
        <p:spPr>
          <a:xfrm>
            <a:off x="392944" y="36962"/>
            <a:ext cx="2159566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</a:t>
            </a:r>
            <a:endParaRPr lang="zh-CN" altLang="en-US" sz="4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59562C1-F878-4676-9AAF-9503CA4FAD6F}"/>
              </a:ext>
            </a:extLst>
          </p:cNvPr>
          <p:cNvSpPr txBox="1"/>
          <p:nvPr/>
        </p:nvSpPr>
        <p:spPr>
          <a:xfrm>
            <a:off x="392944" y="804096"/>
            <a:ext cx="5529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Fusce posuere, magna</a:t>
            </a: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8E3DE9E-085D-4A20-80C3-4D5F44F4433C}"/>
              </a:ext>
            </a:extLst>
          </p:cNvPr>
          <p:cNvSpPr txBox="1"/>
          <p:nvPr/>
        </p:nvSpPr>
        <p:spPr>
          <a:xfrm>
            <a:off x="1176770" y="2801766"/>
            <a:ext cx="46235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adipiscingelit.Maecenas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porttitor congue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posere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magna</a:t>
            </a: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7AD6B69-6B71-4ADC-91CB-03D748AA32FC}"/>
              </a:ext>
            </a:extLst>
          </p:cNvPr>
          <p:cNvSpPr txBox="1"/>
          <p:nvPr/>
        </p:nvSpPr>
        <p:spPr>
          <a:xfrm>
            <a:off x="1251049" y="4216849"/>
            <a:ext cx="2252540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200" dirty="0">
                <a:ln w="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TITLE HERE</a:t>
            </a:r>
            <a:endParaRPr lang="zh-CN" altLang="en-US" sz="3200" dirty="0">
              <a:ln w="0"/>
              <a:solidFill>
                <a:schemeClr val="accent2">
                  <a:lumMod val="60000"/>
                  <a:lumOff val="4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连接符: 曲线 25">
            <a:extLst>
              <a:ext uri="{FF2B5EF4-FFF2-40B4-BE49-F238E27FC236}">
                <a16:creationId xmlns:a16="http://schemas.microsoft.com/office/drawing/2014/main" xmlns="" id="{BB2D62AD-EC9E-4E4B-87A6-D5EFCD35DC44}"/>
              </a:ext>
            </a:extLst>
          </p:cNvPr>
          <p:cNvCxnSpPr>
            <a:cxnSpLocks/>
          </p:cNvCxnSpPr>
          <p:nvPr/>
        </p:nvCxnSpPr>
        <p:spPr>
          <a:xfrm rot="10800000" flipV="1">
            <a:off x="795453" y="1727231"/>
            <a:ext cx="6915144" cy="5130769"/>
          </a:xfrm>
          <a:prstGeom prst="curvedConnector3">
            <a:avLst/>
          </a:prstGeom>
          <a:ln w="19050">
            <a:solidFill>
              <a:schemeClr val="accent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CD05B33-ECB4-44AD-A5F9-A83D1EE03049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0078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6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6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4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8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2E2ECF6-D58D-4E25-890F-7E62CDA7E1AE}"/>
              </a:ext>
            </a:extLst>
          </p:cNvPr>
          <p:cNvSpPr/>
          <p:nvPr/>
        </p:nvSpPr>
        <p:spPr>
          <a:xfrm>
            <a:off x="3086583" y="0"/>
            <a:ext cx="6018834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32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  <a:gs pos="60000">
                <a:schemeClr val="bg1">
                  <a:alpha val="7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030BA1E-A9E6-4B2E-A9FC-F57A13B870C5}"/>
              </a:ext>
            </a:extLst>
          </p:cNvPr>
          <p:cNvCxnSpPr>
            <a:stCxn id="12" idx="0"/>
            <a:endCxn id="12" idx="2"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222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A31413A-EE54-45F0-9245-B652179A4326}"/>
              </a:ext>
            </a:extLst>
          </p:cNvPr>
          <p:cNvSpPr/>
          <p:nvPr/>
        </p:nvSpPr>
        <p:spPr>
          <a:xfrm>
            <a:off x="3086583" y="-20256"/>
            <a:ext cx="300941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48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40000"/>
                  <a:lumOff val="60000"/>
                  <a:alpha val="64000"/>
                </a:schemeClr>
              </a:gs>
              <a:gs pos="20000">
                <a:schemeClr val="accent5">
                  <a:lumMod val="20000"/>
                  <a:lumOff val="80000"/>
                  <a:alpha val="92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F05371C-7CEA-47B2-907E-498172AD285C}"/>
              </a:ext>
            </a:extLst>
          </p:cNvPr>
          <p:cNvSpPr txBox="1"/>
          <p:nvPr/>
        </p:nvSpPr>
        <p:spPr>
          <a:xfrm>
            <a:off x="167874" y="1363744"/>
            <a:ext cx="506984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Lorem ipsum dolor sit amet, </a:t>
            </a:r>
          </a:p>
          <a:p>
            <a:r>
              <a:rPr lang="en-US" altLang="zh-CN" sz="2000" b="1" dirty="0" err="1">
                <a:latin typeface="Castellar" panose="020A0402060406010301" pitchFamily="18" charset="0"/>
                <a:ea typeface="微软雅黑 Light" panose="020B0502040204020203" pitchFamily="34" charset="-122"/>
              </a:rPr>
              <a:t>consectetuer</a:t>
            </a:r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 </a:t>
            </a:r>
            <a:r>
              <a:rPr lang="en-US" altLang="zh-CN" sz="2000" b="1" dirty="0" err="1">
                <a:latin typeface="Castellar" panose="020A0402060406010301" pitchFamily="18" charset="0"/>
                <a:ea typeface="微软雅黑 Light" panose="020B0502040204020203" pitchFamily="34" charset="-122"/>
              </a:rPr>
              <a:t>adipiscing</a:t>
            </a:r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 </a:t>
            </a:r>
            <a:r>
              <a:rPr lang="en-US" altLang="zh-CN" sz="2000" b="1" dirty="0" err="1">
                <a:latin typeface="Castellar" panose="020A0402060406010301" pitchFamily="18" charset="0"/>
                <a:ea typeface="微软雅黑 Light" panose="020B0502040204020203" pitchFamily="34" charset="-122"/>
              </a:rPr>
              <a:t>ealit</a:t>
            </a:r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Maecenas porttitor </a:t>
            </a:r>
            <a:r>
              <a:rPr lang="en-US" altLang="zh-CN" sz="2000" b="1" dirty="0" err="1">
                <a:latin typeface="Castellar" panose="020A0402060406010301" pitchFamily="18" charset="0"/>
                <a:ea typeface="微软雅黑 Light" panose="020B0502040204020203" pitchFamily="34" charset="-122"/>
              </a:rPr>
              <a:t>congue</a:t>
            </a:r>
            <a:r>
              <a:rPr lang="en-US" altLang="zh-CN" sz="2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 </a:t>
            </a:r>
          </a:p>
          <a:p>
            <a:endParaRPr lang="en-US" altLang="zh-CN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287E17B-316B-4DF7-9226-EF67A842D81C}"/>
              </a:ext>
            </a:extLst>
          </p:cNvPr>
          <p:cNvSpPr txBox="1"/>
          <p:nvPr/>
        </p:nvSpPr>
        <p:spPr>
          <a:xfrm>
            <a:off x="77164" y="4293467"/>
            <a:ext cx="427745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adipiscingelit.Maecenas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porttitor congue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posere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magnaLorem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ipsum dolor sit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</a:p>
          <a:p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adipiscingelit.Maecenas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posere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magna</a:t>
            </a:r>
          </a:p>
          <a:p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1E4E712-D9E1-42C9-B092-0E973E2C7977}"/>
              </a:ext>
            </a:extLst>
          </p:cNvPr>
          <p:cNvSpPr txBox="1"/>
          <p:nvPr/>
        </p:nvSpPr>
        <p:spPr>
          <a:xfrm>
            <a:off x="211896" y="2657856"/>
            <a:ext cx="1265090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Lorem ipsum</a:t>
            </a:r>
          </a:p>
          <a:p>
            <a:endParaRPr lang="en-US" altLang="zh-CN" sz="1400" dirty="0">
              <a:latin typeface="Castellar" panose="020A0402060406010301" pitchFamily="18" charset="0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Castellar" panose="020A0402060406010301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7640426-D679-41A0-947F-4A6CB5D1FAC1}"/>
              </a:ext>
            </a:extLst>
          </p:cNvPr>
          <p:cNvSpPr/>
          <p:nvPr/>
        </p:nvSpPr>
        <p:spPr>
          <a:xfrm>
            <a:off x="261867" y="3593141"/>
            <a:ext cx="237596" cy="237596"/>
          </a:xfrm>
          <a:prstGeom prst="ellipse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>
            <a:extLst>
              <a:ext uri="{FF2B5EF4-FFF2-40B4-BE49-F238E27FC236}">
                <a16:creationId xmlns:a16="http://schemas.microsoft.com/office/drawing/2014/main" xmlns="" id="{C52B6A74-D662-4A54-83D9-8E77DCC50E90}"/>
              </a:ext>
            </a:extLst>
          </p:cNvPr>
          <p:cNvSpPr/>
          <p:nvPr/>
        </p:nvSpPr>
        <p:spPr>
          <a:xfrm>
            <a:off x="945017" y="3586643"/>
            <a:ext cx="354621" cy="237596"/>
          </a:xfrm>
          <a:prstGeom prst="flowChartDecision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6DCC0F78-EC25-4AA8-9C21-7506781409F0}"/>
              </a:ext>
            </a:extLst>
          </p:cNvPr>
          <p:cNvSpPr/>
          <p:nvPr/>
        </p:nvSpPr>
        <p:spPr>
          <a:xfrm rot="5400000">
            <a:off x="1749815" y="3560545"/>
            <a:ext cx="297557" cy="256515"/>
          </a:xfrm>
          <a:prstGeom prst="triangle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边形 22">
            <a:extLst>
              <a:ext uri="{FF2B5EF4-FFF2-40B4-BE49-F238E27FC236}">
                <a16:creationId xmlns:a16="http://schemas.microsoft.com/office/drawing/2014/main" xmlns="" id="{F0843F58-5CDA-47AB-B547-C152838E2629}"/>
              </a:ext>
            </a:extLst>
          </p:cNvPr>
          <p:cNvSpPr/>
          <p:nvPr/>
        </p:nvSpPr>
        <p:spPr>
          <a:xfrm>
            <a:off x="2479602" y="3589789"/>
            <a:ext cx="256515" cy="244300"/>
          </a:xfrm>
          <a:prstGeom prst="pentagon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D5EA50D-1E4E-4CCB-86AE-DB00359AE686}"/>
              </a:ext>
            </a:extLst>
          </p:cNvPr>
          <p:cNvCxnSpPr>
            <a:cxnSpLocks/>
          </p:cNvCxnSpPr>
          <p:nvPr/>
        </p:nvCxnSpPr>
        <p:spPr>
          <a:xfrm>
            <a:off x="499463" y="3695502"/>
            <a:ext cx="4455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4AF338AA-EF33-412A-8177-C8E93AD15235}"/>
              </a:ext>
            </a:extLst>
          </p:cNvPr>
          <p:cNvCxnSpPr>
            <a:cxnSpLocks/>
          </p:cNvCxnSpPr>
          <p:nvPr/>
        </p:nvCxnSpPr>
        <p:spPr>
          <a:xfrm>
            <a:off x="1280760" y="3695502"/>
            <a:ext cx="4455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A3C472B-33DA-4B7C-AE5B-0E0ABDC6AB8A}"/>
              </a:ext>
            </a:extLst>
          </p:cNvPr>
          <p:cNvCxnSpPr>
            <a:cxnSpLocks/>
          </p:cNvCxnSpPr>
          <p:nvPr/>
        </p:nvCxnSpPr>
        <p:spPr>
          <a:xfrm>
            <a:off x="2026851" y="3695502"/>
            <a:ext cx="4455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6872D21-C047-4A03-9BB4-CEF709AB3E2E}"/>
              </a:ext>
            </a:extLst>
          </p:cNvPr>
          <p:cNvSpPr txBox="1"/>
          <p:nvPr/>
        </p:nvSpPr>
        <p:spPr>
          <a:xfrm>
            <a:off x="8472871" y="157155"/>
            <a:ext cx="169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Lorem ipsum HERE</a:t>
            </a:r>
          </a:p>
          <a:p>
            <a:endParaRPr lang="en-US" altLang="zh-CN" sz="1100" dirty="0">
              <a:latin typeface="Castellar" panose="020A0402060406010301" pitchFamily="18" charset="0"/>
              <a:ea typeface="微软雅黑 Light" panose="020B0502040204020203" pitchFamily="34" charset="-122"/>
            </a:endParaRPr>
          </a:p>
          <a:p>
            <a:endParaRPr lang="en-US" altLang="zh-CN" sz="1100" dirty="0">
              <a:solidFill>
                <a:schemeClr val="bg1"/>
              </a:solidFill>
              <a:latin typeface="Castellar" panose="020A0402060406010301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762B8B1-ABBA-48AC-9BCD-CC2B1E167350}"/>
              </a:ext>
            </a:extLst>
          </p:cNvPr>
          <p:cNvSpPr txBox="1"/>
          <p:nvPr/>
        </p:nvSpPr>
        <p:spPr>
          <a:xfrm>
            <a:off x="2278805" y="126183"/>
            <a:ext cx="1069524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latin typeface="Castellar" panose="020A0402060406010301" pitchFamily="18" charset="0"/>
                <a:ea typeface="微软雅黑 Light" panose="020B0502040204020203" pitchFamily="34" charset="-122"/>
              </a:rPr>
              <a:t>Lorem ipsum</a:t>
            </a:r>
          </a:p>
          <a:p>
            <a:endParaRPr lang="en-US" altLang="zh-CN" sz="1050" dirty="0">
              <a:latin typeface="Castellar" panose="020A0402060406010301" pitchFamily="18" charset="0"/>
              <a:ea typeface="微软雅黑 Light" panose="020B0502040204020203" pitchFamily="34" charset="-122"/>
            </a:endParaRPr>
          </a:p>
          <a:p>
            <a:endParaRPr lang="en-US" altLang="zh-CN" sz="1050" dirty="0">
              <a:solidFill>
                <a:schemeClr val="bg1"/>
              </a:solidFill>
              <a:latin typeface="Castellar" panose="020A0402060406010301" pitchFamily="18" charset="0"/>
              <a:ea typeface="微软雅黑 Light" panose="020B0502040204020203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58242F4-2585-46C7-A8D3-255501433164}"/>
              </a:ext>
            </a:extLst>
          </p:cNvPr>
          <p:cNvSpPr txBox="1"/>
          <p:nvPr/>
        </p:nvSpPr>
        <p:spPr>
          <a:xfrm>
            <a:off x="7613200" y="4118504"/>
            <a:ext cx="461665" cy="19908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latin typeface="Castellar" panose="020A0402060406010301" pitchFamily="18" charset="0"/>
              </a:rPr>
              <a:t>CONTENT</a:t>
            </a:r>
            <a:endParaRPr lang="zh-CN" altLang="en-US" dirty="0">
              <a:latin typeface="Castellar" panose="020A0402060406010301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5C9A27E-214D-4B42-9425-D15C5DED1BD5}"/>
              </a:ext>
            </a:extLst>
          </p:cNvPr>
          <p:cNvSpPr txBox="1"/>
          <p:nvPr/>
        </p:nvSpPr>
        <p:spPr>
          <a:xfrm rot="16200000">
            <a:off x="8761070" y="3852221"/>
            <a:ext cx="1661993" cy="19908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Lorem ipsum dolor sit amet, consectetuer adipiscing elit. Maecenas porttitor congue massa. Fusce posuere, magna</a:t>
            </a:r>
            <a:endParaRPr lang="zh-CN" altLang="en-US" sz="1600" dirty="0">
              <a:latin typeface="+mj-ea"/>
              <a:ea typeface="+mj-ea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74B43090-EFDF-4E43-BA07-1764835409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7646" y="971724"/>
            <a:ext cx="4229337" cy="280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33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35" grpId="0"/>
      <p:bldP spid="36" grpId="0"/>
      <p:bldP spid="37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7D8A2A8E-D15B-4571-95D5-34BD0E1E542F}"/>
              </a:ext>
            </a:extLst>
          </p:cNvPr>
          <p:cNvSpPr/>
          <p:nvPr/>
        </p:nvSpPr>
        <p:spPr>
          <a:xfrm rot="13500000">
            <a:off x="-2452912" y="976089"/>
            <a:ext cx="4905821" cy="4905821"/>
          </a:xfrm>
          <a:prstGeom prst="rtTriangle">
            <a:avLst/>
          </a:prstGeom>
          <a:solidFill>
            <a:schemeClr val="accent2">
              <a:lumMod val="20000"/>
              <a:lumOff val="8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EB71C2C-A509-48E9-A097-1F23949825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608547"/>
            <a:ext cx="5735247" cy="546540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D9A90A9-BB3D-4CD5-AD86-2C9322EAF842}"/>
              </a:ext>
            </a:extLst>
          </p:cNvPr>
          <p:cNvSpPr txBox="1"/>
          <p:nvPr/>
        </p:nvSpPr>
        <p:spPr>
          <a:xfrm>
            <a:off x="972273" y="1345283"/>
            <a:ext cx="366799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黑体" panose="02010609060101010101" pitchFamily="49" charset="-122"/>
              </a:rPr>
              <a:t>TITLE  HERE</a:t>
            </a:r>
            <a:endParaRPr lang="zh-CN" altLang="en-US" sz="4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askerville Old Face" panose="02020602080505020303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A45B66-2CDA-4C9D-A580-5C58A3E9349D}"/>
              </a:ext>
            </a:extLst>
          </p:cNvPr>
          <p:cNvSpPr txBox="1"/>
          <p:nvPr/>
        </p:nvSpPr>
        <p:spPr>
          <a:xfrm>
            <a:off x="867132" y="2770032"/>
            <a:ext cx="4903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Fusce posuere,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ipsum dolor sit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Maecenas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magna sed pulvinar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ultricies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lectus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malesuada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libero, </a:t>
            </a:r>
          </a:p>
          <a:p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L 形 13">
            <a:extLst>
              <a:ext uri="{FF2B5EF4-FFF2-40B4-BE49-F238E27FC236}">
                <a16:creationId xmlns:a16="http://schemas.microsoft.com/office/drawing/2014/main" xmlns="" id="{18266414-5A8D-4A29-B2C4-E086540C7C22}"/>
              </a:ext>
            </a:extLst>
          </p:cNvPr>
          <p:cNvSpPr/>
          <p:nvPr/>
        </p:nvSpPr>
        <p:spPr>
          <a:xfrm>
            <a:off x="476498" y="5625296"/>
            <a:ext cx="495775" cy="448656"/>
          </a:xfrm>
          <a:prstGeom prst="corner">
            <a:avLst>
              <a:gd name="adj1" fmla="val 19014"/>
              <a:gd name="adj2" fmla="val 2088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L 形 15">
            <a:extLst>
              <a:ext uri="{FF2B5EF4-FFF2-40B4-BE49-F238E27FC236}">
                <a16:creationId xmlns:a16="http://schemas.microsoft.com/office/drawing/2014/main" xmlns="" id="{EA16BBFA-5A30-48AC-A75D-FC4287AF88AD}"/>
              </a:ext>
            </a:extLst>
          </p:cNvPr>
          <p:cNvSpPr/>
          <p:nvPr/>
        </p:nvSpPr>
        <p:spPr>
          <a:xfrm rot="5400000">
            <a:off x="476498" y="608547"/>
            <a:ext cx="495775" cy="448656"/>
          </a:xfrm>
          <a:prstGeom prst="corner">
            <a:avLst>
              <a:gd name="adj1" fmla="val 19014"/>
              <a:gd name="adj2" fmla="val 2088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云形 17">
            <a:extLst>
              <a:ext uri="{FF2B5EF4-FFF2-40B4-BE49-F238E27FC236}">
                <a16:creationId xmlns:a16="http://schemas.microsoft.com/office/drawing/2014/main" xmlns="" id="{1FEC2EE8-3215-4AF1-84B2-367B730658FF}"/>
              </a:ext>
            </a:extLst>
          </p:cNvPr>
          <p:cNvSpPr/>
          <p:nvPr/>
        </p:nvSpPr>
        <p:spPr>
          <a:xfrm>
            <a:off x="4393946" y="5159552"/>
            <a:ext cx="914400" cy="914400"/>
          </a:xfrm>
          <a:prstGeom prst="cloud">
            <a:avLst/>
          </a:prstGeom>
          <a:solidFill>
            <a:schemeClr val="accent5">
              <a:lumMod val="40000"/>
              <a:lumOff val="60000"/>
              <a:alpha val="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9A8216D-F986-4B00-9D31-D3810A4792F6}"/>
              </a:ext>
            </a:extLst>
          </p:cNvPr>
          <p:cNvCxnSpPr>
            <a:cxnSpLocks/>
          </p:cNvCxnSpPr>
          <p:nvPr/>
        </p:nvCxnSpPr>
        <p:spPr>
          <a:xfrm>
            <a:off x="5660020" y="0"/>
            <a:ext cx="0" cy="685800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745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/>
      <p:bldP spid="11" grpId="0"/>
      <p:bldP spid="14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B7ED0EB-3645-45F7-931B-2C21EC514244}"/>
              </a:ext>
            </a:extLst>
          </p:cNvPr>
          <p:cNvSpPr/>
          <p:nvPr/>
        </p:nvSpPr>
        <p:spPr>
          <a:xfrm>
            <a:off x="6431280" y="0"/>
            <a:ext cx="6431280" cy="6858000"/>
          </a:xfrm>
          <a:prstGeom prst="rect">
            <a:avLst/>
          </a:prstGeom>
          <a:gradFill>
            <a:gsLst>
              <a:gs pos="0">
                <a:schemeClr val="bg2"/>
              </a:gs>
              <a:gs pos="93000">
                <a:schemeClr val="bg1">
                  <a:lumMod val="95000"/>
                </a:schemeClr>
              </a:gs>
              <a:gs pos="20000">
                <a:schemeClr val="bg1">
                  <a:alpha val="96000"/>
                </a:schemeClr>
              </a:gs>
              <a:gs pos="100000">
                <a:schemeClr val="bg2"/>
              </a:gs>
              <a:gs pos="4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6DA7030-80A2-4F4C-B7D0-DECB7AA0DB39}"/>
              </a:ext>
            </a:extLst>
          </p:cNvPr>
          <p:cNvSpPr/>
          <p:nvPr/>
        </p:nvSpPr>
        <p:spPr>
          <a:xfrm>
            <a:off x="0" y="0"/>
            <a:ext cx="643128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32635">
                <a:schemeClr val="bg1">
                  <a:lumMod val="95000"/>
                </a:schemeClr>
              </a:gs>
              <a:gs pos="61000">
                <a:schemeClr val="bg1">
                  <a:alpha val="96000"/>
                </a:schemeClr>
              </a:gs>
              <a:gs pos="100000">
                <a:schemeClr val="bg2"/>
              </a:gs>
              <a:gs pos="81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BF02340-8CDD-4870-AB17-AD2D50814EA1}"/>
              </a:ext>
            </a:extLst>
          </p:cNvPr>
          <p:cNvCxnSpPr>
            <a:cxnSpLocks/>
          </p:cNvCxnSpPr>
          <p:nvPr/>
        </p:nvCxnSpPr>
        <p:spPr>
          <a:xfrm>
            <a:off x="6329681" y="-1"/>
            <a:ext cx="4165" cy="6858001"/>
          </a:xfrm>
          <a:prstGeom prst="line">
            <a:avLst/>
          </a:prstGeom>
          <a:ln w="25400">
            <a:solidFill>
              <a:schemeClr val="bg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E37FF196-523E-4ADB-84BE-19D0CAF3A1A3}"/>
              </a:ext>
            </a:extLst>
          </p:cNvPr>
          <p:cNvSpPr/>
          <p:nvPr/>
        </p:nvSpPr>
        <p:spPr>
          <a:xfrm rot="10800000">
            <a:off x="-2499231" y="-1946553"/>
            <a:ext cx="8804553" cy="8804553"/>
          </a:xfrm>
          <a:prstGeom prst="rtTriangle">
            <a:avLst/>
          </a:prstGeom>
          <a:solidFill>
            <a:schemeClr val="accent2">
              <a:lumMod val="40000"/>
              <a:lumOff val="6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3D0F0E64-62CF-45EE-AD14-0247474A66D7}"/>
              </a:ext>
            </a:extLst>
          </p:cNvPr>
          <p:cNvSpPr/>
          <p:nvPr/>
        </p:nvSpPr>
        <p:spPr>
          <a:xfrm rot="10800000" flipH="1">
            <a:off x="6358205" y="-1946553"/>
            <a:ext cx="8804553" cy="8804553"/>
          </a:xfrm>
          <a:prstGeom prst="rtTriangle">
            <a:avLst/>
          </a:prstGeom>
          <a:solidFill>
            <a:schemeClr val="accent2">
              <a:lumMod val="40000"/>
              <a:lumOff val="6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xmlns="" id="{EF4C69DD-3791-4184-95C9-DB6ED34F88E5}"/>
              </a:ext>
            </a:extLst>
          </p:cNvPr>
          <p:cNvSpPr/>
          <p:nvPr/>
        </p:nvSpPr>
        <p:spPr>
          <a:xfrm rot="18900000">
            <a:off x="835825" y="3113351"/>
            <a:ext cx="1870279" cy="1870279"/>
          </a:xfrm>
          <a:prstGeom prst="rtTriangle">
            <a:avLst/>
          </a:prstGeom>
          <a:solidFill>
            <a:srgbClr val="FCE8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026F9D9-3B87-4367-9422-CA7B126497F3}"/>
              </a:ext>
            </a:extLst>
          </p:cNvPr>
          <p:cNvSpPr txBox="1"/>
          <p:nvPr/>
        </p:nvSpPr>
        <p:spPr>
          <a:xfrm>
            <a:off x="992271" y="854260"/>
            <a:ext cx="3667992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黑体" panose="02010609060101010101" pitchFamily="49" charset="-122"/>
              </a:rPr>
              <a:t>TITLE  HERE</a:t>
            </a:r>
            <a:endParaRPr lang="zh-CN" altLang="en-US" sz="4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askerville Old Face" panose="02020602080505020303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294E085-0D5E-4431-880A-980831D0849A}"/>
              </a:ext>
            </a:extLst>
          </p:cNvPr>
          <p:cNvSpPr txBox="1"/>
          <p:nvPr/>
        </p:nvSpPr>
        <p:spPr>
          <a:xfrm>
            <a:off x="877292" y="2282672"/>
            <a:ext cx="4903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Fusce posuere, 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ipsum dolor sit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Maecenas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magna sed pulvinar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ultricies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lectus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malesuada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libero, </a:t>
            </a:r>
          </a:p>
          <a:p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1EBF6FC-3B9C-4DBF-BB78-CA763DCB02BC}"/>
              </a:ext>
            </a:extLst>
          </p:cNvPr>
          <p:cNvSpPr txBox="1"/>
          <p:nvPr/>
        </p:nvSpPr>
        <p:spPr>
          <a:xfrm>
            <a:off x="9398569" y="5370978"/>
            <a:ext cx="2723823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ell MT" panose="02020503060305020303" pitchFamily="18" charset="0"/>
                <a:ea typeface="黑体" panose="02010609060101010101" pitchFamily="49" charset="-122"/>
              </a:rPr>
              <a:t>2021/9/19</a:t>
            </a:r>
            <a:endParaRPr lang="zh-CN" altLang="en-US" sz="4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ell MT" panose="02020503060305020303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BDBC217-3BDB-42BB-9BA6-5878B9161073}"/>
              </a:ext>
            </a:extLst>
          </p:cNvPr>
          <p:cNvGrpSpPr/>
          <p:nvPr/>
        </p:nvGrpSpPr>
        <p:grpSpPr>
          <a:xfrm>
            <a:off x="6504355" y="259568"/>
            <a:ext cx="4143797" cy="6140417"/>
            <a:chOff x="6765499" y="717581"/>
            <a:chExt cx="4143797" cy="6140417"/>
          </a:xfrm>
          <a:blipFill dpi="0" rotWithShape="0">
            <a:blip r:embed="rId2">
              <a:alphaModFix amt="92000"/>
            </a:blip>
            <a:srcRect/>
            <a:stretch>
              <a:fillRect/>
            </a:stretch>
          </a:blipFill>
        </p:grpSpPr>
        <p:sp>
          <p:nvSpPr>
            <p:cNvPr id="2" name="流程图: 决策 1">
              <a:extLst>
                <a:ext uri="{FF2B5EF4-FFF2-40B4-BE49-F238E27FC236}">
                  <a16:creationId xmlns:a16="http://schemas.microsoft.com/office/drawing/2014/main" xmlns="" id="{5389E7D6-9DA9-404D-8139-7215FEB366D5}"/>
                </a:ext>
              </a:extLst>
            </p:cNvPr>
            <p:cNvSpPr/>
            <p:nvPr/>
          </p:nvSpPr>
          <p:spPr>
            <a:xfrm rot="5400000">
              <a:off x="7310138" y="1210738"/>
              <a:ext cx="2988831" cy="2002517"/>
            </a:xfrm>
            <a:prstGeom prst="flowChartDecis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决策 13">
              <a:extLst>
                <a:ext uri="{FF2B5EF4-FFF2-40B4-BE49-F238E27FC236}">
                  <a16:creationId xmlns:a16="http://schemas.microsoft.com/office/drawing/2014/main" xmlns="" id="{33797C0B-C909-45EB-A23D-6D398A687A34}"/>
                </a:ext>
              </a:extLst>
            </p:cNvPr>
            <p:cNvSpPr/>
            <p:nvPr/>
          </p:nvSpPr>
          <p:spPr>
            <a:xfrm rot="5400000">
              <a:off x="6272342" y="2786531"/>
              <a:ext cx="2988831" cy="2002517"/>
            </a:xfrm>
            <a:prstGeom prst="flowChartDecis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决策 14">
              <a:extLst>
                <a:ext uri="{FF2B5EF4-FFF2-40B4-BE49-F238E27FC236}">
                  <a16:creationId xmlns:a16="http://schemas.microsoft.com/office/drawing/2014/main" xmlns="" id="{0DCDD25C-CC5C-4F74-93BD-48891578EEF9}"/>
                </a:ext>
              </a:extLst>
            </p:cNvPr>
            <p:cNvSpPr/>
            <p:nvPr/>
          </p:nvSpPr>
          <p:spPr>
            <a:xfrm rot="5400000">
              <a:off x="7346675" y="4362324"/>
              <a:ext cx="2988831" cy="2002517"/>
            </a:xfrm>
            <a:prstGeom prst="flowChartDecis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xmlns="" id="{6D00D978-9FF6-4EC6-8F24-3A47F244618F}"/>
                </a:ext>
              </a:extLst>
            </p:cNvPr>
            <p:cNvSpPr/>
            <p:nvPr/>
          </p:nvSpPr>
          <p:spPr>
            <a:xfrm rot="5400000">
              <a:off x="8413622" y="2775829"/>
              <a:ext cx="2988831" cy="2002517"/>
            </a:xfrm>
            <a:prstGeom prst="flowChartDecisi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860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6895DC9-A9C8-4E80-B496-72C41BBD1B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349" y="347240"/>
            <a:ext cx="5079677" cy="606513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F1970E0-C4FD-4463-9612-5A5146A7D633}"/>
              </a:ext>
            </a:extLst>
          </p:cNvPr>
          <p:cNvCxnSpPr/>
          <p:nvPr/>
        </p:nvCxnSpPr>
        <p:spPr>
          <a:xfrm flipH="1">
            <a:off x="1099595" y="1134319"/>
            <a:ext cx="5497975" cy="0"/>
          </a:xfrm>
          <a:prstGeom prst="line">
            <a:avLst/>
          </a:prstGeom>
          <a:ln w="76200">
            <a:solidFill>
              <a:schemeClr val="tx1"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D68DE93-7075-429D-A8B4-1B94F9A3CA00}"/>
              </a:ext>
            </a:extLst>
          </p:cNvPr>
          <p:cNvCxnSpPr/>
          <p:nvPr/>
        </p:nvCxnSpPr>
        <p:spPr>
          <a:xfrm>
            <a:off x="1099595" y="1122744"/>
            <a:ext cx="0" cy="4514127"/>
          </a:xfrm>
          <a:prstGeom prst="line">
            <a:avLst/>
          </a:prstGeom>
          <a:ln w="76200">
            <a:solidFill>
              <a:schemeClr val="tx1"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DD3F578-AC2D-4CA6-A4F1-E531A09BAA55}"/>
              </a:ext>
            </a:extLst>
          </p:cNvPr>
          <p:cNvCxnSpPr/>
          <p:nvPr/>
        </p:nvCxnSpPr>
        <p:spPr>
          <a:xfrm>
            <a:off x="1099595" y="5660020"/>
            <a:ext cx="5497975" cy="0"/>
          </a:xfrm>
          <a:prstGeom prst="line">
            <a:avLst/>
          </a:prstGeom>
          <a:ln w="76200">
            <a:solidFill>
              <a:schemeClr val="tx1">
                <a:alpha val="7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C07AC72-DF71-4E82-B433-534CA0505DCA}"/>
              </a:ext>
            </a:extLst>
          </p:cNvPr>
          <p:cNvSpPr txBox="1"/>
          <p:nvPr/>
        </p:nvSpPr>
        <p:spPr>
          <a:xfrm>
            <a:off x="1902107" y="1643605"/>
            <a:ext cx="3477234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radley Hand ITC" panose="03070402050302030203" pitchFamily="66" charset="0"/>
                <a:ea typeface="黑体" panose="02010609060101010101" pitchFamily="49" charset="-122"/>
              </a:rPr>
              <a:t>TITLE  HERE</a:t>
            </a:r>
            <a:endParaRPr lang="zh-CN" altLang="en-US" sz="4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radley Hand ITC" panose="03070402050302030203" pitchFamily="66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869DCFA-78EC-4C70-A66A-452BEB28E794}"/>
              </a:ext>
            </a:extLst>
          </p:cNvPr>
          <p:cNvSpPr txBox="1"/>
          <p:nvPr/>
        </p:nvSpPr>
        <p:spPr>
          <a:xfrm>
            <a:off x="1443716" y="2759260"/>
            <a:ext cx="4903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radley Hand ITC" panose="03070402050302030203" pitchFamily="66" charset="0"/>
                <a:ea typeface="微软雅黑 Light" panose="020B0502040204020203" pitchFamily="34" charset="-122"/>
              </a:rPr>
              <a:t>Lorem ipsum dolor sit amet, consectetuer adipiscing </a:t>
            </a:r>
            <a:r>
              <a:rPr lang="en-US" altLang="zh-CN" sz="1600" dirty="0" err="1">
                <a:latin typeface="Bradley Hand ITC" panose="03070402050302030203" pitchFamily="66" charset="0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atin typeface="Bradley Hand ITC" panose="03070402050302030203" pitchFamily="66" charset="0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atin typeface="Bradley Hand ITC" panose="03070402050302030203" pitchFamily="66" charset="0"/>
                <a:ea typeface="微软雅黑 Light" panose="020B0502040204020203" pitchFamily="34" charset="-122"/>
              </a:rPr>
              <a:t>Maecenas porttitor congue massa. Fusce posuere, </a:t>
            </a:r>
            <a:r>
              <a:rPr lang="en-US" altLang="zh-CN" sz="1600" dirty="0" err="1">
                <a:latin typeface="Bradley Hand ITC" panose="03070402050302030203" pitchFamily="66" charset="0"/>
                <a:ea typeface="微软雅黑 Light" panose="020B0502040204020203" pitchFamily="34" charset="-122"/>
              </a:rPr>
              <a:t>magna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Lorem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ipsum dolor sit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amet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,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consectetuer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adipiscing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Maecenas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porttitor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congue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massa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. 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Fusce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posuere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, magna sed pulvinar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ultricies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,</a:t>
            </a:r>
          </a:p>
          <a:p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purus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lectus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malesuada</a:t>
            </a:r>
            <a:r>
              <a:rPr lang="en-US" altLang="zh-CN" sz="160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latin typeface="Bradley Hand ITC" panose="03070402050302030203" pitchFamily="66" charset="0"/>
                <a:ea typeface="微软雅黑 Light" panose="020B0502040204020203" pitchFamily="34" charset="-122"/>
              </a:rPr>
              <a:t> libero, </a:t>
            </a:r>
          </a:p>
          <a:p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3339308-69FB-46DA-83CE-FF8971929F7B}"/>
              </a:ext>
            </a:extLst>
          </p:cNvPr>
          <p:cNvSpPr txBox="1"/>
          <p:nvPr/>
        </p:nvSpPr>
        <p:spPr>
          <a:xfrm>
            <a:off x="1143230" y="6107748"/>
            <a:ext cx="5207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latin typeface="Bell MT" panose="02020503060305020303" pitchFamily="18" charset="0"/>
                <a:ea typeface="微软雅黑 Light" panose="020B0502040204020203" pitchFamily="34" charset="-122"/>
              </a:rPr>
              <a:t>Lorem ipsum dolor sit amet, consectetuer adipiscing </a:t>
            </a:r>
            <a:r>
              <a:rPr lang="en-US" altLang="zh-CN" sz="1600" b="1" i="1" dirty="0" err="1">
                <a:latin typeface="Bell MT" panose="02020503060305020303" pitchFamily="18" charset="0"/>
                <a:ea typeface="微软雅黑 Light" panose="020B0502040204020203" pitchFamily="34" charset="-122"/>
              </a:rPr>
              <a:t>elit</a:t>
            </a:r>
            <a:r>
              <a:rPr lang="en-US" altLang="zh-CN" sz="1600" dirty="0">
                <a:latin typeface="Bradley Hand ITC" panose="03070402050302030203" pitchFamily="66" charset="0"/>
                <a:ea typeface="微软雅黑 Light" panose="020B0502040204020203" pitchFamily="34" charset="-122"/>
              </a:rPr>
              <a:t>.</a:t>
            </a:r>
          </a:p>
          <a:p>
            <a:endParaRPr lang="en-US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8EA08694-D8AE-4EAB-8058-B7335F9AC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299" y="4176679"/>
            <a:ext cx="1360990" cy="136099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9261354-7A71-4FB8-8E3B-8A59C490F3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9201">
            <a:off x="385799" y="-123606"/>
            <a:ext cx="1240033" cy="124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8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CF4DB0F-8B6D-47BB-B356-2E035FEB978C}"/>
              </a:ext>
            </a:extLst>
          </p:cNvPr>
          <p:cNvSpPr/>
          <p:nvPr/>
        </p:nvSpPr>
        <p:spPr>
          <a:xfrm>
            <a:off x="0" y="4433104"/>
            <a:ext cx="12192000" cy="2424896"/>
          </a:xfrm>
          <a:prstGeom prst="rect">
            <a:avLst/>
          </a:prstGeom>
          <a:solidFill>
            <a:srgbClr val="FCF6F1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73AA221-21B4-44C5-B5F9-C2D03AADE1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26" y="498031"/>
            <a:ext cx="6432148" cy="4288099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DDE45BA-DCA1-4154-B70A-1B89655EB418}"/>
              </a:ext>
            </a:extLst>
          </p:cNvPr>
          <p:cNvCxnSpPr/>
          <p:nvPr/>
        </p:nvCxnSpPr>
        <p:spPr>
          <a:xfrm>
            <a:off x="6096000" y="5382227"/>
            <a:ext cx="0" cy="879676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F87944B-FB7B-4B94-B823-2BA48172D217}"/>
              </a:ext>
            </a:extLst>
          </p:cNvPr>
          <p:cNvSpPr txBox="1"/>
          <p:nvPr/>
        </p:nvSpPr>
        <p:spPr>
          <a:xfrm>
            <a:off x="1708005" y="5103045"/>
            <a:ext cx="208582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黑体" panose="02010609060101010101" pitchFamily="49" charset="-122"/>
              </a:rPr>
              <a:t>TITLE  HERE</a:t>
            </a:r>
            <a:endParaRPr lang="zh-CN" altLang="en-US" sz="2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askerville Old Face" panose="02020602080505020303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0DA4A85-F556-446A-8B37-EB7F746036EE}"/>
              </a:ext>
            </a:extLst>
          </p:cNvPr>
          <p:cNvSpPr txBox="1"/>
          <p:nvPr/>
        </p:nvSpPr>
        <p:spPr>
          <a:xfrm>
            <a:off x="7171255" y="5619217"/>
            <a:ext cx="34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adipiscingelit.Maecenas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porttitor congue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posere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magnaLorem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ipsum dolor</a:t>
            </a: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9C4D3A7-9123-414B-B398-3710B1D8E0EC}"/>
              </a:ext>
            </a:extLst>
          </p:cNvPr>
          <p:cNvSpPr txBox="1"/>
          <p:nvPr/>
        </p:nvSpPr>
        <p:spPr>
          <a:xfrm>
            <a:off x="7075564" y="5103045"/>
            <a:ext cx="223651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latin typeface="Baskerville Old Face" panose="02020602080505020303" pitchFamily="18" charset="0"/>
                <a:ea typeface="黑体" panose="02010609060101010101" pitchFamily="49" charset="-122"/>
              </a:rPr>
              <a:t>PUTIN WORD</a:t>
            </a:r>
            <a:endParaRPr lang="zh-CN" altLang="en-US" sz="2400" dirty="0">
              <a:ln w="0"/>
              <a:solidFill>
                <a:schemeClr val="tx1">
                  <a:lumMod val="75000"/>
                  <a:lumOff val="25000"/>
                </a:schemeClr>
              </a:solidFill>
              <a:latin typeface="Baskerville Old Face" panose="02020602080505020303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FF54FA3-EA2B-4FBC-9B6D-3C845D152141}"/>
              </a:ext>
            </a:extLst>
          </p:cNvPr>
          <p:cNvSpPr txBox="1"/>
          <p:nvPr/>
        </p:nvSpPr>
        <p:spPr>
          <a:xfrm>
            <a:off x="1708005" y="5654233"/>
            <a:ext cx="34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  <a:p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adipiscingelit.Maecenas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porttitor congue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posere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magnaLorem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ipsum dolor</a:t>
            </a: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直角三角形 41">
            <a:extLst>
              <a:ext uri="{FF2B5EF4-FFF2-40B4-BE49-F238E27FC236}">
                <a16:creationId xmlns:a16="http://schemas.microsoft.com/office/drawing/2014/main" xmlns="" id="{8F00DA20-3B59-42DB-AA01-EEFA0DF58B9C}"/>
              </a:ext>
            </a:extLst>
          </p:cNvPr>
          <p:cNvSpPr/>
          <p:nvPr/>
        </p:nvSpPr>
        <p:spPr>
          <a:xfrm rot="8100000">
            <a:off x="5638800" y="6400800"/>
            <a:ext cx="914400" cy="914400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963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4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542</Words>
  <Application>Microsoft Office PowerPoint</Application>
  <PresentationFormat>宽屏</PresentationFormat>
  <Paragraphs>73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AMGDT</vt:lpstr>
      <vt:lpstr>Arial Nova</vt:lpstr>
      <vt:lpstr>Baskerville Old Face</vt:lpstr>
      <vt:lpstr>Bell MT</vt:lpstr>
      <vt:lpstr>Bradley Hand ITC</vt:lpstr>
      <vt:lpstr>Castellar</vt:lpstr>
      <vt:lpstr>Century Gothic</vt:lpstr>
      <vt:lpstr>CityBlueprint</vt:lpstr>
      <vt:lpstr>Futura Medium</vt:lpstr>
      <vt:lpstr>Open Sans</vt:lpstr>
      <vt:lpstr>等线</vt:lpstr>
      <vt:lpstr>等线 Light</vt:lpstr>
      <vt:lpstr>黑体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杂志风</dc:title>
  <dc:creator>一口孜然</dc:creator>
  <cp:keywords>51PPT模板网</cp:keywords>
  <dc:description>www.51pptmoban.com</dc:description>
  <cp:lastModifiedBy>YANGs</cp:lastModifiedBy>
  <cp:revision>7</cp:revision>
  <dcterms:created xsi:type="dcterms:W3CDTF">2021-09-19T09:10:12Z</dcterms:created>
  <dcterms:modified xsi:type="dcterms:W3CDTF">2021-09-23T14:02:57Z</dcterms:modified>
</cp:coreProperties>
</file>